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862560-A248-422C-9D99-F58D45301692}"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F5B9C-DA7C-4F67-80CE-2FCDAA4C5B2F}" type="slidenum">
              <a:rPr lang="en-US" smtClean="0"/>
              <a:t>‹#›</a:t>
            </a:fld>
            <a:endParaRPr lang="en-US"/>
          </a:p>
        </p:txBody>
      </p:sp>
    </p:spTree>
    <p:extLst>
      <p:ext uri="{BB962C8B-B14F-4D97-AF65-F5344CB8AC3E}">
        <p14:creationId xmlns:p14="http://schemas.microsoft.com/office/powerpoint/2010/main" val="69487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862560-A248-422C-9D99-F58D45301692}"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F5B9C-DA7C-4F67-80CE-2FCDAA4C5B2F}" type="slidenum">
              <a:rPr lang="en-US" smtClean="0"/>
              <a:t>‹#›</a:t>
            </a:fld>
            <a:endParaRPr lang="en-US"/>
          </a:p>
        </p:txBody>
      </p:sp>
    </p:spTree>
    <p:extLst>
      <p:ext uri="{BB962C8B-B14F-4D97-AF65-F5344CB8AC3E}">
        <p14:creationId xmlns:p14="http://schemas.microsoft.com/office/powerpoint/2010/main" val="1548212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862560-A248-422C-9D99-F58D45301692}"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F5B9C-DA7C-4F67-80CE-2FCDAA4C5B2F}" type="slidenum">
              <a:rPr lang="en-US" smtClean="0"/>
              <a:t>‹#›</a:t>
            </a:fld>
            <a:endParaRPr lang="en-US"/>
          </a:p>
        </p:txBody>
      </p:sp>
    </p:spTree>
    <p:extLst>
      <p:ext uri="{BB962C8B-B14F-4D97-AF65-F5344CB8AC3E}">
        <p14:creationId xmlns:p14="http://schemas.microsoft.com/office/powerpoint/2010/main" val="577459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7" name="Picture 6" descr="Graphical user interface, text, application, chat or text message&#10;&#10;Description automatically generated">
            <a:extLst>
              <a:ext uri="{FF2B5EF4-FFF2-40B4-BE49-F238E27FC236}">
                <a16:creationId xmlns="" xmlns:a16="http://schemas.microsoft.com/office/drawing/2014/main" id="{D7FA4C6B-B7F2-48BF-8C76-094664A08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a:extLst>
              <a:ext uri="{FF2B5EF4-FFF2-40B4-BE49-F238E27FC236}">
                <a16:creationId xmlns="" xmlns:a16="http://schemas.microsoft.com/office/drawing/2014/main" id="{EF37990C-6645-45BD-9578-2C2A2481C356}"/>
              </a:ext>
            </a:extLst>
          </p:cNvPr>
          <p:cNvSpPr/>
          <p:nvPr userDrawn="1"/>
        </p:nvSpPr>
        <p:spPr>
          <a:xfrm>
            <a:off x="7639292" y="1"/>
            <a:ext cx="1415005" cy="1481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7552" tIns="28776" rIns="57552" bIns="28776" rtlCol="0" anchor="ctr"/>
          <a:lstStyle/>
          <a:p>
            <a:pPr algn="ctr"/>
            <a:endParaRPr lang="en-US"/>
          </a:p>
        </p:txBody>
      </p:sp>
      <p:pic>
        <p:nvPicPr>
          <p:cNvPr id="3" name="Hình ảnh 2" descr="Ảnh có chứa văn bản, bánh xe&#10;&#10;Mô tả được tạo tự động">
            <a:extLst>
              <a:ext uri="{FF2B5EF4-FFF2-40B4-BE49-F238E27FC236}">
                <a16:creationId xmlns="" xmlns:a16="http://schemas.microsoft.com/office/drawing/2014/main" id="{C3019001-17E2-6E7A-2885-039FD7B396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 y="285750"/>
            <a:ext cx="9143842" cy="6103634"/>
          </a:xfrm>
          <a:prstGeom prst="rect">
            <a:avLst/>
          </a:prstGeom>
        </p:spPr>
      </p:pic>
    </p:spTree>
    <p:extLst>
      <p:ext uri="{BB962C8B-B14F-4D97-AF65-F5344CB8AC3E}">
        <p14:creationId xmlns:p14="http://schemas.microsoft.com/office/powerpoint/2010/main" val="123291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7" name="Picture 6" descr="Graphical user interface, text, application, chat or text message&#10;&#10;Description automatically generated">
            <a:extLst>
              <a:ext uri="{FF2B5EF4-FFF2-40B4-BE49-F238E27FC236}">
                <a16:creationId xmlns="" xmlns:a16="http://schemas.microsoft.com/office/drawing/2014/main" id="{D7FA4C6B-B7F2-48BF-8C76-094664A08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a:extLst>
              <a:ext uri="{FF2B5EF4-FFF2-40B4-BE49-F238E27FC236}">
                <a16:creationId xmlns="" xmlns:a16="http://schemas.microsoft.com/office/drawing/2014/main" id="{EF37990C-6645-45BD-9578-2C2A2481C356}"/>
              </a:ext>
            </a:extLst>
          </p:cNvPr>
          <p:cNvSpPr/>
          <p:nvPr userDrawn="1"/>
        </p:nvSpPr>
        <p:spPr>
          <a:xfrm>
            <a:off x="7639292" y="1"/>
            <a:ext cx="1415005" cy="1481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7552" tIns="28776" rIns="57552" bIns="28776" rtlCol="0" anchor="ctr"/>
          <a:lstStyle/>
          <a:p>
            <a:pPr algn="ctr"/>
            <a:endParaRPr lang="en-US"/>
          </a:p>
        </p:txBody>
      </p:sp>
    </p:spTree>
    <p:extLst>
      <p:ext uri="{BB962C8B-B14F-4D97-AF65-F5344CB8AC3E}">
        <p14:creationId xmlns:p14="http://schemas.microsoft.com/office/powerpoint/2010/main" val="3755525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862560-A248-422C-9D99-F58D45301692}"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F5B9C-DA7C-4F67-80CE-2FCDAA4C5B2F}" type="slidenum">
              <a:rPr lang="en-US" smtClean="0"/>
              <a:t>‹#›</a:t>
            </a:fld>
            <a:endParaRPr lang="en-US"/>
          </a:p>
        </p:txBody>
      </p:sp>
    </p:spTree>
    <p:extLst>
      <p:ext uri="{BB962C8B-B14F-4D97-AF65-F5344CB8AC3E}">
        <p14:creationId xmlns:p14="http://schemas.microsoft.com/office/powerpoint/2010/main" val="4050054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862560-A248-422C-9D99-F58D45301692}"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F5B9C-DA7C-4F67-80CE-2FCDAA4C5B2F}" type="slidenum">
              <a:rPr lang="en-US" smtClean="0"/>
              <a:t>‹#›</a:t>
            </a:fld>
            <a:endParaRPr lang="en-US"/>
          </a:p>
        </p:txBody>
      </p:sp>
    </p:spTree>
    <p:extLst>
      <p:ext uri="{BB962C8B-B14F-4D97-AF65-F5344CB8AC3E}">
        <p14:creationId xmlns:p14="http://schemas.microsoft.com/office/powerpoint/2010/main" val="620743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862560-A248-422C-9D99-F58D45301692}"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F5B9C-DA7C-4F67-80CE-2FCDAA4C5B2F}" type="slidenum">
              <a:rPr lang="en-US" smtClean="0"/>
              <a:t>‹#›</a:t>
            </a:fld>
            <a:endParaRPr lang="en-US"/>
          </a:p>
        </p:txBody>
      </p:sp>
    </p:spTree>
    <p:extLst>
      <p:ext uri="{BB962C8B-B14F-4D97-AF65-F5344CB8AC3E}">
        <p14:creationId xmlns:p14="http://schemas.microsoft.com/office/powerpoint/2010/main" val="3717375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862560-A248-422C-9D99-F58D45301692}" type="datetimeFigureOut">
              <a:rPr lang="en-US" smtClean="0"/>
              <a:t>10/16/2022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2F5B9C-DA7C-4F67-80CE-2FCDAA4C5B2F}" type="slidenum">
              <a:rPr lang="en-US" smtClean="0"/>
              <a:t>‹#›</a:t>
            </a:fld>
            <a:endParaRPr lang="en-US"/>
          </a:p>
        </p:txBody>
      </p:sp>
    </p:spTree>
    <p:extLst>
      <p:ext uri="{BB962C8B-B14F-4D97-AF65-F5344CB8AC3E}">
        <p14:creationId xmlns:p14="http://schemas.microsoft.com/office/powerpoint/2010/main" val="589210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862560-A248-422C-9D99-F58D45301692}" type="datetimeFigureOut">
              <a:rPr lang="en-US" smtClean="0"/>
              <a:t>10/16/2022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2F5B9C-DA7C-4F67-80CE-2FCDAA4C5B2F}" type="slidenum">
              <a:rPr lang="en-US" smtClean="0"/>
              <a:t>‹#›</a:t>
            </a:fld>
            <a:endParaRPr lang="en-US"/>
          </a:p>
        </p:txBody>
      </p:sp>
    </p:spTree>
    <p:extLst>
      <p:ext uri="{BB962C8B-B14F-4D97-AF65-F5344CB8AC3E}">
        <p14:creationId xmlns:p14="http://schemas.microsoft.com/office/powerpoint/2010/main" val="231586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862560-A248-422C-9D99-F58D45301692}" type="datetimeFigureOut">
              <a:rPr lang="en-US" smtClean="0"/>
              <a:t>10/16/2022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2F5B9C-DA7C-4F67-80CE-2FCDAA4C5B2F}" type="slidenum">
              <a:rPr lang="en-US" smtClean="0"/>
              <a:t>‹#›</a:t>
            </a:fld>
            <a:endParaRPr lang="en-US"/>
          </a:p>
        </p:txBody>
      </p:sp>
    </p:spTree>
    <p:extLst>
      <p:ext uri="{BB962C8B-B14F-4D97-AF65-F5344CB8AC3E}">
        <p14:creationId xmlns:p14="http://schemas.microsoft.com/office/powerpoint/2010/main" val="2918252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862560-A248-422C-9D99-F58D45301692}"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F5B9C-DA7C-4F67-80CE-2FCDAA4C5B2F}" type="slidenum">
              <a:rPr lang="en-US" smtClean="0"/>
              <a:t>‹#›</a:t>
            </a:fld>
            <a:endParaRPr lang="en-US"/>
          </a:p>
        </p:txBody>
      </p:sp>
    </p:spTree>
    <p:extLst>
      <p:ext uri="{BB962C8B-B14F-4D97-AF65-F5344CB8AC3E}">
        <p14:creationId xmlns:p14="http://schemas.microsoft.com/office/powerpoint/2010/main" val="2592244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862560-A248-422C-9D99-F58D45301692}"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F5B9C-DA7C-4F67-80CE-2FCDAA4C5B2F}" type="slidenum">
              <a:rPr lang="en-US" smtClean="0"/>
              <a:t>‹#›</a:t>
            </a:fld>
            <a:endParaRPr lang="en-US"/>
          </a:p>
        </p:txBody>
      </p:sp>
    </p:spTree>
    <p:extLst>
      <p:ext uri="{BB962C8B-B14F-4D97-AF65-F5344CB8AC3E}">
        <p14:creationId xmlns:p14="http://schemas.microsoft.com/office/powerpoint/2010/main" val="848346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862560-A248-422C-9D99-F58D45301692}" type="datetimeFigureOut">
              <a:rPr lang="en-US" smtClean="0"/>
              <a:t>10/16/2022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2F5B9C-DA7C-4F67-80CE-2FCDAA4C5B2F}" type="slidenum">
              <a:rPr lang="en-US" smtClean="0"/>
              <a:t>‹#›</a:t>
            </a:fld>
            <a:endParaRPr lang="en-US"/>
          </a:p>
        </p:txBody>
      </p:sp>
    </p:spTree>
    <p:extLst>
      <p:ext uri="{BB962C8B-B14F-4D97-AF65-F5344CB8AC3E}">
        <p14:creationId xmlns:p14="http://schemas.microsoft.com/office/powerpoint/2010/main" val="4177609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21">
            <a:extLst>
              <a:ext uri="{FF2B5EF4-FFF2-40B4-BE49-F238E27FC236}">
                <a16:creationId xmlns="" xmlns:a16="http://schemas.microsoft.com/office/drawing/2014/main" id="{8323581E-9856-ACB1-55AC-0DD27AA1F194}"/>
              </a:ext>
            </a:extLst>
          </p:cNvPr>
          <p:cNvGrpSpPr/>
          <p:nvPr/>
        </p:nvGrpSpPr>
        <p:grpSpPr>
          <a:xfrm>
            <a:off x="863248" y="2971800"/>
            <a:ext cx="7184521" cy="1760487"/>
            <a:chOff x="5395119" y="3904156"/>
            <a:chExt cx="7750289" cy="1508760"/>
          </a:xfrm>
        </p:grpSpPr>
        <p:sp>
          <p:nvSpPr>
            <p:cNvPr id="5" name="Rectangle: Rounded Corners 8">
              <a:extLst>
                <a:ext uri="{FF2B5EF4-FFF2-40B4-BE49-F238E27FC236}">
                  <a16:creationId xmlns="" xmlns:a16="http://schemas.microsoft.com/office/drawing/2014/main"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8">
              <a:extLst>
                <a:ext uri="{FF2B5EF4-FFF2-40B4-BE49-F238E27FC236}">
                  <a16:creationId xmlns="" xmlns:a16="http://schemas.microsoft.com/office/drawing/2014/main"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Hộp Văn bản 2">
            <a:extLst>
              <a:ext uri="{FF2B5EF4-FFF2-40B4-BE49-F238E27FC236}">
                <a16:creationId xmlns="" xmlns:a16="http://schemas.microsoft.com/office/drawing/2014/main" id="{5A8348B3-CB2D-E2EF-972D-EB623E0AF026}"/>
              </a:ext>
            </a:extLst>
          </p:cNvPr>
          <p:cNvSpPr txBox="1"/>
          <p:nvPr/>
        </p:nvSpPr>
        <p:spPr>
          <a:xfrm>
            <a:off x="1228673" y="3149627"/>
            <a:ext cx="6481382" cy="1323439"/>
          </a:xfrm>
          <a:prstGeom prst="rect">
            <a:avLst/>
          </a:prstGeom>
          <a:noFill/>
        </p:spPr>
        <p:txBody>
          <a:bodyPr wrap="square" rtlCol="0">
            <a:spAutoFit/>
          </a:bodyPr>
          <a:lstStyle/>
          <a:p>
            <a:pPr algn="ct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Truyền</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thống</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trường</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em</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tiết</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2)</a:t>
            </a:r>
            <a:endPar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8" name="TextBox 7">
            <a:extLst>
              <a:ext uri="{FF2B5EF4-FFF2-40B4-BE49-F238E27FC236}">
                <a16:creationId xmlns:a16="http://schemas.microsoft.com/office/drawing/2014/main" xmlns="" id="{6DC882CD-F5C9-CB7F-C1D8-8794B4476DB3}"/>
              </a:ext>
            </a:extLst>
          </p:cNvPr>
          <p:cNvSpPr txBox="1"/>
          <p:nvPr/>
        </p:nvSpPr>
        <p:spPr>
          <a:xfrm>
            <a:off x="578946" y="1019636"/>
            <a:ext cx="7894400" cy="127727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vi-VN" altLang="en-US" sz="4000" b="1" i="1" u="none" strike="noStrike" kern="1200" cap="none" spc="0" normalizeH="0" baseline="0" noProof="0" dirty="0">
                <a:ln>
                  <a:noFill/>
                </a:ln>
                <a:solidFill>
                  <a:srgbClr val="002060"/>
                </a:solidFill>
                <a:effectLst/>
                <a:uLnTx/>
                <a:uFillTx/>
                <a:latin typeface="+mj-lt"/>
                <a:cs typeface="Times New Roman" panose="02020603050405020304" pitchFamily="18" charset="0"/>
              </a:rPr>
              <a:t>TRƯỜNG TIỂU HỌC ÁI MỘ A</a:t>
            </a:r>
          </a:p>
          <a:p>
            <a:pPr marL="0" marR="0" lvl="0" indent="0" algn="ctr" defTabSz="914400" rtl="0" eaLnBrk="1" fontAlgn="auto" latinLnBrk="0" hangingPunct="1">
              <a:lnSpc>
                <a:spcPct val="100000"/>
              </a:lnSpc>
              <a:spcBef>
                <a:spcPts val="600"/>
              </a:spcBef>
              <a:spcAft>
                <a:spcPts val="0"/>
              </a:spcAft>
              <a:buClrTx/>
              <a:buSzTx/>
              <a:buFontTx/>
              <a:buNone/>
              <a:tabLst/>
              <a:defRPr/>
            </a:pPr>
            <a:r>
              <a:rPr lang="vi-VN" altLang="en-US" sz="3200" b="1" i="1" dirty="0">
                <a:solidFill>
                  <a:srgbClr val="002060"/>
                </a:solidFill>
                <a:latin typeface="+mj-lt"/>
                <a:cs typeface="Times New Roman" panose="02020603050405020304" pitchFamily="18" charset="0"/>
              </a:rPr>
              <a:t>Bài giảng điện tử </a:t>
            </a:r>
            <a:r>
              <a:rPr lang="en-US" altLang="en-US" sz="3200" b="1" i="1" dirty="0" err="1" smtClean="0">
                <a:solidFill>
                  <a:srgbClr val="002060"/>
                </a:solidFill>
                <a:latin typeface="Times New Roman" pitchFamily="18" charset="0"/>
                <a:cs typeface="Times New Roman" pitchFamily="18" charset="0"/>
              </a:rPr>
              <a:t>Tự</a:t>
            </a:r>
            <a:r>
              <a:rPr lang="en-US" altLang="en-US" sz="3200" b="1" i="1" dirty="0" smtClean="0">
                <a:solidFill>
                  <a:srgbClr val="002060"/>
                </a:solidFill>
                <a:latin typeface="Times New Roman" pitchFamily="18" charset="0"/>
                <a:cs typeface="Times New Roman" pitchFamily="18" charset="0"/>
              </a:rPr>
              <a:t> </a:t>
            </a:r>
            <a:r>
              <a:rPr lang="en-US" altLang="en-US" sz="3200" b="1" i="1" dirty="0" err="1" smtClean="0">
                <a:solidFill>
                  <a:srgbClr val="002060"/>
                </a:solidFill>
                <a:latin typeface="Times New Roman" pitchFamily="18" charset="0"/>
                <a:cs typeface="Times New Roman" pitchFamily="18" charset="0"/>
              </a:rPr>
              <a:t>nhiên</a:t>
            </a:r>
            <a:r>
              <a:rPr lang="en-US" altLang="en-US" sz="3200" b="1" i="1" dirty="0" smtClean="0">
                <a:solidFill>
                  <a:srgbClr val="002060"/>
                </a:solidFill>
                <a:latin typeface="Times New Roman" pitchFamily="18" charset="0"/>
                <a:cs typeface="Times New Roman" pitchFamily="18" charset="0"/>
              </a:rPr>
              <a:t> </a:t>
            </a:r>
            <a:r>
              <a:rPr lang="en-US" altLang="en-US" sz="3200" b="1" i="1" dirty="0" err="1" smtClean="0">
                <a:solidFill>
                  <a:srgbClr val="002060"/>
                </a:solidFill>
                <a:latin typeface="Times New Roman" pitchFamily="18" charset="0"/>
                <a:cs typeface="Times New Roman" pitchFamily="18" charset="0"/>
              </a:rPr>
              <a:t>và</a:t>
            </a:r>
            <a:r>
              <a:rPr lang="en-US" altLang="en-US" sz="3200" b="1" i="1" dirty="0" smtClean="0">
                <a:solidFill>
                  <a:srgbClr val="002060"/>
                </a:solidFill>
                <a:latin typeface="Times New Roman" pitchFamily="18" charset="0"/>
                <a:cs typeface="Times New Roman" pitchFamily="18" charset="0"/>
              </a:rPr>
              <a:t> </a:t>
            </a:r>
            <a:r>
              <a:rPr lang="en-US" altLang="en-US" sz="3200" b="1" i="1" dirty="0" err="1" smtClean="0">
                <a:solidFill>
                  <a:srgbClr val="002060"/>
                </a:solidFill>
                <a:latin typeface="Times New Roman" pitchFamily="18" charset="0"/>
                <a:cs typeface="Times New Roman" pitchFamily="18" charset="0"/>
              </a:rPr>
              <a:t>Xã</a:t>
            </a:r>
            <a:r>
              <a:rPr lang="en-US" altLang="en-US" sz="3200" b="1" i="1" dirty="0" smtClean="0">
                <a:solidFill>
                  <a:srgbClr val="002060"/>
                </a:solidFill>
                <a:latin typeface="Times New Roman" pitchFamily="18" charset="0"/>
                <a:cs typeface="Times New Roman" pitchFamily="18" charset="0"/>
              </a:rPr>
              <a:t> </a:t>
            </a:r>
            <a:r>
              <a:rPr lang="en-US" altLang="en-US" sz="3200" b="1" i="1" dirty="0" err="1" smtClean="0">
                <a:solidFill>
                  <a:srgbClr val="002060"/>
                </a:solidFill>
                <a:latin typeface="Times New Roman" pitchFamily="18" charset="0"/>
                <a:cs typeface="Times New Roman" pitchFamily="18" charset="0"/>
              </a:rPr>
              <a:t>hội</a:t>
            </a:r>
            <a:r>
              <a:rPr lang="en-US" altLang="en-US" sz="3200" b="1" i="1" dirty="0" smtClean="0">
                <a:solidFill>
                  <a:srgbClr val="002060"/>
                </a:solidFill>
                <a:latin typeface="Times New Roman" pitchFamily="18" charset="0"/>
                <a:cs typeface="Times New Roman" pitchFamily="18" charset="0"/>
              </a:rPr>
              <a:t>  </a:t>
            </a:r>
            <a:r>
              <a:rPr lang="en-US" altLang="en-US" sz="3200" b="1" i="1" dirty="0" err="1" smtClean="0">
                <a:solidFill>
                  <a:srgbClr val="002060"/>
                </a:solidFill>
                <a:latin typeface="Times New Roman" pitchFamily="18" charset="0"/>
                <a:cs typeface="Times New Roman" pitchFamily="18" charset="0"/>
              </a:rPr>
              <a:t>lớp</a:t>
            </a:r>
            <a:r>
              <a:rPr lang="en-US" altLang="en-US" sz="3200" b="1" i="1" dirty="0" smtClean="0">
                <a:solidFill>
                  <a:srgbClr val="002060"/>
                </a:solidFill>
                <a:latin typeface="Times New Roman" pitchFamily="18" charset="0"/>
                <a:cs typeface="Times New Roman" pitchFamily="18" charset="0"/>
              </a:rPr>
              <a:t> 3</a:t>
            </a:r>
            <a:r>
              <a:rPr lang="en-US" altLang="en-US" sz="3200" b="1" i="1" dirty="0" smtClean="0">
                <a:solidFill>
                  <a:srgbClr val="002060"/>
                </a:solidFill>
                <a:latin typeface="+mj-lt"/>
                <a:cs typeface="Times New Roman" pitchFamily="18" charset="0"/>
              </a:rPr>
              <a:t> </a:t>
            </a:r>
            <a:endParaRPr kumimoji="0" lang="en-US" altLang="en-US" sz="3200" b="1" i="1" u="none" strike="noStrike" kern="1200" cap="none" spc="0" normalizeH="0" baseline="0" noProof="0" dirty="0">
              <a:ln>
                <a:noFill/>
              </a:ln>
              <a:solidFill>
                <a:srgbClr val="002060"/>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537272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BD403497-357B-6DB2-B338-A83260C263B9}"/>
              </a:ext>
            </a:extLst>
          </p:cNvPr>
          <p:cNvSpPr txBox="1"/>
          <p:nvPr/>
        </p:nvSpPr>
        <p:spPr>
          <a:xfrm>
            <a:off x="4186727" y="114301"/>
            <a:ext cx="4593079" cy="412057"/>
          </a:xfrm>
          <a:prstGeom prst="rect">
            <a:avLst/>
          </a:prstGeom>
          <a:noFill/>
        </p:spPr>
        <p:txBody>
          <a:bodyPr wrap="square" lIns="57552" tIns="28776" rIns="57552" bIns="28776" rtlCol="0">
            <a:spAutoFit/>
          </a:bodyPr>
          <a:lstStyle/>
          <a:p>
            <a:r>
              <a:rPr lang="en-US" sz="23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3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hoạt</a:t>
            </a:r>
            <a:r>
              <a:rPr lang="en-US" sz="23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động</a:t>
            </a:r>
            <a:r>
              <a:rPr lang="en-US" sz="23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3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nhà</a:t>
            </a:r>
            <a:r>
              <a:rPr lang="en-US" sz="23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trường</a:t>
            </a:r>
            <a:endParaRPr lang="en-US" sz="23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V="1">
            <a:off x="0" y="626760"/>
            <a:ext cx="4452122" cy="511595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123" y="626758"/>
            <a:ext cx="4615676" cy="5115953"/>
          </a:xfrm>
          <a:prstGeom prst="rect">
            <a:avLst/>
          </a:prstGeom>
        </p:spPr>
      </p:pic>
    </p:spTree>
    <p:extLst>
      <p:ext uri="{BB962C8B-B14F-4D97-AF65-F5344CB8AC3E}">
        <p14:creationId xmlns:p14="http://schemas.microsoft.com/office/powerpoint/2010/main" val="23550422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 xmlns:a16="http://schemas.microsoft.com/office/drawing/2014/main" id="{A8A5CAE2-26F8-E95B-4F4D-310956965BBE}"/>
              </a:ext>
            </a:extLst>
          </p:cNvPr>
          <p:cNvSpPr txBox="1"/>
          <p:nvPr/>
        </p:nvSpPr>
        <p:spPr>
          <a:xfrm>
            <a:off x="4161670" y="320329"/>
            <a:ext cx="4593079" cy="412057"/>
          </a:xfrm>
          <a:prstGeom prst="rect">
            <a:avLst/>
          </a:prstGeom>
          <a:noFill/>
        </p:spPr>
        <p:txBody>
          <a:bodyPr wrap="square" lIns="57552" tIns="28776" rIns="57552" bIns="28776" rtlCol="0">
            <a:spAutoFit/>
          </a:bodyPr>
          <a:lstStyle/>
          <a:p>
            <a:r>
              <a:rPr lang="en-US" sz="2300" b="1" dirty="0" err="1">
                <a:solidFill>
                  <a:srgbClr val="00B050"/>
                </a:solidFill>
                <a:latin typeface="Times New Roman" pitchFamily="18" charset="0"/>
                <a:ea typeface="AvantGarde" panose="00000400000000000000" pitchFamily="2" charset="0"/>
                <a:cs typeface="Times New Roman" pitchFamily="18" charset="0"/>
              </a:rPr>
              <a:t>Các</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hoạt</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động</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trong</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nhà</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trường</a:t>
            </a:r>
            <a:endParaRPr lang="en-US" sz="2300" b="1" dirty="0">
              <a:solidFill>
                <a:srgbClr val="00B050"/>
              </a:solidFill>
              <a:latin typeface="Times New Roman" pitchFamily="18" charset="0"/>
              <a:ea typeface="AvantGarde" panose="00000400000000000000" pitchFamily="2"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8700"/>
            <a:ext cx="4880129" cy="43434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273" y="1143000"/>
            <a:ext cx="4429128" cy="4229100"/>
          </a:xfrm>
          <a:prstGeom prst="rect">
            <a:avLst/>
          </a:prstGeom>
        </p:spPr>
      </p:pic>
    </p:spTree>
    <p:extLst>
      <p:ext uri="{BB962C8B-B14F-4D97-AF65-F5344CB8AC3E}">
        <p14:creationId xmlns:p14="http://schemas.microsoft.com/office/powerpoint/2010/main" val="50941883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47B1AB9B-8B3B-57FC-6ABD-4223130BB2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6849" y="2057400"/>
            <a:ext cx="4117351" cy="2202881"/>
          </a:xfrm>
          <a:prstGeom prst="rect">
            <a:avLst/>
          </a:prstGeom>
        </p:spPr>
      </p:pic>
    </p:spTree>
    <p:extLst>
      <p:ext uri="{BB962C8B-B14F-4D97-AF65-F5344CB8AC3E}">
        <p14:creationId xmlns:p14="http://schemas.microsoft.com/office/powerpoint/2010/main" val="3687149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B900B16-4AF3-4F45-872E-8933B3679AB8}"/>
              </a:ext>
            </a:extLst>
          </p:cNvPr>
          <p:cNvSpPr/>
          <p:nvPr/>
        </p:nvSpPr>
        <p:spPr>
          <a:xfrm>
            <a:off x="0" y="0"/>
            <a:ext cx="9144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xmlns="" id="{5885879C-53AF-4966-BDCA-28A286FA9E31}"/>
              </a:ext>
            </a:extLst>
          </p:cNvPr>
          <p:cNvGrpSpPr/>
          <p:nvPr/>
        </p:nvGrpSpPr>
        <p:grpSpPr>
          <a:xfrm>
            <a:off x="197514" y="332656"/>
            <a:ext cx="8694966" cy="6120000"/>
            <a:chOff x="263352" y="405344"/>
            <a:chExt cx="11593288" cy="6120000"/>
          </a:xfrm>
        </p:grpSpPr>
        <p:sp>
          <p:nvSpPr>
            <p:cNvPr id="8" name="矩形 7">
              <a:extLst>
                <a:ext uri="{FF2B5EF4-FFF2-40B4-BE49-F238E27FC236}">
                  <a16:creationId xmlns:a16="http://schemas.microsoft.com/office/drawing/2014/main" xmlns=""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xmlns=""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xmlns="" id="{8F0E2034-2C52-4AA5-819D-0849522A65DD}"/>
              </a:ext>
            </a:extLst>
          </p:cNvPr>
          <p:cNvGrpSpPr/>
          <p:nvPr/>
        </p:nvGrpSpPr>
        <p:grpSpPr>
          <a:xfrm>
            <a:off x="586493" y="44579"/>
            <a:ext cx="7931253" cy="6620167"/>
            <a:chOff x="781991" y="44579"/>
            <a:chExt cx="10575004" cy="6620167"/>
          </a:xfrm>
        </p:grpSpPr>
        <p:sp>
          <p:nvSpPr>
            <p:cNvPr id="11" name="文本框 10">
              <a:extLst>
                <a:ext uri="{FF2B5EF4-FFF2-40B4-BE49-F238E27FC236}">
                  <a16:creationId xmlns:a16="http://schemas.microsoft.com/office/drawing/2014/main" xmlns="" id="{37E1282D-889B-4ACE-8453-B79BD1115587}"/>
                </a:ext>
              </a:extLst>
            </p:cNvPr>
            <p:cNvSpPr txBox="1"/>
            <p:nvPr/>
          </p:nvSpPr>
          <p:spPr>
            <a:xfrm rot="550117">
              <a:off x="5776995" y="344731"/>
              <a:ext cx="5580000"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xmlns=""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xmlns=""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xmlns=""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xmlns="" id="{898EB6CF-580A-4842-87D6-64BB66C8B10D}"/>
                </a:ext>
              </a:extLst>
            </p:cNvPr>
            <p:cNvSpPr txBox="1"/>
            <p:nvPr/>
          </p:nvSpPr>
          <p:spPr>
            <a:xfrm rot="872825">
              <a:off x="2184919" y="44579"/>
              <a:ext cx="1048471"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xmlns=""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xmlns=""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xmlns="" id="{15698F84-42DF-4910-A85E-5EB6CB2B75AC}"/>
                </a:ext>
              </a:extLst>
            </p:cNvPr>
            <p:cNvSpPr txBox="1"/>
            <p:nvPr/>
          </p:nvSpPr>
          <p:spPr>
            <a:xfrm>
              <a:off x="8649978" y="4879642"/>
              <a:ext cx="2495295"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xmlns="" id="{1F96940E-C60A-46F7-AF37-08D1D5E9CF98}"/>
              </a:ext>
            </a:extLst>
          </p:cNvPr>
          <p:cNvSpPr txBox="1"/>
          <p:nvPr/>
        </p:nvSpPr>
        <p:spPr>
          <a:xfrm rot="219680">
            <a:off x="991756" y="3509093"/>
            <a:ext cx="1530476"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xmlns="" id="{4EC24474-1EC6-49CD-A3E4-983E2DE1A7EE}"/>
              </a:ext>
            </a:extLst>
          </p:cNvPr>
          <p:cNvSpPr txBox="1"/>
          <p:nvPr/>
        </p:nvSpPr>
        <p:spPr>
          <a:xfrm rot="211588">
            <a:off x="3271786" y="3591460"/>
            <a:ext cx="1952567"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xmlns="" id="{FDBA935B-9741-4C21-A4BA-6F982F642E45}"/>
              </a:ext>
            </a:extLst>
          </p:cNvPr>
          <p:cNvSpPr txBox="1"/>
          <p:nvPr/>
        </p:nvSpPr>
        <p:spPr>
          <a:xfrm rot="20909763">
            <a:off x="1787335" y="1560613"/>
            <a:ext cx="2285243"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xmlns="" id="{C6CB8D9C-58C1-488E-81C0-943FA7D22294}"/>
              </a:ext>
            </a:extLst>
          </p:cNvPr>
          <p:cNvSpPr txBox="1"/>
          <p:nvPr/>
        </p:nvSpPr>
        <p:spPr>
          <a:xfrm>
            <a:off x="4946547" y="5472417"/>
            <a:ext cx="14787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xmlns="" id="{DD4EDB47-10DA-4B2E-BD3E-8E0D31D37414}"/>
              </a:ext>
            </a:extLst>
          </p:cNvPr>
          <p:cNvGrpSpPr/>
          <p:nvPr/>
        </p:nvGrpSpPr>
        <p:grpSpPr>
          <a:xfrm>
            <a:off x="6487483" y="2406766"/>
            <a:ext cx="500525" cy="596337"/>
            <a:chOff x="8649976" y="2406765"/>
            <a:chExt cx="667367" cy="596337"/>
          </a:xfrm>
        </p:grpSpPr>
        <p:sp>
          <p:nvSpPr>
            <p:cNvPr id="5" name="等腰三角形 4">
              <a:extLst>
                <a:ext uri="{FF2B5EF4-FFF2-40B4-BE49-F238E27FC236}">
                  <a16:creationId xmlns:a16="http://schemas.microsoft.com/office/drawing/2014/main" xmlns=""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xmlns=""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xmlns="" id="{F876715B-7BAD-401A-867A-203DD485EAE8}"/>
              </a:ext>
            </a:extLst>
          </p:cNvPr>
          <p:cNvSpPr txBox="1"/>
          <p:nvPr/>
        </p:nvSpPr>
        <p:spPr>
          <a:xfrm>
            <a:off x="406843" y="1255872"/>
            <a:ext cx="135015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xmlns="" id="{B083CA5C-A13E-44DC-9659-CD7EEF52F23E}"/>
              </a:ext>
            </a:extLst>
          </p:cNvPr>
          <p:cNvSpPr txBox="1"/>
          <p:nvPr/>
        </p:nvSpPr>
        <p:spPr>
          <a:xfrm>
            <a:off x="406843" y="5221494"/>
            <a:ext cx="1350151" cy="178510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xmlns="" id="{3A2A4264-71D1-4B52-B4B0-47F1C430FF34}"/>
              </a:ext>
            </a:extLst>
          </p:cNvPr>
          <p:cNvPicPr>
            <a:picLocks noChangeAspect="1"/>
          </p:cNvPicPr>
          <p:nvPr/>
        </p:nvPicPr>
        <p:blipFill>
          <a:blip r:embed="rId2" cstate="print">
            <a:extLst>
              <a:ext uri="{28A0092B-C50C-407E-A947-70E740481C1C}">
                <a14:useLocalDpi xmlns:a14="http://schemas.microsoft.com/office/drawing/2010/main" val="0"/>
              </a:ext>
            </a:extLst>
          </a:blip>
          <a:srcRect l="6772" r="6772"/>
          <a:stretch/>
        </p:blipFill>
        <p:spPr>
          <a:xfrm>
            <a:off x="-1" y="3724286"/>
            <a:ext cx="1834858" cy="2827460"/>
          </a:xfrm>
          <a:prstGeom prst="rect">
            <a:avLst/>
          </a:prstGeom>
        </p:spPr>
      </p:pic>
      <p:grpSp>
        <p:nvGrpSpPr>
          <p:cNvPr id="49" name="组合 48">
            <a:extLst>
              <a:ext uri="{FF2B5EF4-FFF2-40B4-BE49-F238E27FC236}">
                <a16:creationId xmlns:a16="http://schemas.microsoft.com/office/drawing/2014/main" xmlns="" id="{9930C40C-978E-4CC5-BA5E-CAE8D2BCA5AC}"/>
              </a:ext>
            </a:extLst>
          </p:cNvPr>
          <p:cNvGrpSpPr/>
          <p:nvPr/>
        </p:nvGrpSpPr>
        <p:grpSpPr>
          <a:xfrm>
            <a:off x="2019129" y="701784"/>
            <a:ext cx="5561996" cy="4262720"/>
            <a:chOff x="2900496" y="1028113"/>
            <a:chExt cx="6336001" cy="3420001"/>
          </a:xfrm>
        </p:grpSpPr>
        <p:sp>
          <p:nvSpPr>
            <p:cNvPr id="46" name="任意多边形: 形状 45">
              <a:extLst>
                <a:ext uri="{FF2B5EF4-FFF2-40B4-BE49-F238E27FC236}">
                  <a16:creationId xmlns:a16="http://schemas.microsoft.com/office/drawing/2014/main" xmlns=""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xmlns=""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xmlns="" id="{6954BC13-1B95-418E-9539-DBA8127449C2}"/>
              </a:ext>
            </a:extLst>
          </p:cNvPr>
          <p:cNvSpPr txBox="1"/>
          <p:nvPr/>
        </p:nvSpPr>
        <p:spPr>
          <a:xfrm rot="20819903">
            <a:off x="5210072" y="4468285"/>
            <a:ext cx="140939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xmlns="" id="{E8CF3AFA-B852-4537-AE91-C283D701A1B3}"/>
              </a:ext>
            </a:extLst>
          </p:cNvPr>
          <p:cNvSpPr txBox="1"/>
          <p:nvPr/>
        </p:nvSpPr>
        <p:spPr>
          <a:xfrm>
            <a:off x="7436299" y="3690763"/>
            <a:ext cx="1087960" cy="163121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xmlns=""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9327" y="2819299"/>
            <a:ext cx="3415636" cy="4554181"/>
          </a:xfrm>
          <a:prstGeom prst="rect">
            <a:avLst/>
          </a:prstGeom>
        </p:spPr>
      </p:pic>
      <p:pic>
        <p:nvPicPr>
          <p:cNvPr id="53" name="图片 52">
            <a:extLst>
              <a:ext uri="{FF2B5EF4-FFF2-40B4-BE49-F238E27FC236}">
                <a16:creationId xmlns:a16="http://schemas.microsoft.com/office/drawing/2014/main" xmlns=""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183854" y="5672125"/>
            <a:ext cx="1356202" cy="1184900"/>
          </a:xfrm>
          <a:prstGeom prst="rect">
            <a:avLst/>
          </a:prstGeom>
        </p:spPr>
      </p:pic>
      <p:pic>
        <p:nvPicPr>
          <p:cNvPr id="54" name="图片 53">
            <a:extLst>
              <a:ext uri="{FF2B5EF4-FFF2-40B4-BE49-F238E27FC236}">
                <a16:creationId xmlns:a16="http://schemas.microsoft.com/office/drawing/2014/main" xmlns=""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4927115" y="4615767"/>
            <a:ext cx="1336129" cy="2171590"/>
          </a:xfrm>
          <a:prstGeom prst="rect">
            <a:avLst/>
          </a:prstGeom>
        </p:spPr>
      </p:pic>
      <p:pic>
        <p:nvPicPr>
          <p:cNvPr id="58" name="图片 57">
            <a:extLst>
              <a:ext uri="{FF2B5EF4-FFF2-40B4-BE49-F238E27FC236}">
                <a16:creationId xmlns:a16="http://schemas.microsoft.com/office/drawing/2014/main" xmlns=""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534905" y="588779"/>
            <a:ext cx="1272552" cy="1605936"/>
          </a:xfrm>
          <a:prstGeom prst="rect">
            <a:avLst/>
          </a:prstGeom>
        </p:spPr>
      </p:pic>
      <p:pic>
        <p:nvPicPr>
          <p:cNvPr id="60" name="图片 59">
            <a:extLst>
              <a:ext uri="{FF2B5EF4-FFF2-40B4-BE49-F238E27FC236}">
                <a16:creationId xmlns:a16="http://schemas.microsoft.com/office/drawing/2014/main" xmlns=""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5637953" y="-62911"/>
            <a:ext cx="1197936" cy="2039830"/>
          </a:xfrm>
          <a:prstGeom prst="rect">
            <a:avLst/>
          </a:prstGeom>
        </p:spPr>
      </p:pic>
      <p:pic>
        <p:nvPicPr>
          <p:cNvPr id="75" name="图片 74">
            <a:extLst>
              <a:ext uri="{FF2B5EF4-FFF2-40B4-BE49-F238E27FC236}">
                <a16:creationId xmlns:a16="http://schemas.microsoft.com/office/drawing/2014/main" xmlns=""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460074" y="2828611"/>
            <a:ext cx="1546638" cy="1631214"/>
          </a:xfrm>
          <a:prstGeom prst="rect">
            <a:avLst/>
          </a:prstGeom>
        </p:spPr>
      </p:pic>
      <p:sp>
        <p:nvSpPr>
          <p:cNvPr id="85" name="矩形 84">
            <a:extLst>
              <a:ext uri="{FF2B5EF4-FFF2-40B4-BE49-F238E27FC236}">
                <a16:creationId xmlns:a16="http://schemas.microsoft.com/office/drawing/2014/main" xmlns="" id="{E827FADA-220F-47F2-8F17-1F4AC7264A23}"/>
              </a:ext>
            </a:extLst>
          </p:cNvPr>
          <p:cNvSpPr/>
          <p:nvPr/>
        </p:nvSpPr>
        <p:spPr>
          <a:xfrm>
            <a:off x="2525845" y="3922701"/>
            <a:ext cx="986614"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xmlns="" id="{D228DA72-1090-4F93-927F-2220C2DAAC8E}"/>
              </a:ext>
            </a:extLst>
          </p:cNvPr>
          <p:cNvPicPr>
            <a:picLocks noChangeAspect="1"/>
          </p:cNvPicPr>
          <p:nvPr/>
        </p:nvPicPr>
        <p:blipFill>
          <a:blip r:embed="rId10"/>
          <a:stretch>
            <a:fillRect/>
          </a:stretch>
        </p:blipFill>
        <p:spPr>
          <a:xfrm>
            <a:off x="2439658" y="2054895"/>
            <a:ext cx="5185097" cy="2103302"/>
          </a:xfrm>
          <a:prstGeom prst="rect">
            <a:avLst/>
          </a:prstGeom>
        </p:spPr>
      </p:pic>
    </p:spTree>
    <p:extLst>
      <p:ext uri="{BB962C8B-B14F-4D97-AF65-F5344CB8AC3E}">
        <p14:creationId xmlns:p14="http://schemas.microsoft.com/office/powerpoint/2010/main" val="19202275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2BC18FC0-CA83-B175-2F38-918BF1C27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803513"/>
            <a:ext cx="4876800" cy="3250974"/>
          </a:xfrm>
          <a:prstGeom prst="rect">
            <a:avLst/>
          </a:prstGeom>
        </p:spPr>
      </p:pic>
    </p:spTree>
    <p:extLst>
      <p:ext uri="{BB962C8B-B14F-4D97-AF65-F5344CB8AC3E}">
        <p14:creationId xmlns:p14="http://schemas.microsoft.com/office/powerpoint/2010/main" val="1732776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2 Vui Đến Trường - Nhóm Hoa Tay - Nhạc Thiếu Nhi Sôi Động Remix">
            <a:hlinkClick r:id="" action="ppaction://media"/>
            <a:extLst>
              <a:ext uri="{FF2B5EF4-FFF2-40B4-BE49-F238E27FC236}">
                <a16:creationId xmlns="" xmlns:a16="http://schemas.microsoft.com/office/drawing/2014/main" id="{456B48B5-FB00-90D6-08A9-2150094021A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80" y="0"/>
            <a:ext cx="9132406" cy="6858000"/>
          </a:xfrm>
          <a:prstGeom prst="rect">
            <a:avLst/>
          </a:prstGeom>
        </p:spPr>
      </p:pic>
    </p:spTree>
    <p:extLst>
      <p:ext uri="{BB962C8B-B14F-4D97-AF65-F5344CB8AC3E}">
        <p14:creationId xmlns:p14="http://schemas.microsoft.com/office/powerpoint/2010/main" val="18477462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 xmlns:a16="http://schemas.microsoft.com/office/drawing/2014/main" id="{2862C3EC-B91F-D5F6-1FBB-846EFA40C1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1" y="1801768"/>
            <a:ext cx="4876800" cy="3254465"/>
          </a:xfrm>
          <a:prstGeom prst="rect">
            <a:avLst/>
          </a:prstGeom>
        </p:spPr>
      </p:pic>
    </p:spTree>
    <p:extLst>
      <p:ext uri="{BB962C8B-B14F-4D97-AF65-F5344CB8AC3E}">
        <p14:creationId xmlns:p14="http://schemas.microsoft.com/office/powerpoint/2010/main" val="3510702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110131" y="99789"/>
            <a:ext cx="4528644" cy="412057"/>
          </a:xfrm>
          <a:prstGeom prst="rect">
            <a:avLst/>
          </a:prstGeom>
        </p:spPr>
        <p:txBody>
          <a:bodyPr wrap="square" lIns="57552" tIns="28776" rIns="57552" bIns="28776">
            <a:spAutoFit/>
          </a:bodyPr>
          <a:lstStyle/>
          <a:p>
            <a:r>
              <a:rPr lang="en-US" sz="2300" b="1" dirty="0">
                <a:solidFill>
                  <a:srgbClr val="00B050"/>
                </a:solidFill>
                <a:latin typeface="Times New Roman" pitchFamily="18" charset="0"/>
                <a:ea typeface="AvantGarde" panose="00000400000000000000" pitchFamily="2" charset="0"/>
                <a:cs typeface="Times New Roman" pitchFamily="18" charset="0"/>
              </a:rPr>
              <a:t>3</a:t>
            </a:r>
            <a:r>
              <a:rPr lang="en-US" sz="2300" b="1" dirty="0">
                <a:latin typeface="Times New Roman" pitchFamily="18" charset="0"/>
                <a:ea typeface="AvantGarde" panose="00000400000000000000" pitchFamily="2" charset="0"/>
                <a:cs typeface="Times New Roman" pitchFamily="18" charset="0"/>
              </a:rPr>
              <a:t>. </a:t>
            </a:r>
            <a:r>
              <a:rPr lang="en-US" sz="2300" b="1" dirty="0" err="1">
                <a:latin typeface="Times New Roman" pitchFamily="18" charset="0"/>
                <a:ea typeface="AvantGarde" panose="00000400000000000000" pitchFamily="2" charset="0"/>
                <a:cs typeface="Times New Roman" pitchFamily="18" charset="0"/>
              </a:rPr>
              <a:t>Tổng</a:t>
            </a:r>
            <a:r>
              <a:rPr lang="en-US" sz="2300" b="1" dirty="0">
                <a:latin typeface="Times New Roman" pitchFamily="18" charset="0"/>
                <a:ea typeface="AvantGarde" panose="00000400000000000000" pitchFamily="2" charset="0"/>
                <a:cs typeface="Times New Roman" pitchFamily="18" charset="0"/>
              </a:rPr>
              <a:t> </a:t>
            </a:r>
            <a:r>
              <a:rPr lang="en-US" sz="2300" b="1" dirty="0" err="1">
                <a:latin typeface="Times New Roman" pitchFamily="18" charset="0"/>
                <a:ea typeface="AvantGarde" panose="00000400000000000000" pitchFamily="2" charset="0"/>
                <a:cs typeface="Times New Roman" pitchFamily="18" charset="0"/>
              </a:rPr>
              <a:t>hợp</a:t>
            </a:r>
            <a:r>
              <a:rPr lang="en-US" sz="2300" b="1" dirty="0">
                <a:latin typeface="Times New Roman" pitchFamily="18" charset="0"/>
                <a:ea typeface="AvantGarde" panose="00000400000000000000" pitchFamily="2" charset="0"/>
                <a:cs typeface="Times New Roman" pitchFamily="18" charset="0"/>
              </a:rPr>
              <a:t> </a:t>
            </a:r>
            <a:r>
              <a:rPr lang="en-US" sz="2300" b="1" dirty="0" err="1">
                <a:latin typeface="Times New Roman" pitchFamily="18" charset="0"/>
                <a:ea typeface="AvantGarde" panose="00000400000000000000" pitchFamily="2" charset="0"/>
                <a:cs typeface="Times New Roman" pitchFamily="18" charset="0"/>
              </a:rPr>
              <a:t>và</a:t>
            </a:r>
            <a:r>
              <a:rPr lang="en-US" sz="2300" b="1" dirty="0">
                <a:latin typeface="Times New Roman" pitchFamily="18" charset="0"/>
                <a:ea typeface="AvantGarde" panose="00000400000000000000" pitchFamily="2" charset="0"/>
                <a:cs typeface="Times New Roman" pitchFamily="18" charset="0"/>
              </a:rPr>
              <a:t> </a:t>
            </a:r>
            <a:r>
              <a:rPr lang="en-US" sz="2300" b="1" dirty="0" err="1">
                <a:latin typeface="Times New Roman" pitchFamily="18" charset="0"/>
                <a:ea typeface="AvantGarde" panose="00000400000000000000" pitchFamily="2" charset="0"/>
                <a:cs typeface="Times New Roman" pitchFamily="18" charset="0"/>
              </a:rPr>
              <a:t>trình</a:t>
            </a:r>
            <a:r>
              <a:rPr lang="en-US" sz="2300" b="1" dirty="0">
                <a:latin typeface="Times New Roman" pitchFamily="18" charset="0"/>
                <a:ea typeface="AvantGarde" panose="00000400000000000000" pitchFamily="2" charset="0"/>
                <a:cs typeface="Times New Roman" pitchFamily="18" charset="0"/>
              </a:rPr>
              <a:t> </a:t>
            </a:r>
            <a:r>
              <a:rPr lang="en-US" sz="2300" b="1" dirty="0" err="1">
                <a:latin typeface="Times New Roman" pitchFamily="18" charset="0"/>
                <a:ea typeface="AvantGarde" panose="00000400000000000000" pitchFamily="2" charset="0"/>
                <a:cs typeface="Times New Roman" pitchFamily="18" charset="0"/>
              </a:rPr>
              <a:t>bày</a:t>
            </a:r>
            <a:r>
              <a:rPr lang="en-US" sz="2300" b="1" dirty="0">
                <a:latin typeface="Times New Roman" pitchFamily="18" charset="0"/>
                <a:ea typeface="AvantGarde" panose="00000400000000000000" pitchFamily="2" charset="0"/>
                <a:cs typeface="Times New Roman" pitchFamily="18" charset="0"/>
              </a:rPr>
              <a:t> </a:t>
            </a:r>
            <a:r>
              <a:rPr lang="en-US" sz="2300" b="1" dirty="0" err="1">
                <a:latin typeface="Times New Roman" pitchFamily="18" charset="0"/>
                <a:ea typeface="AvantGarde" panose="00000400000000000000" pitchFamily="2" charset="0"/>
                <a:cs typeface="Times New Roman" pitchFamily="18" charset="0"/>
              </a:rPr>
              <a:t>kết</a:t>
            </a:r>
            <a:r>
              <a:rPr lang="en-US" sz="2300" b="1" dirty="0">
                <a:latin typeface="Times New Roman" pitchFamily="18" charset="0"/>
                <a:ea typeface="AvantGarde" panose="00000400000000000000" pitchFamily="2" charset="0"/>
                <a:cs typeface="Times New Roman" pitchFamily="18" charset="0"/>
              </a:rPr>
              <a:t> </a:t>
            </a:r>
            <a:r>
              <a:rPr lang="en-US" sz="2300" b="1" dirty="0" err="1">
                <a:latin typeface="Times New Roman" pitchFamily="18" charset="0"/>
                <a:ea typeface="AvantGarde" panose="00000400000000000000" pitchFamily="2" charset="0"/>
                <a:cs typeface="Times New Roman" pitchFamily="18" charset="0"/>
              </a:rPr>
              <a:t>quả</a:t>
            </a:r>
            <a:r>
              <a:rPr lang="nl-NL" sz="2300" b="1" dirty="0">
                <a:latin typeface="Times New Roman" pitchFamily="18" charset="0"/>
                <a:ea typeface="AvantGarde" panose="00000400000000000000" pitchFamily="2" charset="0"/>
                <a:cs typeface="Times New Roman" pitchFamily="18" charset="0"/>
              </a:rPr>
              <a:t>.</a:t>
            </a:r>
            <a:endParaRPr lang="en-US" sz="2300" b="1" dirty="0">
              <a:latin typeface="Times New Roman" pitchFamily="18" charset="0"/>
              <a:ea typeface="AvantGarde" panose="00000400000000000000" pitchFamily="2" charset="0"/>
              <a:cs typeface="Times New Roman" pitchFamily="18" charset="0"/>
            </a:endParaRPr>
          </a:p>
        </p:txBody>
      </p:sp>
      <p:sp>
        <p:nvSpPr>
          <p:cNvPr id="2" name="TextBox 1">
            <a:extLst>
              <a:ext uri="{FF2B5EF4-FFF2-40B4-BE49-F238E27FC236}">
                <a16:creationId xmlns="" xmlns:a16="http://schemas.microsoft.com/office/drawing/2014/main" id="{A0BEA933-0D47-6D2A-85D0-679196D0462A}"/>
              </a:ext>
            </a:extLst>
          </p:cNvPr>
          <p:cNvSpPr txBox="1"/>
          <p:nvPr/>
        </p:nvSpPr>
        <p:spPr>
          <a:xfrm>
            <a:off x="1277696" y="796498"/>
            <a:ext cx="6574414" cy="412057"/>
          </a:xfrm>
          <a:prstGeom prst="rect">
            <a:avLst/>
          </a:prstGeom>
          <a:noFill/>
        </p:spPr>
        <p:txBody>
          <a:bodyPr wrap="square" lIns="57552" tIns="28776" rIns="57552" bIns="28776" rtlCol="0">
            <a:spAutoFit/>
          </a:bodyPr>
          <a:lstStyle/>
          <a:p>
            <a:pPr algn="ctr"/>
            <a:r>
              <a:rPr lang="en-US" sz="2300" b="1" dirty="0" err="1">
                <a:solidFill>
                  <a:srgbClr val="00B050"/>
                </a:solidFill>
                <a:latin typeface="Times New Roman" pitchFamily="18" charset="0"/>
                <a:ea typeface="AvantGarde" panose="00000400000000000000" pitchFamily="2" charset="0"/>
                <a:cs typeface="Times New Roman" pitchFamily="18" charset="0"/>
              </a:rPr>
              <a:t>Báo</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cáo</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và</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tổng</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hợp</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thông</a:t>
            </a:r>
            <a:r>
              <a:rPr lang="en-US" sz="2300" b="1" dirty="0">
                <a:solidFill>
                  <a:srgbClr val="00B050"/>
                </a:solidFill>
                <a:latin typeface="Times New Roman" pitchFamily="18" charset="0"/>
                <a:ea typeface="AvantGarde" panose="00000400000000000000" pitchFamily="2" charset="0"/>
                <a:cs typeface="Times New Roman" pitchFamily="18" charset="0"/>
              </a:rPr>
              <a:t> tin </a:t>
            </a:r>
            <a:r>
              <a:rPr lang="en-US" sz="2300" b="1" dirty="0" err="1">
                <a:solidFill>
                  <a:srgbClr val="00B050"/>
                </a:solidFill>
                <a:latin typeface="Times New Roman" pitchFamily="18" charset="0"/>
                <a:ea typeface="AvantGarde" panose="00000400000000000000" pitchFamily="2" charset="0"/>
                <a:cs typeface="Times New Roman" pitchFamily="18" charset="0"/>
              </a:rPr>
              <a:t>trong</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nhóm</a:t>
            </a:r>
            <a:r>
              <a:rPr lang="en-US" sz="2300" b="1" dirty="0">
                <a:solidFill>
                  <a:srgbClr val="00B050"/>
                </a:solidFill>
                <a:latin typeface="Times New Roman" pitchFamily="18" charset="0"/>
                <a:ea typeface="AvantGarde" panose="00000400000000000000" pitchFamily="2" charset="0"/>
                <a:cs typeface="Times New Roman" pitchFamily="18" charset="0"/>
              </a:rPr>
              <a:t>.</a:t>
            </a:r>
          </a:p>
        </p:txBody>
      </p:sp>
      <p:sp>
        <p:nvSpPr>
          <p:cNvPr id="7" name="Cloud 6">
            <a:extLst>
              <a:ext uri="{FF2B5EF4-FFF2-40B4-BE49-F238E27FC236}">
                <a16:creationId xmlns="" xmlns:a16="http://schemas.microsoft.com/office/drawing/2014/main" id="{04BE4210-9AE4-9814-51F2-460C5358F8C3}"/>
              </a:ext>
            </a:extLst>
          </p:cNvPr>
          <p:cNvSpPr/>
          <p:nvPr/>
        </p:nvSpPr>
        <p:spPr>
          <a:xfrm>
            <a:off x="6356196" y="2068919"/>
            <a:ext cx="2660829" cy="2720162"/>
          </a:xfrm>
          <a:prstGeom prst="cloud">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57552" tIns="28776" rIns="57552" bIns="28776" rtlCol="0" anchor="ctr"/>
          <a:lstStyle/>
          <a:p>
            <a:pPr algn="ctr"/>
            <a:r>
              <a:rPr lang="en-US" sz="2300" b="1" dirty="0" err="1">
                <a:solidFill>
                  <a:srgbClr val="00B050"/>
                </a:solidFill>
                <a:latin typeface="Times New Roman" pitchFamily="18" charset="0"/>
                <a:ea typeface="AvantGarde" panose="00000400000000000000" pitchFamily="2" charset="0"/>
                <a:cs typeface="Times New Roman" pitchFamily="18" charset="0"/>
              </a:rPr>
              <a:t>Học</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sinh</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báo</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cáo</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và</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tổng</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hợp</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thông</a:t>
            </a:r>
            <a:r>
              <a:rPr lang="en-US" sz="2300" b="1" dirty="0">
                <a:solidFill>
                  <a:srgbClr val="00B050"/>
                </a:solidFill>
                <a:latin typeface="Times New Roman" pitchFamily="18" charset="0"/>
                <a:ea typeface="AvantGarde" panose="00000400000000000000" pitchFamily="2" charset="0"/>
                <a:cs typeface="Times New Roman" pitchFamily="18" charset="0"/>
              </a:rPr>
              <a:t> tin </a:t>
            </a:r>
            <a:r>
              <a:rPr lang="en-US" sz="2300" b="1" dirty="0" err="1">
                <a:solidFill>
                  <a:srgbClr val="00B050"/>
                </a:solidFill>
                <a:latin typeface="Times New Roman" pitchFamily="18" charset="0"/>
                <a:ea typeface="AvantGarde" panose="00000400000000000000" pitchFamily="2" charset="0"/>
                <a:cs typeface="Times New Roman" pitchFamily="18" charset="0"/>
              </a:rPr>
              <a:t>trong</a:t>
            </a:r>
            <a:r>
              <a:rPr lang="en-US" sz="2300" b="1" dirty="0">
                <a:solidFill>
                  <a:srgbClr val="00B050"/>
                </a:solidFill>
                <a:latin typeface="Times New Roman" pitchFamily="18" charset="0"/>
                <a:ea typeface="AvantGarde" panose="00000400000000000000" pitchFamily="2" charset="0"/>
                <a:cs typeface="Times New Roman" pitchFamily="18" charset="0"/>
              </a:rPr>
              <a:t> </a:t>
            </a:r>
            <a:r>
              <a:rPr lang="en-US" sz="2300" b="1" dirty="0" err="1">
                <a:solidFill>
                  <a:srgbClr val="00B050"/>
                </a:solidFill>
                <a:latin typeface="Times New Roman" pitchFamily="18" charset="0"/>
                <a:ea typeface="AvantGarde" panose="00000400000000000000" pitchFamily="2" charset="0"/>
                <a:cs typeface="Times New Roman" pitchFamily="18" charset="0"/>
              </a:rPr>
              <a:t>nhóm</a:t>
            </a:r>
            <a:r>
              <a:rPr lang="en-US" sz="2300" dirty="0">
                <a:solidFill>
                  <a:srgbClr val="000000"/>
                </a:solidFill>
                <a:latin typeface="Times New Roman" pitchFamily="18" charset="0"/>
                <a:ea typeface="AvantGarde" panose="00000400000000000000" pitchFamily="2" charset="0"/>
                <a:cs typeface="Times New Roman" pitchFamily="18" charset="0"/>
              </a:rPr>
              <a:t>.</a:t>
            </a:r>
            <a:endParaRPr lang="en-US" sz="2300" b="1" dirty="0">
              <a:solidFill>
                <a:srgbClr val="00B050"/>
              </a:solidFill>
              <a:latin typeface="Times New Roman" pitchFamily="18" charset="0"/>
              <a:ea typeface="AvantGarde" panose="00000400000000000000" pitchFamily="2" charset="0"/>
              <a:cs typeface="Times New Roman" pitchFamily="18" charset="0"/>
            </a:endParaRPr>
          </a:p>
        </p:txBody>
      </p:sp>
      <p:pic>
        <p:nvPicPr>
          <p:cNvPr id="4" name="Picture 3">
            <a:extLst>
              <a:ext uri="{FF2B5EF4-FFF2-40B4-BE49-F238E27FC236}">
                <a16:creationId xmlns="" xmlns:a16="http://schemas.microsoft.com/office/drawing/2014/main" id="{C176993E-1C59-B302-9B30-3DB9BA624A4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76458" y="1428750"/>
            <a:ext cx="5565060" cy="4250917"/>
          </a:xfrm>
          <a:prstGeom prst="rect">
            <a:avLst/>
          </a:prstGeom>
        </p:spPr>
      </p:pic>
    </p:spTree>
    <p:extLst>
      <p:ext uri="{BB962C8B-B14F-4D97-AF65-F5344CB8AC3E}">
        <p14:creationId xmlns:p14="http://schemas.microsoft.com/office/powerpoint/2010/main" val="29884734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0BEA933-0D47-6D2A-85D0-679196D0462A}"/>
              </a:ext>
            </a:extLst>
          </p:cNvPr>
          <p:cNvSpPr txBox="1"/>
          <p:nvPr/>
        </p:nvSpPr>
        <p:spPr>
          <a:xfrm>
            <a:off x="4357960" y="143692"/>
            <a:ext cx="4476814" cy="442835"/>
          </a:xfrm>
          <a:prstGeom prst="rect">
            <a:avLst/>
          </a:prstGeom>
          <a:noFill/>
        </p:spPr>
        <p:txBody>
          <a:bodyPr wrap="square" lIns="57552" tIns="28776" rIns="57552" bIns="28776" rtlCol="0">
            <a:spAutoFit/>
          </a:bodyPr>
          <a:lstStyle/>
          <a:p>
            <a:r>
              <a:rPr lang="vi-VN" sz="2500" b="1" dirty="0">
                <a:solidFill>
                  <a:srgbClr val="00B050"/>
                </a:solidFill>
                <a:latin typeface="+mj-lt"/>
                <a:ea typeface="AvantGarde" panose="00000400000000000000" pitchFamily="2" charset="0"/>
                <a:cs typeface="AvantGarde" panose="00000400000000000000" pitchFamily="2" charset="0"/>
              </a:rPr>
              <a:t>Trình bày kết quả </a:t>
            </a:r>
            <a:r>
              <a:rPr lang="en-US" sz="2500" b="1" dirty="0" err="1">
                <a:solidFill>
                  <a:srgbClr val="00B050"/>
                </a:solidFill>
                <a:latin typeface="+mj-lt"/>
                <a:ea typeface="AvantGarde" panose="00000400000000000000" pitchFamily="2" charset="0"/>
                <a:cs typeface="AvantGarde" panose="00000400000000000000" pitchFamily="2" charset="0"/>
              </a:rPr>
              <a:t>trước</a:t>
            </a:r>
            <a:r>
              <a:rPr lang="en-US" sz="2500" b="1" dirty="0">
                <a:solidFill>
                  <a:srgbClr val="00B050"/>
                </a:solidFill>
                <a:latin typeface="+mj-lt"/>
                <a:ea typeface="AvantGarde" panose="00000400000000000000" pitchFamily="2" charset="0"/>
                <a:cs typeface="AvantGarde" panose="00000400000000000000" pitchFamily="2" charset="0"/>
              </a:rPr>
              <a:t> </a:t>
            </a:r>
            <a:r>
              <a:rPr lang="en-US" sz="2500" b="1" dirty="0" err="1">
                <a:solidFill>
                  <a:srgbClr val="00B050"/>
                </a:solidFill>
                <a:latin typeface="+mj-lt"/>
                <a:ea typeface="AvantGarde" panose="00000400000000000000" pitchFamily="2" charset="0"/>
                <a:cs typeface="AvantGarde" panose="00000400000000000000" pitchFamily="2" charset="0"/>
              </a:rPr>
              <a:t>lớp</a:t>
            </a:r>
            <a:r>
              <a:rPr lang="en-US" sz="2500" b="1" dirty="0">
                <a:solidFill>
                  <a:srgbClr val="00B050"/>
                </a:solidFill>
                <a:latin typeface="+mj-lt"/>
                <a:ea typeface="AvantGarde" panose="00000400000000000000" pitchFamily="2" charset="0"/>
                <a:cs typeface="AvantGarde" panose="00000400000000000000" pitchFamily="2" charset="0"/>
              </a:rPr>
              <a:t>:</a:t>
            </a:r>
          </a:p>
        </p:txBody>
      </p:sp>
      <p:pic>
        <p:nvPicPr>
          <p:cNvPr id="5" name="Picture 4">
            <a:extLst>
              <a:ext uri="{FF2B5EF4-FFF2-40B4-BE49-F238E27FC236}">
                <a16:creationId xmlns="" xmlns:a16="http://schemas.microsoft.com/office/drawing/2014/main" id="{E7648C8B-8B9E-D19D-6725-0E262B9574D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6552" t="30570" r="5419" b="-1035"/>
          <a:stretch/>
        </p:blipFill>
        <p:spPr>
          <a:xfrm>
            <a:off x="410219" y="1200150"/>
            <a:ext cx="5565059" cy="4201552"/>
          </a:xfrm>
          <a:prstGeom prst="rect">
            <a:avLst/>
          </a:prstGeom>
        </p:spPr>
      </p:pic>
      <p:sp>
        <p:nvSpPr>
          <p:cNvPr id="7" name="Speech Bubble: Rectangle with Corners Rounded 6">
            <a:extLst>
              <a:ext uri="{FF2B5EF4-FFF2-40B4-BE49-F238E27FC236}">
                <a16:creationId xmlns="" xmlns:a16="http://schemas.microsoft.com/office/drawing/2014/main" id="{1A6DC7D0-64A5-8BB8-8604-A785AE6EFDBF}"/>
              </a:ext>
            </a:extLst>
          </p:cNvPr>
          <p:cNvSpPr/>
          <p:nvPr/>
        </p:nvSpPr>
        <p:spPr>
          <a:xfrm>
            <a:off x="5889662" y="1314450"/>
            <a:ext cx="2953763" cy="1508855"/>
          </a:xfrm>
          <a:prstGeom prst="wedgeRoundRectCallout">
            <a:avLst>
              <a:gd name="adj1" fmla="val -59414"/>
              <a:gd name="adj2" fmla="val 96517"/>
              <a:gd name="adj3" fmla="val 16667"/>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57552" tIns="28776" rIns="57552" bIns="28776" rtlCol="0" anchor="ctr"/>
          <a:lstStyle/>
          <a:p>
            <a:pPr algn="ctr"/>
            <a:r>
              <a:rPr lang="vi-VN" sz="2800" b="1" dirty="0">
                <a:solidFill>
                  <a:srgbClr val="00B050"/>
                </a:solidFill>
                <a:latin typeface="+mj-lt"/>
                <a:ea typeface="AvantGarde" panose="00000400000000000000" pitchFamily="2" charset="0"/>
                <a:cs typeface="AvantGarde" panose="00000400000000000000" pitchFamily="2" charset="0"/>
              </a:rPr>
              <a:t>Học sinh trình bày kết quả trước lớp.</a:t>
            </a:r>
            <a:endParaRPr lang="en-US" sz="2800" b="1" dirty="0">
              <a:solidFill>
                <a:srgbClr val="00B050"/>
              </a:solidFill>
              <a:latin typeface="+mj-lt"/>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866903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939EEAF-38A8-1AF0-AEE4-52DFC63A33C7}"/>
              </a:ext>
            </a:extLst>
          </p:cNvPr>
          <p:cNvSpPr txBox="1"/>
          <p:nvPr/>
        </p:nvSpPr>
        <p:spPr>
          <a:xfrm>
            <a:off x="154198" y="800100"/>
            <a:ext cx="8938432" cy="381279"/>
          </a:xfrm>
          <a:prstGeom prst="rect">
            <a:avLst/>
          </a:prstGeom>
          <a:noFill/>
        </p:spPr>
        <p:txBody>
          <a:bodyPr wrap="square" lIns="57552" tIns="28776" rIns="57552" bIns="28776">
            <a:spAutoFit/>
          </a:bodyPr>
          <a:lstStyle/>
          <a:p>
            <a:r>
              <a:rPr lang="en-US" sz="21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1. </a:t>
            </a:r>
            <a:r>
              <a:rPr lang="vi-VN" sz="2100" b="1" dirty="0">
                <a:solidFill>
                  <a:srgbClr val="00B050"/>
                </a:solidFill>
                <a:latin typeface="Times New Roman" pitchFamily="18" charset="0"/>
                <a:ea typeface="AvantGarde" panose="00000400000000000000" pitchFamily="2" charset="0"/>
                <a:cs typeface="Times New Roman" pitchFamily="18" charset="0"/>
              </a:rPr>
              <a:t>Em ấn tượng nhất với thông tin nào về truyền thống nhà trường? Vì sao?</a:t>
            </a:r>
            <a:endParaRPr lang="en-US" sz="2100" b="1" dirty="0">
              <a:solidFill>
                <a:srgbClr val="00B050"/>
              </a:solidFill>
              <a:latin typeface="Times New Roman" pitchFamily="18" charset="0"/>
              <a:ea typeface="AvantGarde" panose="00000400000000000000" pitchFamily="2" charset="0"/>
              <a:cs typeface="Times New Roman" pitchFamily="18" charset="0"/>
            </a:endParaRPr>
          </a:p>
        </p:txBody>
      </p:sp>
      <p:sp>
        <p:nvSpPr>
          <p:cNvPr id="9" name="TextBox 8">
            <a:extLst>
              <a:ext uri="{FF2B5EF4-FFF2-40B4-BE49-F238E27FC236}">
                <a16:creationId xmlns="" xmlns:a16="http://schemas.microsoft.com/office/drawing/2014/main" id="{91AF90F5-1119-8DBA-A260-C3106F97FC3A}"/>
              </a:ext>
            </a:extLst>
          </p:cNvPr>
          <p:cNvSpPr txBox="1"/>
          <p:nvPr/>
        </p:nvSpPr>
        <p:spPr>
          <a:xfrm>
            <a:off x="183262" y="1319475"/>
            <a:ext cx="8802747" cy="1027610"/>
          </a:xfrm>
          <a:prstGeom prst="rect">
            <a:avLst/>
          </a:prstGeom>
          <a:noFill/>
        </p:spPr>
        <p:txBody>
          <a:bodyPr wrap="square" lIns="57552" tIns="28776" rIns="57552" bIns="28776">
            <a:spAutoFit/>
          </a:bodyPr>
          <a:lstStyle/>
          <a:p>
            <a:r>
              <a:rPr lang="en-US" sz="2100" b="1" dirty="0">
                <a:latin typeface="Times New Roman" pitchFamily="18" charset="0"/>
                <a:ea typeface="AvantGarde" panose="00000400000000000000" pitchFamily="2" charset="0"/>
                <a:cs typeface="Times New Roman" pitchFamily="18" charset="0"/>
              </a:rPr>
              <a:t>- </a:t>
            </a:r>
            <a:r>
              <a:rPr lang="vi-VN" sz="2100" b="1" dirty="0">
                <a:latin typeface="Times New Roman" pitchFamily="18" charset="0"/>
                <a:ea typeface="AvantGarde" panose="00000400000000000000" pitchFamily="2" charset="0"/>
                <a:cs typeface="Times New Roman" pitchFamily="18" charset="0"/>
              </a:rPr>
              <a:t>Em ấn tượng nhất là trường </a:t>
            </a:r>
            <a:r>
              <a:rPr lang="en-US" sz="2100" b="1" dirty="0" err="1">
                <a:latin typeface="Times New Roman" panose="02020603050405020304" pitchFamily="18" charset="0"/>
                <a:ea typeface="AvantGarde" panose="00000400000000000000" pitchFamily="2" charset="0"/>
                <a:cs typeface="Times New Roman" panose="02020603050405020304" pitchFamily="18" charset="0"/>
              </a:rPr>
              <a:t>mới</a:t>
            </a:r>
            <a:r>
              <a:rPr lang="en-US" sz="2100" b="1" dirty="0">
                <a:latin typeface="Times New Roman" panose="02020603050405020304" pitchFamily="18" charset="0"/>
                <a:ea typeface="AvantGarde" panose="00000400000000000000" pitchFamily="2" charset="0"/>
                <a:cs typeface="Times New Roman" panose="02020603050405020304" pitchFamily="18" charset="0"/>
              </a:rPr>
              <a:t> </a:t>
            </a:r>
            <a:r>
              <a:rPr lang="en-US" sz="2100" b="1" dirty="0" err="1">
                <a:latin typeface="Times New Roman" panose="02020603050405020304" pitchFamily="18" charset="0"/>
                <a:ea typeface="AvantGarde" panose="00000400000000000000" pitchFamily="2" charset="0"/>
                <a:cs typeface="Times New Roman" panose="02020603050405020304" pitchFamily="18" charset="0"/>
              </a:rPr>
              <a:t>thành</a:t>
            </a:r>
            <a:r>
              <a:rPr lang="en-US" sz="2100" b="1" dirty="0">
                <a:latin typeface="Times New Roman" panose="02020603050405020304" pitchFamily="18" charset="0"/>
                <a:ea typeface="AvantGarde" panose="00000400000000000000" pitchFamily="2" charset="0"/>
                <a:cs typeface="Times New Roman" panose="02020603050405020304" pitchFamily="18" charset="0"/>
              </a:rPr>
              <a:t> </a:t>
            </a:r>
            <a:r>
              <a:rPr lang="en-US" sz="2100" b="1" dirty="0" err="1">
                <a:latin typeface="Times New Roman" panose="02020603050405020304" pitchFamily="18" charset="0"/>
                <a:ea typeface="AvantGarde" panose="00000400000000000000" pitchFamily="2" charset="0"/>
                <a:cs typeface="Times New Roman" panose="02020603050405020304" pitchFamily="18" charset="0"/>
              </a:rPr>
              <a:t>lập</a:t>
            </a:r>
            <a:r>
              <a:rPr lang="en-US" sz="2100" b="1" dirty="0">
                <a:latin typeface="Times New Roman" panose="02020603050405020304" pitchFamily="18" charset="0"/>
                <a:ea typeface="AvantGarde" panose="00000400000000000000" pitchFamily="2" charset="0"/>
                <a:cs typeface="Times New Roman" panose="02020603050405020304" pitchFamily="18" charset="0"/>
              </a:rPr>
              <a:t> </a:t>
            </a:r>
            <a:r>
              <a:rPr lang="en-US" sz="2100" b="1" dirty="0" err="1">
                <a:latin typeface="Times New Roman" panose="02020603050405020304" pitchFamily="18" charset="0"/>
                <a:ea typeface="AvantGarde" panose="00000400000000000000" pitchFamily="2" charset="0"/>
                <a:cs typeface="Times New Roman" panose="02020603050405020304" pitchFamily="18" charset="0"/>
              </a:rPr>
              <a:t>được</a:t>
            </a:r>
            <a:r>
              <a:rPr lang="en-US" sz="2100" b="1" dirty="0">
                <a:latin typeface="Times New Roman" panose="02020603050405020304" pitchFamily="18" charset="0"/>
                <a:ea typeface="AvantGarde" panose="00000400000000000000" pitchFamily="2" charset="0"/>
                <a:cs typeface="Times New Roman" panose="02020603050405020304" pitchFamily="18" charset="0"/>
              </a:rPr>
              <a:t> 7 </a:t>
            </a:r>
            <a:r>
              <a:rPr lang="en-US" sz="2100" b="1" dirty="0" err="1">
                <a:latin typeface="Times New Roman" panose="02020603050405020304" pitchFamily="18" charset="0"/>
                <a:ea typeface="AvantGarde" panose="00000400000000000000" pitchFamily="2" charset="0"/>
                <a:cs typeface="Times New Roman" panose="02020603050405020304" pitchFamily="18" charset="0"/>
              </a:rPr>
              <a:t>năm</a:t>
            </a:r>
            <a:r>
              <a:rPr lang="en-US" sz="2100" b="1" dirty="0">
                <a:latin typeface="Times New Roman" panose="02020603050405020304" pitchFamily="18" charset="0"/>
                <a:ea typeface="AvantGarde" panose="00000400000000000000" pitchFamily="2" charset="0"/>
                <a:cs typeface="Times New Roman" panose="02020603050405020304" pitchFamily="18" charset="0"/>
              </a:rPr>
              <a:t> </a:t>
            </a:r>
            <a:r>
              <a:rPr lang="en-US" sz="2100" b="1" dirty="0" err="1">
                <a:latin typeface="Times New Roman" panose="02020603050405020304" pitchFamily="18" charset="0"/>
                <a:ea typeface="AvantGarde" panose="00000400000000000000" pitchFamily="2" charset="0"/>
                <a:cs typeface="Times New Roman" panose="02020603050405020304" pitchFamily="18" charset="0"/>
              </a:rPr>
              <a:t>nhưng</a:t>
            </a:r>
            <a:r>
              <a:rPr lang="en-US" sz="2100" b="1" dirty="0">
                <a:latin typeface="Times New Roman" panose="02020603050405020304" pitchFamily="18" charset="0"/>
                <a:ea typeface="AvantGarde" panose="00000400000000000000" pitchFamily="2" charset="0"/>
                <a:cs typeface="Times New Roman" panose="02020603050405020304" pitchFamily="18" charset="0"/>
              </a:rPr>
              <a:t> </a:t>
            </a:r>
            <a:r>
              <a:rPr lang="en-US" sz="2100" b="1" dirty="0" err="1">
                <a:latin typeface="Times New Roman" panose="02020603050405020304" pitchFamily="18" charset="0"/>
                <a:ea typeface="AvantGarde" panose="00000400000000000000" pitchFamily="2" charset="0"/>
                <a:cs typeface="Times New Roman" panose="02020603050405020304" pitchFamily="18" charset="0"/>
              </a:rPr>
              <a:t>có</a:t>
            </a:r>
            <a:r>
              <a:rPr lang="en-US" sz="2100" b="1" dirty="0">
                <a:latin typeface="Times New Roman" panose="02020603050405020304" pitchFamily="18" charset="0"/>
                <a:ea typeface="AvantGarde" panose="00000400000000000000" pitchFamily="2" charset="0"/>
                <a:cs typeface="Times New Roman" panose="02020603050405020304" pitchFamily="18" charset="0"/>
              </a:rPr>
              <a:t> </a:t>
            </a:r>
            <a:r>
              <a:rPr lang="en-US" sz="2100" b="1" dirty="0" err="1">
                <a:latin typeface="Times New Roman" panose="02020603050405020304" pitchFamily="18" charset="0"/>
                <a:ea typeface="AvantGarde" panose="00000400000000000000" pitchFamily="2" charset="0"/>
                <a:cs typeface="Times New Roman" panose="02020603050405020304" pitchFamily="18" charset="0"/>
              </a:rPr>
              <a:t>nhiều</a:t>
            </a:r>
            <a:r>
              <a:rPr lang="en-US" sz="2100" b="1" dirty="0">
                <a:latin typeface="Times New Roman" panose="02020603050405020304" pitchFamily="18" charset="0"/>
                <a:ea typeface="AvantGarde" panose="00000400000000000000" pitchFamily="2" charset="0"/>
                <a:cs typeface="Times New Roman" panose="02020603050405020304" pitchFamily="18" charset="0"/>
              </a:rPr>
              <a:t> </a:t>
            </a:r>
            <a:r>
              <a:rPr lang="en-US" sz="2100" b="1" dirty="0" err="1">
                <a:latin typeface="Times New Roman" panose="02020603050405020304" pitchFamily="18" charset="0"/>
                <a:ea typeface="AvantGarde" panose="00000400000000000000" pitchFamily="2" charset="0"/>
                <a:cs typeface="Times New Roman" panose="02020603050405020304" pitchFamily="18" charset="0"/>
              </a:rPr>
              <a:t>thành</a:t>
            </a:r>
            <a:r>
              <a:rPr lang="en-US" sz="2100" b="1" dirty="0">
                <a:latin typeface="Times New Roman" panose="02020603050405020304" pitchFamily="18" charset="0"/>
                <a:ea typeface="AvantGarde" panose="00000400000000000000" pitchFamily="2" charset="0"/>
                <a:cs typeface="Times New Roman" panose="02020603050405020304" pitchFamily="18" charset="0"/>
              </a:rPr>
              <a:t> </a:t>
            </a:r>
            <a:r>
              <a:rPr lang="en-US" sz="2100" b="1" dirty="0" err="1">
                <a:latin typeface="Times New Roman" panose="02020603050405020304" pitchFamily="18" charset="0"/>
                <a:ea typeface="AvantGarde" panose="00000400000000000000" pitchFamily="2" charset="0"/>
                <a:cs typeface="Times New Roman" panose="02020603050405020304" pitchFamily="18" charset="0"/>
              </a:rPr>
              <a:t>tích</a:t>
            </a:r>
            <a:r>
              <a:rPr lang="en-US" sz="2100" b="1" dirty="0">
                <a:latin typeface="Times New Roman" panose="02020603050405020304" pitchFamily="18" charset="0"/>
                <a:ea typeface="AvantGarde" panose="00000400000000000000" pitchFamily="2" charset="0"/>
                <a:cs typeface="Times New Roman" panose="02020603050405020304" pitchFamily="18" charset="0"/>
              </a:rPr>
              <a:t> </a:t>
            </a:r>
            <a:r>
              <a:rPr lang="en-US" sz="2100" b="1" dirty="0" err="1">
                <a:latin typeface="Times New Roman" panose="02020603050405020304" pitchFamily="18" charset="0"/>
                <a:ea typeface="AvantGarde" panose="00000400000000000000" pitchFamily="2" charset="0"/>
                <a:cs typeface="Times New Roman" panose="02020603050405020304" pitchFamily="18" charset="0"/>
              </a:rPr>
              <a:t>trong</a:t>
            </a:r>
            <a:r>
              <a:rPr lang="en-US" sz="2100" b="1" dirty="0">
                <a:latin typeface="Times New Roman" panose="02020603050405020304" pitchFamily="18" charset="0"/>
                <a:ea typeface="AvantGarde" panose="00000400000000000000" pitchFamily="2" charset="0"/>
                <a:cs typeface="Times New Roman" panose="02020603050405020304" pitchFamily="18" charset="0"/>
              </a:rPr>
              <a:t> </a:t>
            </a:r>
            <a:r>
              <a:rPr lang="en-US" sz="2100" b="1" dirty="0" err="1">
                <a:latin typeface="Times New Roman" panose="02020603050405020304" pitchFamily="18" charset="0"/>
                <a:ea typeface="AvantGarde" panose="00000400000000000000" pitchFamily="2" charset="0"/>
                <a:cs typeface="Times New Roman" panose="02020603050405020304" pitchFamily="18" charset="0"/>
              </a:rPr>
              <a:t>hoạt</a:t>
            </a:r>
            <a:r>
              <a:rPr lang="en-US" sz="2100" b="1" dirty="0">
                <a:latin typeface="Times New Roman" panose="02020603050405020304" pitchFamily="18" charset="0"/>
                <a:ea typeface="AvantGarde" panose="00000400000000000000" pitchFamily="2" charset="0"/>
                <a:cs typeface="Times New Roman" panose="02020603050405020304" pitchFamily="18" charset="0"/>
              </a:rPr>
              <a:t> </a:t>
            </a:r>
            <a:r>
              <a:rPr lang="en-US" sz="2100" b="1" dirty="0" err="1">
                <a:latin typeface="Times New Roman" panose="02020603050405020304" pitchFamily="18" charset="0"/>
                <a:ea typeface="AvantGarde" panose="00000400000000000000" pitchFamily="2" charset="0"/>
                <a:cs typeface="Times New Roman" panose="02020603050405020304" pitchFamily="18" charset="0"/>
              </a:rPr>
              <a:t>động</a:t>
            </a:r>
            <a:r>
              <a:rPr lang="en-US" sz="2100" b="1" dirty="0">
                <a:latin typeface="Times New Roman" panose="02020603050405020304" pitchFamily="18" charset="0"/>
                <a:ea typeface="AvantGarde" panose="00000400000000000000" pitchFamily="2" charset="0"/>
                <a:cs typeface="Times New Roman" panose="02020603050405020304" pitchFamily="18" charset="0"/>
              </a:rPr>
              <a:t> </a:t>
            </a:r>
            <a:r>
              <a:rPr lang="en-US" sz="2100" b="1" dirty="0" err="1">
                <a:latin typeface="Times New Roman" panose="02020603050405020304" pitchFamily="18" charset="0"/>
                <a:ea typeface="AvantGarde" panose="00000400000000000000" pitchFamily="2" charset="0"/>
                <a:cs typeface="Times New Roman" panose="02020603050405020304" pitchFamily="18" charset="0"/>
              </a:rPr>
              <a:t>dạy</a:t>
            </a:r>
            <a:r>
              <a:rPr lang="en-US" sz="2100" b="1" dirty="0">
                <a:latin typeface="Times New Roman" panose="02020603050405020304" pitchFamily="18" charset="0"/>
                <a:ea typeface="AvantGarde" panose="00000400000000000000" pitchFamily="2" charset="0"/>
                <a:cs typeface="Times New Roman" panose="02020603050405020304" pitchFamily="18" charset="0"/>
              </a:rPr>
              <a:t> </a:t>
            </a:r>
            <a:r>
              <a:rPr lang="en-US" sz="2100" b="1" dirty="0" err="1">
                <a:latin typeface="Times New Roman" panose="02020603050405020304" pitchFamily="18" charset="0"/>
                <a:ea typeface="AvantGarde" panose="00000400000000000000" pitchFamily="2" charset="0"/>
                <a:cs typeface="Times New Roman" panose="02020603050405020304" pitchFamily="18" charset="0"/>
              </a:rPr>
              <a:t>học</a:t>
            </a:r>
            <a:r>
              <a:rPr lang="en-US" sz="2100" b="1" dirty="0">
                <a:latin typeface="Times New Roman" panose="02020603050405020304" pitchFamily="18" charset="0"/>
                <a:ea typeface="AvantGarde" panose="00000400000000000000" pitchFamily="2" charset="0"/>
                <a:cs typeface="Times New Roman" panose="02020603050405020304" pitchFamily="18" charset="0"/>
              </a:rPr>
              <a:t> ,</a:t>
            </a:r>
            <a:r>
              <a:rPr lang="vi-VN" sz="2100" b="1" dirty="0">
                <a:latin typeface="Times New Roman" pitchFamily="18" charset="0"/>
                <a:ea typeface="AvantGarde" panose="00000400000000000000" pitchFamily="2" charset="0"/>
                <a:cs typeface="Times New Roman" pitchFamily="18" charset="0"/>
              </a:rPr>
              <a:t>trường </a:t>
            </a:r>
            <a:r>
              <a:rPr lang="vi-VN" sz="2100" b="1" dirty="0">
                <a:latin typeface="Times New Roman" pitchFamily="18" charset="0"/>
                <a:ea typeface="AvantGarde" panose="00000400000000000000" pitchFamily="2" charset="0"/>
                <a:cs typeface="Times New Roman" pitchFamily="18" charset="0"/>
              </a:rPr>
              <a:t>chính là điểm tựa vững chắc về chất lượng giảng dạy cho học sinh.</a:t>
            </a:r>
            <a:endParaRPr lang="en-US" sz="2100" b="1" dirty="0">
              <a:latin typeface="Times New Roman" pitchFamily="18" charset="0"/>
              <a:ea typeface="AvantGarde" panose="00000400000000000000" pitchFamily="2" charset="0"/>
              <a:cs typeface="Times New Roman" pitchFamily="18" charset="0"/>
            </a:endParaRPr>
          </a:p>
        </p:txBody>
      </p:sp>
      <p:sp>
        <p:nvSpPr>
          <p:cNvPr id="12" name="TextBox 11">
            <a:extLst>
              <a:ext uri="{FF2B5EF4-FFF2-40B4-BE49-F238E27FC236}">
                <a16:creationId xmlns="" xmlns:a16="http://schemas.microsoft.com/office/drawing/2014/main" id="{E49D0330-00DA-0718-D672-A71940532217}"/>
              </a:ext>
            </a:extLst>
          </p:cNvPr>
          <p:cNvSpPr txBox="1"/>
          <p:nvPr/>
        </p:nvSpPr>
        <p:spPr>
          <a:xfrm>
            <a:off x="139725" y="2633027"/>
            <a:ext cx="8320349" cy="381279"/>
          </a:xfrm>
          <a:prstGeom prst="rect">
            <a:avLst/>
          </a:prstGeom>
          <a:noFill/>
        </p:spPr>
        <p:txBody>
          <a:bodyPr wrap="square" lIns="57552" tIns="28776" rIns="57552" bIns="28776">
            <a:spAutoFit/>
          </a:bodyPr>
          <a:lstStyle/>
          <a:p>
            <a:r>
              <a:rPr lang="en-US" sz="21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2. </a:t>
            </a:r>
            <a:r>
              <a:rPr lang="vi-VN" sz="21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 Hãy nói về tình cảm hoặc mong ước của em đối với nhà trường.</a:t>
            </a:r>
            <a:endParaRPr lang="en-US" sz="21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4" name="TextBox 13">
            <a:extLst>
              <a:ext uri="{FF2B5EF4-FFF2-40B4-BE49-F238E27FC236}">
                <a16:creationId xmlns="" xmlns:a16="http://schemas.microsoft.com/office/drawing/2014/main" id="{4E62EEAA-41A1-DA47-C9FB-D96162CF90B9}"/>
              </a:ext>
            </a:extLst>
          </p:cNvPr>
          <p:cNvSpPr txBox="1"/>
          <p:nvPr/>
        </p:nvSpPr>
        <p:spPr>
          <a:xfrm>
            <a:off x="175331" y="3450290"/>
            <a:ext cx="8810677" cy="1673941"/>
          </a:xfrm>
          <a:prstGeom prst="rect">
            <a:avLst/>
          </a:prstGeom>
          <a:noFill/>
        </p:spPr>
        <p:txBody>
          <a:bodyPr wrap="square" lIns="57552" tIns="28776" rIns="57552" bIns="28776">
            <a:spAutoFit/>
          </a:bodyPr>
          <a:lstStyle/>
          <a:p>
            <a:r>
              <a:rPr lang="en-US" sz="2100" b="1" dirty="0">
                <a:latin typeface="Times New Roman" pitchFamily="18" charset="0"/>
                <a:ea typeface="AvantGarde" panose="00000400000000000000" pitchFamily="2" charset="0"/>
                <a:cs typeface="Times New Roman" pitchFamily="18" charset="0"/>
              </a:rPr>
              <a:t>- </a:t>
            </a:r>
            <a:r>
              <a:rPr lang="vi-VN" sz="2100" b="1" dirty="0">
                <a:latin typeface="Times New Roman" panose="02020603050405020304" pitchFamily="18" charset="0"/>
                <a:ea typeface="AvantGarde" panose="00000400000000000000" pitchFamily="2" charset="0"/>
                <a:cs typeface="Times New Roman" panose="02020603050405020304" pitchFamily="18" charset="0"/>
              </a:rPr>
              <a:t>Em rất yêu trường em. Trường đã gắn bó với em từ khi em chập chững bước vào lớp 1. Trải qua 3 năm học, trường đã dạy dỗ vun đắp em nên người. Cho em những kiến thức bổ ích để em trưởng thành hơn. Em mong rằng trong tương lai, trường sẽ ngày càng đổi mới hiện đại hơn, đáp ứng những nhu cầu mong muốn của học sinh.</a:t>
            </a:r>
            <a:endParaRPr lang="en-US" sz="2100" b="1" dirty="0">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42245103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Snipped 2">
            <a:extLst>
              <a:ext uri="{FF2B5EF4-FFF2-40B4-BE49-F238E27FC236}">
                <a16:creationId xmlns="" xmlns:a16="http://schemas.microsoft.com/office/drawing/2014/main" id="{1214C335-874F-5BD5-14D7-4405D4CD0433}"/>
              </a:ext>
            </a:extLst>
          </p:cNvPr>
          <p:cNvSpPr/>
          <p:nvPr/>
        </p:nvSpPr>
        <p:spPr>
          <a:xfrm>
            <a:off x="719266" y="3943350"/>
            <a:ext cx="7426140" cy="1908313"/>
          </a:xfrm>
          <a:prstGeom prst="snip2DiagRect">
            <a:avLst>
              <a:gd name="adj1" fmla="val 23077"/>
              <a:gd name="adj2"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57552" tIns="28776" rIns="57552" bIns="28776" rtlCol="0" anchor="ctr"/>
          <a:lstStyle/>
          <a:p>
            <a:pPr algn="ctr"/>
            <a:endParaRPr lang="en-US" sz="2300" b="1" i="1">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TextBox 3">
            <a:extLst>
              <a:ext uri="{FF2B5EF4-FFF2-40B4-BE49-F238E27FC236}">
                <a16:creationId xmlns="" xmlns:a16="http://schemas.microsoft.com/office/drawing/2014/main" id="{F939EEAF-38A8-1AF0-AEE4-52DFC63A33C7}"/>
              </a:ext>
            </a:extLst>
          </p:cNvPr>
          <p:cNvSpPr txBox="1"/>
          <p:nvPr/>
        </p:nvSpPr>
        <p:spPr>
          <a:xfrm>
            <a:off x="548034" y="800100"/>
            <a:ext cx="8047933" cy="766000"/>
          </a:xfrm>
          <a:prstGeom prst="rect">
            <a:avLst/>
          </a:prstGeom>
          <a:noFill/>
        </p:spPr>
        <p:txBody>
          <a:bodyPr wrap="square" lIns="57552" tIns="28776" rIns="57552" bIns="28776">
            <a:spAutoFit/>
          </a:bodyPr>
          <a:lstStyle/>
          <a:p>
            <a:pPr algn="just"/>
            <a:r>
              <a:rPr lang="vi-VN" sz="23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Những việc em nên làm để góp phần phát huy truyền thống nhà trường?</a:t>
            </a:r>
            <a:endParaRPr lang="en-US" sz="2300" b="1" dirty="0">
              <a:solidFill>
                <a:srgbClr val="00B05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9" name="TextBox 8">
            <a:extLst>
              <a:ext uri="{FF2B5EF4-FFF2-40B4-BE49-F238E27FC236}">
                <a16:creationId xmlns="" xmlns:a16="http://schemas.microsoft.com/office/drawing/2014/main" id="{91AF90F5-1119-8DBA-A260-C3106F97FC3A}"/>
              </a:ext>
            </a:extLst>
          </p:cNvPr>
          <p:cNvSpPr txBox="1"/>
          <p:nvPr/>
        </p:nvSpPr>
        <p:spPr>
          <a:xfrm>
            <a:off x="633650" y="1757498"/>
            <a:ext cx="7743978" cy="1473886"/>
          </a:xfrm>
          <a:prstGeom prst="rect">
            <a:avLst/>
          </a:prstGeom>
          <a:noFill/>
        </p:spPr>
        <p:txBody>
          <a:bodyPr wrap="square" lIns="57552" tIns="28776" rIns="57552" bIns="28776">
            <a:spAutoFit/>
          </a:bodyPr>
          <a:lstStyle/>
          <a:p>
            <a:pPr algn="just"/>
            <a:r>
              <a:rPr lang="en-US" sz="2300" b="1" dirty="0">
                <a:latin typeface="Times New Roman" pitchFamily="18" charset="0"/>
                <a:ea typeface="AvantGarde" panose="00000400000000000000" pitchFamily="2" charset="0"/>
                <a:cs typeface="Times New Roman" pitchFamily="18" charset="0"/>
              </a:rPr>
              <a:t>- </a:t>
            </a:r>
            <a:r>
              <a:rPr lang="vi-VN" sz="2300" b="1" dirty="0">
                <a:latin typeface="Times New Roman" panose="02020603050405020304" pitchFamily="18" charset="0"/>
                <a:ea typeface="AvantGarde" panose="00000400000000000000" pitchFamily="2" charset="0"/>
                <a:cs typeface="Times New Roman" panose="02020603050405020304" pitchFamily="18" charset="0"/>
              </a:rPr>
              <a:t>Học tập chăm chỉ và nghe lời thầy cô giáo.</a:t>
            </a:r>
          </a:p>
          <a:p>
            <a:pPr algn="just"/>
            <a:r>
              <a:rPr lang="en-US" sz="2300" b="1" dirty="0">
                <a:latin typeface="Times New Roman" panose="02020603050405020304" pitchFamily="18" charset="0"/>
                <a:ea typeface="AvantGarde" panose="00000400000000000000" pitchFamily="2" charset="0"/>
                <a:cs typeface="Times New Roman" panose="02020603050405020304" pitchFamily="18" charset="0"/>
              </a:rPr>
              <a:t>- </a:t>
            </a:r>
            <a:r>
              <a:rPr lang="vi-VN" sz="2300" b="1" dirty="0">
                <a:latin typeface="Times New Roman" panose="02020603050405020304" pitchFamily="18" charset="0"/>
                <a:ea typeface="AvantGarde" panose="00000400000000000000" pitchFamily="2" charset="0"/>
                <a:cs typeface="Times New Roman" panose="02020603050405020304" pitchFamily="18" charset="0"/>
              </a:rPr>
              <a:t>Luôn tôn trọng và biết ơn thầy cô.</a:t>
            </a:r>
          </a:p>
          <a:p>
            <a:pPr algn="just"/>
            <a:r>
              <a:rPr lang="en-US" sz="2300" b="1" dirty="0">
                <a:latin typeface="Times New Roman" panose="02020603050405020304" pitchFamily="18" charset="0"/>
                <a:ea typeface="AvantGarde" panose="00000400000000000000" pitchFamily="2" charset="0"/>
                <a:cs typeface="Times New Roman" panose="02020603050405020304" pitchFamily="18" charset="0"/>
              </a:rPr>
              <a:t>- </a:t>
            </a:r>
            <a:r>
              <a:rPr lang="vi-VN" sz="2300" b="1" dirty="0">
                <a:latin typeface="Times New Roman" panose="02020603050405020304" pitchFamily="18" charset="0"/>
                <a:ea typeface="AvantGarde" panose="00000400000000000000" pitchFamily="2" charset="0"/>
                <a:cs typeface="Times New Roman" panose="02020603050405020304" pitchFamily="18" charset="0"/>
              </a:rPr>
              <a:t>Hòa đồng và đoàn kết với bạn bè.</a:t>
            </a:r>
          </a:p>
          <a:p>
            <a:pPr algn="just"/>
            <a:r>
              <a:rPr lang="en-US" sz="2300" b="1" dirty="0">
                <a:latin typeface="Times New Roman" panose="02020603050405020304" pitchFamily="18" charset="0"/>
                <a:ea typeface="AvantGarde" panose="00000400000000000000" pitchFamily="2" charset="0"/>
                <a:cs typeface="Times New Roman" panose="02020603050405020304" pitchFamily="18" charset="0"/>
              </a:rPr>
              <a:t>- </a:t>
            </a:r>
            <a:r>
              <a:rPr lang="vi-VN" sz="2300" b="1" dirty="0">
                <a:latin typeface="Times New Roman" panose="02020603050405020304" pitchFamily="18" charset="0"/>
                <a:ea typeface="AvantGarde" panose="00000400000000000000" pitchFamily="2" charset="0"/>
                <a:cs typeface="Times New Roman" panose="02020603050405020304" pitchFamily="18" charset="0"/>
              </a:rPr>
              <a:t>Giúp đ</a:t>
            </a:r>
            <a:r>
              <a:rPr lang="en-US" sz="2300" b="1" dirty="0">
                <a:latin typeface="Times New Roman" panose="02020603050405020304" pitchFamily="18" charset="0"/>
                <a:ea typeface="AvantGarde" panose="00000400000000000000" pitchFamily="2" charset="0"/>
                <a:cs typeface="Times New Roman" panose="02020603050405020304" pitchFamily="18" charset="0"/>
              </a:rPr>
              <a:t>ỡ</a:t>
            </a:r>
            <a:r>
              <a:rPr lang="vi-VN" sz="2300" b="1" dirty="0">
                <a:latin typeface="Times New Roman" panose="02020603050405020304" pitchFamily="18" charset="0"/>
                <a:ea typeface="AvantGarde" panose="00000400000000000000" pitchFamily="2" charset="0"/>
                <a:cs typeface="Times New Roman" panose="02020603050405020304" pitchFamily="18" charset="0"/>
              </a:rPr>
              <a:t> bạn bè trong học tập.</a:t>
            </a:r>
          </a:p>
        </p:txBody>
      </p:sp>
      <p:sp>
        <p:nvSpPr>
          <p:cNvPr id="2" name="TextBox 1">
            <a:extLst>
              <a:ext uri="{FF2B5EF4-FFF2-40B4-BE49-F238E27FC236}">
                <a16:creationId xmlns="" xmlns:a16="http://schemas.microsoft.com/office/drawing/2014/main" id="{3A19CC58-D9D1-8F6C-6FBC-B4CFFE82E956}"/>
              </a:ext>
            </a:extLst>
          </p:cNvPr>
          <p:cNvSpPr txBox="1"/>
          <p:nvPr/>
        </p:nvSpPr>
        <p:spPr>
          <a:xfrm>
            <a:off x="847691" y="4000501"/>
            <a:ext cx="7297715" cy="1473886"/>
          </a:xfrm>
          <a:prstGeom prst="rect">
            <a:avLst/>
          </a:prstGeom>
          <a:noFill/>
        </p:spPr>
        <p:txBody>
          <a:bodyPr wrap="square" lIns="57552" tIns="28776" rIns="57552" bIns="28776" rtlCol="0">
            <a:spAutoFit/>
          </a:bodyPr>
          <a:lstStyle/>
          <a:p>
            <a:r>
              <a:rPr lang="en-US" sz="2300" b="1" dirty="0">
                <a:solidFill>
                  <a:srgbClr val="3333FF"/>
                </a:solidFill>
                <a:latin typeface="Times New Roman" pitchFamily="18" charset="0"/>
                <a:ea typeface="AvantGarde" panose="00000400000000000000" pitchFamily="2" charset="0"/>
                <a:cs typeface="Times New Roman"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Mỗi</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nhà</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đều</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có</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truyền</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thống</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riêng</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Mỗi</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người</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nhà</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hãy</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giữ</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gìn</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phát</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huy</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truyền</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thống</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tốt</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đẹp</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đó</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và</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góp</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phần</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xây</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dựng</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nhà</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lớn</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mạnh</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 </a:t>
            </a:r>
            <a:r>
              <a:rPr lang="en-US" sz="2300" b="1" dirty="0" err="1">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hơn</a:t>
            </a:r>
            <a:r>
              <a:rPr lang="en-US" sz="2300" b="1" dirty="0">
                <a:solidFill>
                  <a:srgbClr val="3333FF"/>
                </a:solidFill>
                <a:latin typeface="Times New Roman" panose="02020603050405020304" pitchFamily="18" charset="0"/>
                <a:ea typeface="AvantGarde" panose="00000400000000000000" pitchFamily="2" charset="0"/>
                <a:cs typeface="Times New Roman" panose="02020603050405020304" pitchFamily="18" charset="0"/>
              </a:rPr>
              <a:t>.</a:t>
            </a:r>
          </a:p>
        </p:txBody>
      </p:sp>
    </p:spTree>
    <p:extLst>
      <p:ext uri="{BB962C8B-B14F-4D97-AF65-F5344CB8AC3E}">
        <p14:creationId xmlns:p14="http://schemas.microsoft.com/office/powerpoint/2010/main" val="356599844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3C5B2C46-44A9-BD3B-6BDD-270069EA12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1800729"/>
            <a:ext cx="4420834" cy="3256543"/>
          </a:xfrm>
          <a:prstGeom prst="rect">
            <a:avLst/>
          </a:prstGeom>
        </p:spPr>
      </p:pic>
    </p:spTree>
    <p:extLst>
      <p:ext uri="{BB962C8B-B14F-4D97-AF65-F5344CB8AC3E}">
        <p14:creationId xmlns:p14="http://schemas.microsoft.com/office/powerpoint/2010/main" val="7448571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303</Words>
  <Application>Microsoft Office PowerPoint</Application>
  <PresentationFormat>On-screen Show (4:3)</PresentationFormat>
  <Paragraphs>36</Paragraphs>
  <Slides>13</Slides>
  <Notes>0</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4</cp:revision>
  <dcterms:created xsi:type="dcterms:W3CDTF">2022-10-16T08:58:36Z</dcterms:created>
  <dcterms:modified xsi:type="dcterms:W3CDTF">2022-10-16T09:02:26Z</dcterms:modified>
</cp:coreProperties>
</file>