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7010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85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8865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7639292" y="1"/>
            <a:ext cx="1415005" cy="148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/>
          </a:p>
        </p:txBody>
      </p:sp>
      <p:pic>
        <p:nvPicPr>
          <p:cNvPr id="3" name="Hình ảnh 2" descr="Ảnh có chứa văn bản, bánh xe&#10;&#10;Mô tả được tạo tự động">
            <a:extLst>
              <a:ext uri="{FF2B5EF4-FFF2-40B4-BE49-F238E27FC236}">
                <a16:creationId xmlns="" xmlns:a16="http://schemas.microsoft.com/office/drawing/2014/main" id="{C3019001-17E2-6E7A-2885-039FD7B396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" y="285750"/>
            <a:ext cx="9143842" cy="61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52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="" xmlns:a16="http://schemas.microsoft.com/office/drawing/2014/main" id="{D7FA4C6B-B7F2-48BF-8C76-094664A08E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EF37990C-6645-45BD-9578-2C2A2481C356}"/>
              </a:ext>
            </a:extLst>
          </p:cNvPr>
          <p:cNvSpPr/>
          <p:nvPr userDrawn="1"/>
        </p:nvSpPr>
        <p:spPr>
          <a:xfrm>
            <a:off x="7639292" y="1"/>
            <a:ext cx="1415005" cy="14815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27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2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626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06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569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933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970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860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136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2335E-FC32-4E62-A0FA-40123806D92D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E0669-E66A-4F8D-ABD4-B36734A35B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848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863248" y="2971800"/>
            <a:ext cx="7184521" cy="1760487"/>
            <a:chOff x="5395119" y="3904156"/>
            <a:chExt cx="7750289" cy="1508760"/>
          </a:xfrm>
        </p:grpSpPr>
        <p:sp>
          <p:nvSpPr>
            <p:cNvPr id="5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228673" y="3149627"/>
            <a:ext cx="64813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Truyền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thống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trường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tiết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1)</a:t>
            </a:r>
            <a:endParaRPr lang="en-US" sz="4000" b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578946" y="1019636"/>
            <a:ext cx="7894400" cy="127727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32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alt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alt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alt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en-US" sz="32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altLang="en-US" sz="3200" b="1" i="1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84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F952C233-73FB-72FE-8CEE-D02961562B5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1801768"/>
            <a:ext cx="4648199" cy="325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1058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90842" y="628650"/>
            <a:ext cx="8347590" cy="766000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3. </a:t>
            </a:r>
            <a:r>
              <a:rPr lang="vi-VN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Lập kế hoạch để thu thập thông tin trả lời cho các câu hỏi do nhóm đề xuất theo gợi ý dưới đây.</a:t>
            </a:r>
            <a:endParaRPr lang="en-US" sz="2300" b="1" u="sng" dirty="0">
              <a:solidFill>
                <a:srgbClr val="00B05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D4E9420-1D57-3923-5437-FBA2130B70B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78" t="1172" b="5125"/>
          <a:stretch/>
        </p:blipFill>
        <p:spPr>
          <a:xfrm>
            <a:off x="419609" y="1657350"/>
            <a:ext cx="8422534" cy="4572000"/>
          </a:xfrm>
          <a:prstGeom prst="rect">
            <a:avLst/>
          </a:prstGeom>
        </p:spPr>
      </p:pic>
      <p:pic>
        <p:nvPicPr>
          <p:cNvPr id="3" name="Hình ảnh 2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AB492625-F63C-EF84-A344-0652E88F9E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3983" y="4171950"/>
            <a:ext cx="2674368" cy="35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30097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4">
            <a:extLst>
              <a:ext uri="{FF2B5EF4-FFF2-40B4-BE49-F238E27FC236}">
                <a16:creationId xmlns="" xmlns:a16="http://schemas.microsoft.com/office/drawing/2014/main" id="{ED2F7185-13E6-4F84-0012-0D661B4F63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7273837"/>
              </p:ext>
            </p:extLst>
          </p:nvPr>
        </p:nvGraphicFramePr>
        <p:xfrm>
          <a:off x="205569" y="742950"/>
          <a:ext cx="8732863" cy="5600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5073">
                  <a:extLst>
                    <a:ext uri="{9D8B030D-6E8A-4147-A177-3AD203B41FA5}">
                      <a16:colId xmlns="" xmlns:a16="http://schemas.microsoft.com/office/drawing/2014/main" val="2779991734"/>
                    </a:ext>
                  </a:extLst>
                </a:gridCol>
                <a:gridCol w="2867313">
                  <a:extLst>
                    <a:ext uri="{9D8B030D-6E8A-4147-A177-3AD203B41FA5}">
                      <a16:colId xmlns="" xmlns:a16="http://schemas.microsoft.com/office/drawing/2014/main" val="2472812142"/>
                    </a:ext>
                  </a:extLst>
                </a:gridCol>
                <a:gridCol w="3509986">
                  <a:extLst>
                    <a:ext uri="{9D8B030D-6E8A-4147-A177-3AD203B41FA5}">
                      <a16:colId xmlns="" xmlns:a16="http://schemas.microsoft.com/office/drawing/2014/main" val="2762940427"/>
                    </a:ext>
                  </a:extLst>
                </a:gridCol>
                <a:gridCol w="1580491">
                  <a:extLst>
                    <a:ext uri="{9D8B030D-6E8A-4147-A177-3AD203B41FA5}">
                      <a16:colId xmlns="" xmlns:a16="http://schemas.microsoft.com/office/drawing/2014/main" val="4205205643"/>
                    </a:ext>
                  </a:extLst>
                </a:gridCol>
              </a:tblGrid>
              <a:tr h="982113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STT</a:t>
                      </a:r>
                    </a:p>
                  </a:txBody>
                  <a:tcPr marL="51370" marR="51370" marT="34290" marB="3429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D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Nhiệm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vụ</a:t>
                      </a:r>
                      <a:endParaRPr lang="en-US" sz="2600" dirty="0">
                        <a:solidFill>
                          <a:schemeClr val="tx1"/>
                        </a:solidFill>
                        <a:latin typeface="AvantGarde" panose="00000400000000000000" pitchFamily="2" charset="0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51370" marR="51370" marT="34290" marB="3429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D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Cách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thu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thập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thông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 tin</a:t>
                      </a:r>
                    </a:p>
                  </a:txBody>
                  <a:tcPr marL="51370" marR="51370" marT="34290" marB="3429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D5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600">
                          <a:solidFill>
                            <a:schemeClr val="tx1"/>
                          </a:solidFill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Người thực hiện</a:t>
                      </a:r>
                    </a:p>
                  </a:txBody>
                  <a:tcPr marL="51370" marR="51370" marT="34290" marB="3429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0D5E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30150845"/>
                  </a:ext>
                </a:extLst>
              </a:tr>
              <a:tr h="1274093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1</a:t>
                      </a:r>
                    </a:p>
                  </a:txBody>
                  <a:tcPr marL="51370" marR="5137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vi-VN" sz="23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Tìm hiểu “Ai là người đạt được thành tích cao nhất?”</a:t>
                      </a:r>
                      <a:endParaRPr lang="en-US" sz="2300" dirty="0">
                        <a:latin typeface="+mj-lt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51370" marR="51370" marT="34290" marB="3429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F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Tham quan phòng truyền thống của trường.</a:t>
                      </a:r>
                    </a:p>
                    <a:p>
                      <a:pPr algn="ctr"/>
                      <a:r>
                        <a:rPr lang="vi-VN" sz="2300" b="0" i="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- Hỏi thầy, cô giáo.</a:t>
                      </a:r>
                    </a:p>
                  </a:txBody>
                  <a:tcPr marL="51370" marR="51370" marT="34290" marB="3429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F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Hoa</a:t>
                      </a:r>
                      <a:endParaRPr lang="en-US" sz="2300" dirty="0">
                        <a:latin typeface="+mj-lt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51370" marR="51370" marT="34290" marB="3429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FD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93300304"/>
                  </a:ext>
                </a:extLst>
              </a:tr>
              <a:tr h="1672247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2</a:t>
                      </a:r>
                    </a:p>
                  </a:txBody>
                  <a:tcPr marL="51370" marR="5137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3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Tìm hiểu “Thế hệ ban giám hiệu nào dẫn dắt trường đạt được nhiều thành tích rực rỡ nhất?”</a:t>
                      </a:r>
                    </a:p>
                  </a:txBody>
                  <a:tcPr marL="21404" marR="21404" marT="28575" marB="28575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FD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300" b="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- Tham quan phòng truyền thống của trường.</a:t>
                      </a:r>
                    </a:p>
                    <a:p>
                      <a:pPr algn="ctr"/>
                      <a:r>
                        <a:rPr lang="vi-VN" sz="2300" b="0" i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- Hỏi thầy, cô giáo.</a:t>
                      </a:r>
                    </a:p>
                    <a:p>
                      <a:endParaRPr lang="en-US" sz="2300">
                        <a:latin typeface="+mj-lt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51370" marR="51370" marT="34290" marB="3429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F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Lâm</a:t>
                      </a:r>
                      <a:endParaRPr lang="en-US" sz="2300" dirty="0">
                        <a:latin typeface="+mj-lt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51370" marR="51370" marT="34290" marB="3429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FD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33510894"/>
                  </a:ext>
                </a:extLst>
              </a:tr>
              <a:tr h="1672247">
                <a:tc>
                  <a:txBody>
                    <a:bodyPr/>
                    <a:lstStyle/>
                    <a:p>
                      <a:pPr algn="ctr"/>
                      <a:r>
                        <a:rPr lang="en-US" sz="2300">
                          <a:latin typeface="AvantGarde" panose="00000400000000000000" pitchFamily="2" charset="0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3</a:t>
                      </a:r>
                    </a:p>
                  </a:txBody>
                  <a:tcPr marL="51370" marR="51370" marT="34290" marB="3429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vi-VN" sz="23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/>
                      </a:r>
                      <a:br>
                        <a:rPr lang="vi-VN" sz="23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</a:br>
                      <a:r>
                        <a:rPr lang="vi-VN" sz="23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Tìm hiểu “Thành tích cao nhất trường đạt được là ở đâu?”</a:t>
                      </a:r>
                    </a:p>
                  </a:txBody>
                  <a:tcPr marL="21404" marR="21404" marT="28575" marB="28575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F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vi-VN" sz="23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- Tham quan phòng truyền thống của trường.</a:t>
                      </a:r>
                    </a:p>
                    <a:p>
                      <a:r>
                        <a:rPr lang="vi-VN" sz="2300" b="0" i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- Hỏi thầy, cô giáo.</a:t>
                      </a:r>
                    </a:p>
                    <a:p>
                      <a:endParaRPr lang="en-US" sz="2300" dirty="0">
                        <a:latin typeface="+mj-lt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51370" marR="51370" marT="34290" marB="3429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FD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300" dirty="0" err="1">
                          <a:latin typeface="+mj-lt"/>
                          <a:ea typeface="AvantGarde" panose="00000400000000000000" pitchFamily="2" charset="0"/>
                          <a:cs typeface="AvantGarde" panose="00000400000000000000" pitchFamily="2" charset="0"/>
                        </a:rPr>
                        <a:t>Linh</a:t>
                      </a:r>
                      <a:endParaRPr lang="en-US" sz="2300" dirty="0">
                        <a:latin typeface="+mj-lt"/>
                        <a:ea typeface="AvantGarde" panose="00000400000000000000" pitchFamily="2" charset="0"/>
                        <a:cs typeface="AvantGarde" panose="00000400000000000000" pitchFamily="2" charset="0"/>
                      </a:endParaRPr>
                    </a:p>
                  </a:txBody>
                  <a:tcPr marL="51370" marR="51370" marT="34290" marB="34290"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EEFD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982068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719542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4143918" y="85345"/>
            <a:ext cx="4195199" cy="412057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2.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Thực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hiện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kế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hoạch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720C093-E3B5-3EBD-0586-3FB6C5BB4D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65" t="1595" r="6209" b="52880"/>
          <a:stretch/>
        </p:blipFill>
        <p:spPr>
          <a:xfrm>
            <a:off x="89210" y="1602296"/>
            <a:ext cx="4708897" cy="4521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88B29D7-6B1C-15A1-6C2A-33CDFA87AC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970" t="52331" r="53696" b="1170"/>
          <a:stretch/>
        </p:blipFill>
        <p:spPr>
          <a:xfrm>
            <a:off x="4687277" y="1026277"/>
            <a:ext cx="3865881" cy="28229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DB5D987-7EC1-0862-15CA-37A746CE55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45908" t="49525" r="6803" b="1242"/>
          <a:stretch/>
        </p:blipFill>
        <p:spPr>
          <a:xfrm>
            <a:off x="4687277" y="3861892"/>
            <a:ext cx="3865881" cy="271035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E640934E-57D8-79D4-3912-756A5F1604AF}"/>
              </a:ext>
            </a:extLst>
          </p:cNvPr>
          <p:cNvSpPr txBox="1"/>
          <p:nvPr/>
        </p:nvSpPr>
        <p:spPr>
          <a:xfrm>
            <a:off x="205569" y="685801"/>
            <a:ext cx="8510349" cy="766000"/>
          </a:xfrm>
          <a:prstGeom prst="rect">
            <a:avLst/>
          </a:prstGeom>
          <a:noFill/>
        </p:spPr>
        <p:txBody>
          <a:bodyPr wrap="square" lIns="57552" tIns="28776" rIns="57552" bIns="28776">
            <a:spAutoFit/>
          </a:bodyPr>
          <a:lstStyle/>
          <a:p>
            <a:r>
              <a:rPr lang="vi-VN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Thực hiện các việc làm để thu thập thông tin về truyền thống nhà trường.</a:t>
            </a:r>
            <a:endParaRPr lang="en-US" sz="2300" b="1" dirty="0">
              <a:solidFill>
                <a:srgbClr val="00B050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6291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Snipped 3">
            <a:extLst>
              <a:ext uri="{FF2B5EF4-FFF2-40B4-BE49-F238E27FC236}">
                <a16:creationId xmlns="" xmlns:a16="http://schemas.microsoft.com/office/drawing/2014/main" id="{B70B666C-CB2D-E11F-BEA4-1761E4483BBC}"/>
              </a:ext>
            </a:extLst>
          </p:cNvPr>
          <p:cNvSpPr/>
          <p:nvPr/>
        </p:nvSpPr>
        <p:spPr>
          <a:xfrm>
            <a:off x="462887" y="1828800"/>
            <a:ext cx="8587226" cy="2286000"/>
          </a:xfrm>
          <a:prstGeom prst="snip2DiagRect">
            <a:avLst>
              <a:gd name="adj1" fmla="val 14348"/>
              <a:gd name="adj2" fmla="val 1666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31241BD-6E09-95BC-908E-4D5C5F433556}"/>
              </a:ext>
            </a:extLst>
          </p:cNvPr>
          <p:cNvSpPr txBox="1"/>
          <p:nvPr/>
        </p:nvSpPr>
        <p:spPr>
          <a:xfrm>
            <a:off x="462887" y="2189278"/>
            <a:ext cx="8215931" cy="1757041"/>
          </a:xfrm>
          <a:prstGeom prst="rect">
            <a:avLst/>
          </a:prstGeom>
          <a:noFill/>
        </p:spPr>
        <p:txBody>
          <a:bodyPr wrap="square" lIns="57552" tIns="28776" rIns="57552" bIns="28776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300" b="1" dirty="0" err="1" smtClean="0">
                <a:ea typeface="AvantGarde" panose="00000400000000000000" pitchFamily="2" charset="0"/>
                <a:cs typeface="AvantGarde" panose="00000400000000000000" pitchFamily="2" charset="0"/>
              </a:rPr>
              <a:t>Mỗi</a:t>
            </a:r>
            <a:r>
              <a:rPr lang="en-US" sz="2300" b="1" dirty="0" smtClean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có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thành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tích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riêng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Mọi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người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hãy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cùng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hiểu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trân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trọng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những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tốt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đẹp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.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Từ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đó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tiếp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tục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phát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huy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xây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dụng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nhà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ngày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càng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vững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mạnh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ea typeface="AvantGarde" panose="00000400000000000000" pitchFamily="2" charset="0"/>
                <a:cs typeface="AvantGarde" panose="00000400000000000000" pitchFamily="2" charset="0"/>
              </a:rPr>
              <a:t>hơn</a:t>
            </a:r>
            <a:r>
              <a:rPr lang="en-US" sz="2300" b="1" dirty="0"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  <a:endParaRPr lang="vi-VN" sz="2300" b="1" dirty="0"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0254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BDE83891-75CF-F5C7-0B2D-CD857F38BF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849" y="2597719"/>
            <a:ext cx="3510303" cy="166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2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="" xmlns:a16="http://schemas.microsoft.com/office/drawing/2014/main" id="{0B900B16-4AF3-4F45-872E-8933B3679AB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="" xmlns:a16="http://schemas.microsoft.com/office/drawing/2014/main" id="{5885879C-53AF-4966-BDCA-28A286FA9E31}"/>
              </a:ext>
            </a:extLst>
          </p:cNvPr>
          <p:cNvGrpSpPr/>
          <p:nvPr/>
        </p:nvGrpSpPr>
        <p:grpSpPr>
          <a:xfrm>
            <a:off x="197514" y="332656"/>
            <a:ext cx="8694966" cy="6120000"/>
            <a:chOff x="263352" y="405344"/>
            <a:chExt cx="11593288" cy="6120000"/>
          </a:xfrm>
        </p:grpSpPr>
        <p:sp>
          <p:nvSpPr>
            <p:cNvPr id="8" name="矩形 7">
              <a:extLst>
                <a:ext uri="{FF2B5EF4-FFF2-40B4-BE49-F238E27FC236}">
                  <a16:creationId xmlns="" xmlns:a16="http://schemas.microsoft.com/office/drawing/2014/main" id="{FB33F895-A3AF-4A5D-96A0-243B41AF6864}"/>
                </a:ext>
              </a:extLst>
            </p:cNvPr>
            <p:cNvSpPr/>
            <p:nvPr/>
          </p:nvSpPr>
          <p:spPr>
            <a:xfrm>
              <a:off x="263352" y="405344"/>
              <a:ext cx="11593288" cy="6120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矩形 8">
              <a:extLst>
                <a:ext uri="{FF2B5EF4-FFF2-40B4-BE49-F238E27FC236}">
                  <a16:creationId xmlns="" xmlns:a16="http://schemas.microsoft.com/office/drawing/2014/main" id="{41816EEE-82B1-4632-9220-AA116E69E71A}"/>
                </a:ext>
              </a:extLst>
            </p:cNvPr>
            <p:cNvSpPr/>
            <p:nvPr/>
          </p:nvSpPr>
          <p:spPr>
            <a:xfrm>
              <a:off x="367172" y="477336"/>
              <a:ext cx="11385648" cy="5976000"/>
            </a:xfrm>
            <a:prstGeom prst="rect">
              <a:avLst/>
            </a:prstGeom>
            <a:noFill/>
            <a:ln cmpd="dbl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8F0E2034-2C52-4AA5-819D-0849522A65DD}"/>
              </a:ext>
            </a:extLst>
          </p:cNvPr>
          <p:cNvGrpSpPr/>
          <p:nvPr/>
        </p:nvGrpSpPr>
        <p:grpSpPr>
          <a:xfrm>
            <a:off x="586493" y="44579"/>
            <a:ext cx="7931253" cy="6620167"/>
            <a:chOff x="781991" y="44579"/>
            <a:chExt cx="10575004" cy="6620167"/>
          </a:xfrm>
        </p:grpSpPr>
        <p:sp>
          <p:nvSpPr>
            <p:cNvPr id="11" name="文本框 10">
              <a:extLst>
                <a:ext uri="{FF2B5EF4-FFF2-40B4-BE49-F238E27FC236}">
                  <a16:creationId xmlns="" xmlns:a16="http://schemas.microsoft.com/office/drawing/2014/main" id="{37E1282D-889B-4ACE-8453-B79BD1115587}"/>
                </a:ext>
              </a:extLst>
            </p:cNvPr>
            <p:cNvSpPr txBox="1"/>
            <p:nvPr/>
          </p:nvSpPr>
          <p:spPr>
            <a:xfrm rot="550117">
              <a:off x="5776995" y="344731"/>
              <a:ext cx="5580000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ENGLISH LESSON</a:t>
              </a:r>
              <a:endParaRPr kumimoji="0" lang="zh-CN" altLang="en-US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endParaRPr>
            </a:p>
          </p:txBody>
        </p:sp>
        <p:sp>
          <p:nvSpPr>
            <p:cNvPr id="12" name="文本框 11">
              <a:extLst>
                <a:ext uri="{FF2B5EF4-FFF2-40B4-BE49-F238E27FC236}">
                  <a16:creationId xmlns="" xmlns:a16="http://schemas.microsoft.com/office/drawing/2014/main" id="{3CDBEFF3-CAD6-46A4-BA81-FF8DA84AC503}"/>
                </a:ext>
              </a:extLst>
            </p:cNvPr>
            <p:cNvSpPr txBox="1"/>
            <p:nvPr/>
          </p:nvSpPr>
          <p:spPr>
            <a:xfrm>
              <a:off x="781991" y="2732371"/>
              <a:ext cx="2736446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Hello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="" xmlns:a16="http://schemas.microsoft.com/office/drawing/2014/main" id="{9C69A535-F0C7-42EE-ACE7-A21C4E0074FB}"/>
                </a:ext>
              </a:extLst>
            </p:cNvPr>
            <p:cNvSpPr txBox="1"/>
            <p:nvPr/>
          </p:nvSpPr>
          <p:spPr>
            <a:xfrm>
              <a:off x="7464151" y="3357160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sun</a:t>
              </a:r>
            </a:p>
          </p:txBody>
        </p:sp>
        <p:sp>
          <p:nvSpPr>
            <p:cNvPr id="14" name="文本框 13">
              <a:extLst>
                <a:ext uri="{FF2B5EF4-FFF2-40B4-BE49-F238E27FC236}">
                  <a16:creationId xmlns="" xmlns:a16="http://schemas.microsoft.com/office/drawing/2014/main" id="{CF30902E-4D2E-49D3-A022-7D98E4FEEC1E}"/>
                </a:ext>
              </a:extLst>
            </p:cNvPr>
            <p:cNvSpPr txBox="1"/>
            <p:nvPr/>
          </p:nvSpPr>
          <p:spPr>
            <a:xfrm rot="21025874">
              <a:off x="3239166" y="4967606"/>
              <a:ext cx="3196625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title</a:t>
              </a:r>
            </a:p>
          </p:txBody>
        </p:sp>
        <p:sp>
          <p:nvSpPr>
            <p:cNvPr id="15" name="文本框 14">
              <a:extLst>
                <a:ext uri="{FF2B5EF4-FFF2-40B4-BE49-F238E27FC236}">
                  <a16:creationId xmlns="" xmlns:a16="http://schemas.microsoft.com/office/drawing/2014/main" id="{898EB6CF-580A-4842-87D6-64BB66C8B10D}"/>
                </a:ext>
              </a:extLst>
            </p:cNvPr>
            <p:cNvSpPr txBox="1"/>
            <p:nvPr/>
          </p:nvSpPr>
          <p:spPr>
            <a:xfrm rot="872825">
              <a:off x="2184919" y="44579"/>
              <a:ext cx="1048471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TV</a:t>
              </a:r>
            </a:p>
          </p:txBody>
        </p:sp>
        <p:sp>
          <p:nvSpPr>
            <p:cNvPr id="16" name="文本框 15">
              <a:extLst>
                <a:ext uri="{FF2B5EF4-FFF2-40B4-BE49-F238E27FC236}">
                  <a16:creationId xmlns="" xmlns:a16="http://schemas.microsoft.com/office/drawing/2014/main" id="{4630C2BD-25B6-4FF1-9B3C-57DDC7AB85E1}"/>
                </a:ext>
              </a:extLst>
            </p:cNvPr>
            <p:cNvSpPr txBox="1"/>
            <p:nvPr/>
          </p:nvSpPr>
          <p:spPr>
            <a:xfrm>
              <a:off x="9368172" y="2490281"/>
              <a:ext cx="1800201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dog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="" xmlns:a16="http://schemas.microsoft.com/office/drawing/2014/main" id="{78702CD1-C709-4A5C-9C13-E284772153E7}"/>
                </a:ext>
              </a:extLst>
            </p:cNvPr>
            <p:cNvSpPr txBox="1"/>
            <p:nvPr/>
          </p:nvSpPr>
          <p:spPr>
            <a:xfrm>
              <a:off x="5164755" y="1948716"/>
              <a:ext cx="2495294" cy="9387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flag</a:t>
              </a:r>
            </a:p>
          </p:txBody>
        </p:sp>
        <p:sp>
          <p:nvSpPr>
            <p:cNvPr id="18" name="文本框 17">
              <a:extLst>
                <a:ext uri="{FF2B5EF4-FFF2-40B4-BE49-F238E27FC236}">
                  <a16:creationId xmlns="" xmlns:a16="http://schemas.microsoft.com/office/drawing/2014/main" id="{15698F84-42DF-4910-A85E-5EB6CB2B75AC}"/>
                </a:ext>
              </a:extLst>
            </p:cNvPr>
            <p:cNvSpPr txBox="1"/>
            <p:nvPr/>
          </p:nvSpPr>
          <p:spPr>
            <a:xfrm>
              <a:off x="8649978" y="4879642"/>
              <a:ext cx="2495295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5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>
                      <a:alpha val="5000"/>
                    </a:prstClr>
                  </a:solidFill>
                  <a:effectLst/>
                  <a:uLnTx/>
                  <a:uFillTx/>
                  <a:latin typeface="字体视界-遇见字体" panose="02010601030101010101" pitchFamily="2" charset="-122"/>
                  <a:ea typeface="字体视界-遇见字体" panose="02010601030101010101" pitchFamily="2" charset="-122"/>
                  <a:cs typeface="+mn-cs"/>
                </a:rPr>
                <a:t>table</a:t>
              </a:r>
            </a:p>
          </p:txBody>
        </p:sp>
      </p:grpSp>
      <p:sp>
        <p:nvSpPr>
          <p:cNvPr id="19" name="文本框 18">
            <a:extLst>
              <a:ext uri="{FF2B5EF4-FFF2-40B4-BE49-F238E27FC236}">
                <a16:creationId xmlns="" xmlns:a16="http://schemas.microsoft.com/office/drawing/2014/main" id="{1F96940E-C60A-46F7-AF37-08D1D5E9CF98}"/>
              </a:ext>
            </a:extLst>
          </p:cNvPr>
          <p:cNvSpPr txBox="1"/>
          <p:nvPr/>
        </p:nvSpPr>
        <p:spPr>
          <a:xfrm rot="219680">
            <a:off x="991756" y="3509093"/>
            <a:ext cx="153047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love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4EC24474-1EC6-49CD-A3E4-983E2DE1A7EE}"/>
              </a:ext>
            </a:extLst>
          </p:cNvPr>
          <p:cNvSpPr txBox="1"/>
          <p:nvPr/>
        </p:nvSpPr>
        <p:spPr>
          <a:xfrm rot="211588">
            <a:off x="3271786" y="3591460"/>
            <a:ext cx="1952567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0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apple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="" xmlns:a16="http://schemas.microsoft.com/office/drawing/2014/main" id="{FDBA935B-9741-4C21-A4BA-6F982F642E45}"/>
              </a:ext>
            </a:extLst>
          </p:cNvPr>
          <p:cNvSpPr txBox="1"/>
          <p:nvPr/>
        </p:nvSpPr>
        <p:spPr>
          <a:xfrm rot="20909763">
            <a:off x="1787335" y="1560613"/>
            <a:ext cx="228524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0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orange</a:t>
            </a:r>
          </a:p>
        </p:txBody>
      </p:sp>
      <p:sp>
        <p:nvSpPr>
          <p:cNvPr id="22" name="文本框 21">
            <a:extLst>
              <a:ext uri="{FF2B5EF4-FFF2-40B4-BE49-F238E27FC236}">
                <a16:creationId xmlns="" xmlns:a16="http://schemas.microsoft.com/office/drawing/2014/main" id="{C6CB8D9C-58C1-488E-81C0-943FA7D22294}"/>
              </a:ext>
            </a:extLst>
          </p:cNvPr>
          <p:cNvSpPr txBox="1"/>
          <p:nvPr/>
        </p:nvSpPr>
        <p:spPr>
          <a:xfrm>
            <a:off x="4946547" y="5472417"/>
            <a:ext cx="14787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one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DD4EDB47-10DA-4B2E-BD3E-8E0D31D37414}"/>
              </a:ext>
            </a:extLst>
          </p:cNvPr>
          <p:cNvGrpSpPr/>
          <p:nvPr/>
        </p:nvGrpSpPr>
        <p:grpSpPr>
          <a:xfrm>
            <a:off x="6487483" y="2406766"/>
            <a:ext cx="500525" cy="596337"/>
            <a:chOff x="8649976" y="2406765"/>
            <a:chExt cx="667367" cy="596337"/>
          </a:xfrm>
        </p:grpSpPr>
        <p:sp>
          <p:nvSpPr>
            <p:cNvPr id="5" name="等腰三角形 4">
              <a:extLst>
                <a:ext uri="{FF2B5EF4-FFF2-40B4-BE49-F238E27FC236}">
                  <a16:creationId xmlns="" xmlns:a16="http://schemas.microsoft.com/office/drawing/2014/main" id="{2415A58C-9C31-4255-9EF6-41AA1BF18D98}"/>
                </a:ext>
              </a:extLst>
            </p:cNvPr>
            <p:cNvSpPr/>
            <p:nvPr/>
          </p:nvSpPr>
          <p:spPr>
            <a:xfrm>
              <a:off x="8649976" y="24067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等腰三角形 22">
              <a:extLst>
                <a:ext uri="{FF2B5EF4-FFF2-40B4-BE49-F238E27FC236}">
                  <a16:creationId xmlns="" xmlns:a16="http://schemas.microsoft.com/office/drawing/2014/main" id="{58B1E976-D4AD-41C2-B007-AB800C67E4A3}"/>
                </a:ext>
              </a:extLst>
            </p:cNvPr>
            <p:cNvSpPr/>
            <p:nvPr/>
          </p:nvSpPr>
          <p:spPr>
            <a:xfrm>
              <a:off x="8802376" y="2559165"/>
              <a:ext cx="514967" cy="443937"/>
            </a:xfrm>
            <a:prstGeom prst="triangle">
              <a:avLst/>
            </a:prstGeom>
            <a:noFill/>
            <a:ln>
              <a:solidFill>
                <a:schemeClr val="bg1">
                  <a:alpha val="19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5" name="文本框 24">
            <a:extLst>
              <a:ext uri="{FF2B5EF4-FFF2-40B4-BE49-F238E27FC236}">
                <a16:creationId xmlns="" xmlns:a16="http://schemas.microsoft.com/office/drawing/2014/main" id="{F876715B-7BAD-401A-867A-203DD485EAE8}"/>
              </a:ext>
            </a:extLst>
          </p:cNvPr>
          <p:cNvSpPr txBox="1"/>
          <p:nvPr/>
        </p:nvSpPr>
        <p:spPr>
          <a:xfrm>
            <a:off x="406843" y="1255872"/>
            <a:ext cx="1350151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dog</a:t>
            </a:r>
          </a:p>
        </p:txBody>
      </p:sp>
      <p:sp>
        <p:nvSpPr>
          <p:cNvPr id="26" name="文本框 25">
            <a:extLst>
              <a:ext uri="{FF2B5EF4-FFF2-40B4-BE49-F238E27FC236}">
                <a16:creationId xmlns="" xmlns:a16="http://schemas.microsoft.com/office/drawing/2014/main" id="{B083CA5C-A13E-44DC-9659-CD7EEF52F23E}"/>
              </a:ext>
            </a:extLst>
          </p:cNvPr>
          <p:cNvSpPr txBox="1"/>
          <p:nvPr/>
        </p:nvSpPr>
        <p:spPr>
          <a:xfrm>
            <a:off x="406843" y="5221494"/>
            <a:ext cx="135015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14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star</a:t>
            </a:r>
          </a:p>
        </p:txBody>
      </p:sp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3A2A4264-71D1-4B52-B4B0-47F1C430FF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r="6772"/>
          <a:stretch/>
        </p:blipFill>
        <p:spPr>
          <a:xfrm>
            <a:off x="-1" y="3724286"/>
            <a:ext cx="1834858" cy="2827460"/>
          </a:xfrm>
          <a:prstGeom prst="rect">
            <a:avLst/>
          </a:prstGeom>
        </p:spPr>
      </p:pic>
      <p:grpSp>
        <p:nvGrpSpPr>
          <p:cNvPr id="49" name="组合 48">
            <a:extLst>
              <a:ext uri="{FF2B5EF4-FFF2-40B4-BE49-F238E27FC236}">
                <a16:creationId xmlns="" xmlns:a16="http://schemas.microsoft.com/office/drawing/2014/main" id="{9930C40C-978E-4CC5-BA5E-CAE8D2BCA5AC}"/>
              </a:ext>
            </a:extLst>
          </p:cNvPr>
          <p:cNvGrpSpPr/>
          <p:nvPr/>
        </p:nvGrpSpPr>
        <p:grpSpPr>
          <a:xfrm>
            <a:off x="2019129" y="701784"/>
            <a:ext cx="5561996" cy="4262720"/>
            <a:chOff x="2900496" y="1028113"/>
            <a:chExt cx="6336001" cy="3420001"/>
          </a:xfrm>
        </p:grpSpPr>
        <p:sp>
          <p:nvSpPr>
            <p:cNvPr id="46" name="任意多边形: 形状 45">
              <a:extLst>
                <a:ext uri="{FF2B5EF4-FFF2-40B4-BE49-F238E27FC236}">
                  <a16:creationId xmlns="" xmlns:a16="http://schemas.microsoft.com/office/drawing/2014/main" id="{C5E550E0-C230-41BD-935E-7FABA5909B87}"/>
                </a:ext>
              </a:extLst>
            </p:cNvPr>
            <p:cNvSpPr/>
            <p:nvPr/>
          </p:nvSpPr>
          <p:spPr>
            <a:xfrm>
              <a:off x="2900496" y="1028113"/>
              <a:ext cx="6336001" cy="3420001"/>
            </a:xfrm>
            <a:custGeom>
              <a:avLst/>
              <a:gdLst>
                <a:gd name="connsiteX0" fmla="*/ 3218105 w 6336001"/>
                <a:gd name="connsiteY0" fmla="*/ 0 h 3420001"/>
                <a:gd name="connsiteX1" fmla="*/ 3916423 w 6336001"/>
                <a:gd name="connsiteY1" fmla="*/ 250373 h 3420001"/>
                <a:gd name="connsiteX2" fmla="*/ 3929273 w 6336001"/>
                <a:gd name="connsiteY2" fmla="*/ 262037 h 3420001"/>
                <a:gd name="connsiteX3" fmla="*/ 3935218 w 6336001"/>
                <a:gd name="connsiteY3" fmla="*/ 259177 h 3420001"/>
                <a:gd name="connsiteX4" fmla="*/ 4362540 w 6336001"/>
                <a:gd name="connsiteY4" fmla="*/ 173013 h 3420001"/>
                <a:gd name="connsiteX5" fmla="*/ 5138819 w 6336001"/>
                <a:gd name="connsiteY5" fmla="*/ 494152 h 3420001"/>
                <a:gd name="connsiteX6" fmla="*/ 5212838 w 6336001"/>
                <a:gd name="connsiteY6" fmla="*/ 583751 h 3420001"/>
                <a:gd name="connsiteX7" fmla="*/ 5238177 w 6336001"/>
                <a:gd name="connsiteY7" fmla="*/ 582473 h 3420001"/>
                <a:gd name="connsiteX8" fmla="*/ 6336001 w 6336001"/>
                <a:gd name="connsiteY8" fmla="*/ 1678911 h 3420001"/>
                <a:gd name="connsiteX9" fmla="*/ 5238177 w 6336001"/>
                <a:gd name="connsiteY9" fmla="*/ 2775349 h 3420001"/>
                <a:gd name="connsiteX10" fmla="*/ 4911718 w 6336001"/>
                <a:gd name="connsiteY10" fmla="*/ 2726055 h 3420001"/>
                <a:gd name="connsiteX11" fmla="*/ 4889499 w 6336001"/>
                <a:gd name="connsiteY11" fmla="*/ 2717933 h 3420001"/>
                <a:gd name="connsiteX12" fmla="*/ 4879425 w 6336001"/>
                <a:gd name="connsiteY12" fmla="*/ 2750346 h 3420001"/>
                <a:gd name="connsiteX13" fmla="*/ 3867873 w 6336001"/>
                <a:gd name="connsiteY13" fmla="*/ 3420001 h 3420001"/>
                <a:gd name="connsiteX14" fmla="*/ 3091595 w 6336001"/>
                <a:gd name="connsiteY14" fmla="*/ 3098862 h 3420001"/>
                <a:gd name="connsiteX15" fmla="*/ 3032475 w 6336001"/>
                <a:gd name="connsiteY15" fmla="*/ 3027298 h 3420001"/>
                <a:gd name="connsiteX16" fmla="*/ 3001738 w 6336001"/>
                <a:gd name="connsiteY16" fmla="*/ 3064505 h 3420001"/>
                <a:gd name="connsiteX17" fmla="*/ 2225459 w 6336001"/>
                <a:gd name="connsiteY17" fmla="*/ 3385644 h 3420001"/>
                <a:gd name="connsiteX18" fmla="*/ 1449181 w 6336001"/>
                <a:gd name="connsiteY18" fmla="*/ 3064505 h 3420001"/>
                <a:gd name="connsiteX19" fmla="*/ 1355617 w 6336001"/>
                <a:gd name="connsiteY19" fmla="*/ 2951247 h 3420001"/>
                <a:gd name="connsiteX20" fmla="*/ 1319074 w 6336001"/>
                <a:gd name="connsiteY20" fmla="*/ 2960631 h 3420001"/>
                <a:gd name="connsiteX21" fmla="*/ 1097824 w 6336001"/>
                <a:gd name="connsiteY21" fmla="*/ 2982907 h 3420001"/>
                <a:gd name="connsiteX22" fmla="*/ 0 w 6336001"/>
                <a:gd name="connsiteY22" fmla="*/ 1886469 h 3420001"/>
                <a:gd name="connsiteX23" fmla="*/ 1097824 w 6336001"/>
                <a:gd name="connsiteY23" fmla="*/ 790031 h 3420001"/>
                <a:gd name="connsiteX24" fmla="*/ 1174420 w 6336001"/>
                <a:gd name="connsiteY24" fmla="*/ 793894 h 3420001"/>
                <a:gd name="connsiteX25" fmla="*/ 1192725 w 6336001"/>
                <a:gd name="connsiteY25" fmla="*/ 734999 h 3420001"/>
                <a:gd name="connsiteX26" fmla="*/ 2204276 w 6336001"/>
                <a:gd name="connsiteY26" fmla="*/ 65344 h 3420001"/>
                <a:gd name="connsiteX27" fmla="*/ 2631599 w 6336001"/>
                <a:gd name="connsiteY27" fmla="*/ 151508 h 3420001"/>
                <a:gd name="connsiteX28" fmla="*/ 2649234 w 6336001"/>
                <a:gd name="connsiteY28" fmla="*/ 159992 h 3420001"/>
                <a:gd name="connsiteX29" fmla="*/ 2694817 w 6336001"/>
                <a:gd name="connsiteY29" fmla="*/ 132334 h 3420001"/>
                <a:gd name="connsiteX30" fmla="*/ 3218105 w 6336001"/>
                <a:gd name="connsiteY30" fmla="*/ 0 h 34200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36001" h="3420001">
                  <a:moveTo>
                    <a:pt x="3218105" y="0"/>
                  </a:moveTo>
                  <a:cubicBezTo>
                    <a:pt x="3483366" y="0"/>
                    <a:pt x="3726654" y="93960"/>
                    <a:pt x="3916423" y="250373"/>
                  </a:cubicBezTo>
                  <a:lnTo>
                    <a:pt x="3929273" y="262037"/>
                  </a:lnTo>
                  <a:lnTo>
                    <a:pt x="3935218" y="259177"/>
                  </a:lnTo>
                  <a:cubicBezTo>
                    <a:pt x="4066560" y="203694"/>
                    <a:pt x="4210963" y="173013"/>
                    <a:pt x="4362540" y="173013"/>
                  </a:cubicBezTo>
                  <a:cubicBezTo>
                    <a:pt x="4665696" y="173013"/>
                    <a:pt x="4940152" y="295736"/>
                    <a:pt x="5138819" y="494152"/>
                  </a:cubicBezTo>
                  <a:lnTo>
                    <a:pt x="5212838" y="583751"/>
                  </a:lnTo>
                  <a:lnTo>
                    <a:pt x="5238177" y="582473"/>
                  </a:lnTo>
                  <a:cubicBezTo>
                    <a:pt x="5844488" y="582473"/>
                    <a:pt x="6336001" y="1073365"/>
                    <a:pt x="6336001" y="1678911"/>
                  </a:cubicBezTo>
                  <a:cubicBezTo>
                    <a:pt x="6336001" y="2284457"/>
                    <a:pt x="5844488" y="2775349"/>
                    <a:pt x="5238177" y="2775349"/>
                  </a:cubicBezTo>
                  <a:cubicBezTo>
                    <a:pt x="5124494" y="2775349"/>
                    <a:pt x="5014846" y="2758091"/>
                    <a:pt x="4911718" y="2726055"/>
                  </a:cubicBezTo>
                  <a:lnTo>
                    <a:pt x="4889499" y="2717933"/>
                  </a:lnTo>
                  <a:lnTo>
                    <a:pt x="4879425" y="2750346"/>
                  </a:lnTo>
                  <a:cubicBezTo>
                    <a:pt x="4712766" y="3143874"/>
                    <a:pt x="4322606" y="3420001"/>
                    <a:pt x="3867873" y="3420001"/>
                  </a:cubicBezTo>
                  <a:cubicBezTo>
                    <a:pt x="3564718" y="3420001"/>
                    <a:pt x="3290262" y="3297278"/>
                    <a:pt x="3091595" y="3098862"/>
                  </a:cubicBezTo>
                  <a:lnTo>
                    <a:pt x="3032475" y="3027298"/>
                  </a:lnTo>
                  <a:lnTo>
                    <a:pt x="3001738" y="3064505"/>
                  </a:lnTo>
                  <a:cubicBezTo>
                    <a:pt x="2803071" y="3262921"/>
                    <a:pt x="2528615" y="3385644"/>
                    <a:pt x="2225459" y="3385644"/>
                  </a:cubicBezTo>
                  <a:cubicBezTo>
                    <a:pt x="1922304" y="3385644"/>
                    <a:pt x="1647848" y="3262921"/>
                    <a:pt x="1449181" y="3064505"/>
                  </a:cubicBezTo>
                  <a:lnTo>
                    <a:pt x="1355617" y="2951247"/>
                  </a:lnTo>
                  <a:lnTo>
                    <a:pt x="1319074" y="2960631"/>
                  </a:lnTo>
                  <a:cubicBezTo>
                    <a:pt x="1247608" y="2975237"/>
                    <a:pt x="1173613" y="2982907"/>
                    <a:pt x="1097824" y="2982907"/>
                  </a:cubicBezTo>
                  <a:cubicBezTo>
                    <a:pt x="491513" y="2982907"/>
                    <a:pt x="0" y="2492015"/>
                    <a:pt x="0" y="1886469"/>
                  </a:cubicBezTo>
                  <a:cubicBezTo>
                    <a:pt x="0" y="1280923"/>
                    <a:pt x="491513" y="790031"/>
                    <a:pt x="1097824" y="790031"/>
                  </a:cubicBezTo>
                  <a:lnTo>
                    <a:pt x="1174420" y="793894"/>
                  </a:lnTo>
                  <a:lnTo>
                    <a:pt x="1192725" y="734999"/>
                  </a:lnTo>
                  <a:cubicBezTo>
                    <a:pt x="1359384" y="341471"/>
                    <a:pt x="1749543" y="65344"/>
                    <a:pt x="2204276" y="65344"/>
                  </a:cubicBezTo>
                  <a:cubicBezTo>
                    <a:pt x="2355854" y="65344"/>
                    <a:pt x="2500257" y="96025"/>
                    <a:pt x="2631599" y="151508"/>
                  </a:cubicBezTo>
                  <a:lnTo>
                    <a:pt x="2649234" y="159992"/>
                  </a:lnTo>
                  <a:lnTo>
                    <a:pt x="2694817" y="132334"/>
                  </a:lnTo>
                  <a:cubicBezTo>
                    <a:pt x="2850372" y="47939"/>
                    <a:pt x="3028633" y="0"/>
                    <a:pt x="3218105" y="0"/>
                  </a:cubicBezTo>
                  <a:close/>
                </a:path>
              </a:pathLst>
            </a:custGeom>
            <a:solidFill>
              <a:srgbClr val="FFC715"/>
            </a:solidFill>
            <a:ln>
              <a:solidFill>
                <a:schemeClr val="bg1"/>
              </a:solidFill>
            </a:ln>
            <a:effectLst>
              <a:outerShdw blurRad="50800" dist="38100" dir="2700000" sx="101000" sy="101000" algn="t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5" name="任意多边形: 形状 44">
              <a:extLst>
                <a:ext uri="{FF2B5EF4-FFF2-40B4-BE49-F238E27FC236}">
                  <a16:creationId xmlns="" xmlns:a16="http://schemas.microsoft.com/office/drawing/2014/main" id="{F30FF339-471C-4104-B9F5-721545F49A88}"/>
                </a:ext>
              </a:extLst>
            </p:cNvPr>
            <p:cNvSpPr/>
            <p:nvPr/>
          </p:nvSpPr>
          <p:spPr>
            <a:xfrm>
              <a:off x="2997347" y="1084832"/>
              <a:ext cx="6192000" cy="3312000"/>
            </a:xfrm>
            <a:custGeom>
              <a:avLst/>
              <a:gdLst>
                <a:gd name="connsiteX0" fmla="*/ 3211398 w 6322797"/>
                <a:gd name="connsiteY0" fmla="*/ 0 h 3417187"/>
                <a:gd name="connsiteX1" fmla="*/ 3908261 w 6322797"/>
                <a:gd name="connsiteY1" fmla="*/ 250167 h 3417187"/>
                <a:gd name="connsiteX2" fmla="*/ 3921084 w 6322797"/>
                <a:gd name="connsiteY2" fmla="*/ 261821 h 3417187"/>
                <a:gd name="connsiteX3" fmla="*/ 3927016 w 6322797"/>
                <a:gd name="connsiteY3" fmla="*/ 258964 h 3417187"/>
                <a:gd name="connsiteX4" fmla="*/ 4353448 w 6322797"/>
                <a:gd name="connsiteY4" fmla="*/ 172871 h 3417187"/>
                <a:gd name="connsiteX5" fmla="*/ 5128109 w 6322797"/>
                <a:gd name="connsiteY5" fmla="*/ 493746 h 3417187"/>
                <a:gd name="connsiteX6" fmla="*/ 5201974 w 6322797"/>
                <a:gd name="connsiteY6" fmla="*/ 583271 h 3417187"/>
                <a:gd name="connsiteX7" fmla="*/ 5227261 w 6322797"/>
                <a:gd name="connsiteY7" fmla="*/ 581994 h 3417187"/>
                <a:gd name="connsiteX8" fmla="*/ 6322797 w 6322797"/>
                <a:gd name="connsiteY8" fmla="*/ 1677530 h 3417187"/>
                <a:gd name="connsiteX9" fmla="*/ 5227261 w 6322797"/>
                <a:gd name="connsiteY9" fmla="*/ 2773066 h 3417187"/>
                <a:gd name="connsiteX10" fmla="*/ 4901482 w 6322797"/>
                <a:gd name="connsiteY10" fmla="*/ 2723813 h 3417187"/>
                <a:gd name="connsiteX11" fmla="*/ 4879309 w 6322797"/>
                <a:gd name="connsiteY11" fmla="*/ 2715697 h 3417187"/>
                <a:gd name="connsiteX12" fmla="*/ 4869256 w 6322797"/>
                <a:gd name="connsiteY12" fmla="*/ 2748083 h 3417187"/>
                <a:gd name="connsiteX13" fmla="*/ 3859812 w 6322797"/>
                <a:gd name="connsiteY13" fmla="*/ 3417187 h 3417187"/>
                <a:gd name="connsiteX14" fmla="*/ 3085151 w 6322797"/>
                <a:gd name="connsiteY14" fmla="*/ 3096312 h 3417187"/>
                <a:gd name="connsiteX15" fmla="*/ 3026155 w 6322797"/>
                <a:gd name="connsiteY15" fmla="*/ 3024808 h 3417187"/>
                <a:gd name="connsiteX16" fmla="*/ 2995482 w 6322797"/>
                <a:gd name="connsiteY16" fmla="*/ 3061984 h 3417187"/>
                <a:gd name="connsiteX17" fmla="*/ 2220821 w 6322797"/>
                <a:gd name="connsiteY17" fmla="*/ 3382859 h 3417187"/>
                <a:gd name="connsiteX18" fmla="*/ 1446160 w 6322797"/>
                <a:gd name="connsiteY18" fmla="*/ 3061984 h 3417187"/>
                <a:gd name="connsiteX19" fmla="*/ 1352791 w 6322797"/>
                <a:gd name="connsiteY19" fmla="*/ 2948819 h 3417187"/>
                <a:gd name="connsiteX20" fmla="*/ 1316325 w 6322797"/>
                <a:gd name="connsiteY20" fmla="*/ 2958196 h 3417187"/>
                <a:gd name="connsiteX21" fmla="*/ 1095536 w 6322797"/>
                <a:gd name="connsiteY21" fmla="*/ 2980453 h 3417187"/>
                <a:gd name="connsiteX22" fmla="*/ 0 w 6322797"/>
                <a:gd name="connsiteY22" fmla="*/ 1884917 h 3417187"/>
                <a:gd name="connsiteX23" fmla="*/ 1095536 w 6322797"/>
                <a:gd name="connsiteY23" fmla="*/ 789381 h 3417187"/>
                <a:gd name="connsiteX24" fmla="*/ 1171972 w 6322797"/>
                <a:gd name="connsiteY24" fmla="*/ 793241 h 3417187"/>
                <a:gd name="connsiteX25" fmla="*/ 1190239 w 6322797"/>
                <a:gd name="connsiteY25" fmla="*/ 734394 h 3417187"/>
                <a:gd name="connsiteX26" fmla="*/ 2199682 w 6322797"/>
                <a:gd name="connsiteY26" fmla="*/ 65290 h 3417187"/>
                <a:gd name="connsiteX27" fmla="*/ 2626114 w 6322797"/>
                <a:gd name="connsiteY27" fmla="*/ 151383 h 3417187"/>
                <a:gd name="connsiteX28" fmla="*/ 2643712 w 6322797"/>
                <a:gd name="connsiteY28" fmla="*/ 159860 h 3417187"/>
                <a:gd name="connsiteX29" fmla="*/ 2689201 w 6322797"/>
                <a:gd name="connsiteY29" fmla="*/ 132226 h 3417187"/>
                <a:gd name="connsiteX30" fmla="*/ 3211398 w 6322797"/>
                <a:gd name="connsiteY30" fmla="*/ 0 h 34171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6322797" h="3417187">
                  <a:moveTo>
                    <a:pt x="3211398" y="0"/>
                  </a:moveTo>
                  <a:cubicBezTo>
                    <a:pt x="3476107" y="0"/>
                    <a:pt x="3718888" y="93883"/>
                    <a:pt x="3908261" y="250167"/>
                  </a:cubicBezTo>
                  <a:lnTo>
                    <a:pt x="3921084" y="261821"/>
                  </a:lnTo>
                  <a:lnTo>
                    <a:pt x="3927016" y="258964"/>
                  </a:lnTo>
                  <a:cubicBezTo>
                    <a:pt x="4058084" y="203527"/>
                    <a:pt x="4202186" y="172871"/>
                    <a:pt x="4353448" y="172871"/>
                  </a:cubicBezTo>
                  <a:cubicBezTo>
                    <a:pt x="4655972" y="172871"/>
                    <a:pt x="4929856" y="295493"/>
                    <a:pt x="5128109" y="493746"/>
                  </a:cubicBezTo>
                  <a:lnTo>
                    <a:pt x="5201974" y="583271"/>
                  </a:lnTo>
                  <a:lnTo>
                    <a:pt x="5227261" y="581994"/>
                  </a:lnTo>
                  <a:cubicBezTo>
                    <a:pt x="5832309" y="581994"/>
                    <a:pt x="6322797" y="1072482"/>
                    <a:pt x="6322797" y="1677530"/>
                  </a:cubicBezTo>
                  <a:cubicBezTo>
                    <a:pt x="6322797" y="2282578"/>
                    <a:pt x="5832309" y="2773066"/>
                    <a:pt x="5227261" y="2773066"/>
                  </a:cubicBezTo>
                  <a:cubicBezTo>
                    <a:pt x="5113815" y="2773066"/>
                    <a:pt x="5004396" y="2755822"/>
                    <a:pt x="4901482" y="2723813"/>
                  </a:cubicBezTo>
                  <a:lnTo>
                    <a:pt x="4879309" y="2715697"/>
                  </a:lnTo>
                  <a:lnTo>
                    <a:pt x="4869256" y="2748083"/>
                  </a:lnTo>
                  <a:cubicBezTo>
                    <a:pt x="4702944" y="3141288"/>
                    <a:pt x="4313598" y="3417187"/>
                    <a:pt x="3859812" y="3417187"/>
                  </a:cubicBezTo>
                  <a:cubicBezTo>
                    <a:pt x="3557288" y="3417187"/>
                    <a:pt x="3283404" y="3294565"/>
                    <a:pt x="3085151" y="3096312"/>
                  </a:cubicBezTo>
                  <a:lnTo>
                    <a:pt x="3026155" y="3024808"/>
                  </a:lnTo>
                  <a:lnTo>
                    <a:pt x="2995482" y="3061984"/>
                  </a:lnTo>
                  <a:cubicBezTo>
                    <a:pt x="2797229" y="3260237"/>
                    <a:pt x="2523345" y="3382859"/>
                    <a:pt x="2220821" y="3382859"/>
                  </a:cubicBezTo>
                  <a:cubicBezTo>
                    <a:pt x="1918297" y="3382859"/>
                    <a:pt x="1644413" y="3260237"/>
                    <a:pt x="1446160" y="3061984"/>
                  </a:cubicBezTo>
                  <a:lnTo>
                    <a:pt x="1352791" y="2948819"/>
                  </a:lnTo>
                  <a:lnTo>
                    <a:pt x="1316325" y="2958196"/>
                  </a:lnTo>
                  <a:cubicBezTo>
                    <a:pt x="1245008" y="2972789"/>
                    <a:pt x="1171167" y="2980453"/>
                    <a:pt x="1095536" y="2980453"/>
                  </a:cubicBezTo>
                  <a:cubicBezTo>
                    <a:pt x="490488" y="2980453"/>
                    <a:pt x="0" y="2489965"/>
                    <a:pt x="0" y="1884917"/>
                  </a:cubicBezTo>
                  <a:cubicBezTo>
                    <a:pt x="0" y="1279869"/>
                    <a:pt x="490488" y="789381"/>
                    <a:pt x="1095536" y="789381"/>
                  </a:cubicBezTo>
                  <a:lnTo>
                    <a:pt x="1171972" y="793241"/>
                  </a:lnTo>
                  <a:lnTo>
                    <a:pt x="1190239" y="734394"/>
                  </a:lnTo>
                  <a:cubicBezTo>
                    <a:pt x="1356550" y="341190"/>
                    <a:pt x="1745896" y="65290"/>
                    <a:pt x="2199682" y="65290"/>
                  </a:cubicBezTo>
                  <a:cubicBezTo>
                    <a:pt x="2350944" y="65290"/>
                    <a:pt x="2495046" y="95946"/>
                    <a:pt x="2626114" y="151383"/>
                  </a:cubicBezTo>
                  <a:lnTo>
                    <a:pt x="2643712" y="159860"/>
                  </a:lnTo>
                  <a:lnTo>
                    <a:pt x="2689201" y="132226"/>
                  </a:lnTo>
                  <a:cubicBezTo>
                    <a:pt x="2844431" y="47899"/>
                    <a:pt x="3022321" y="0"/>
                    <a:pt x="3211398" y="0"/>
                  </a:cubicBezTo>
                  <a:close/>
                </a:path>
              </a:pathLst>
            </a:custGeom>
            <a:noFill/>
            <a:ln w="25400">
              <a:solidFill>
                <a:srgbClr val="21596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7" name="文本框 46">
            <a:extLst>
              <a:ext uri="{FF2B5EF4-FFF2-40B4-BE49-F238E27FC236}">
                <a16:creationId xmlns="" xmlns:a16="http://schemas.microsoft.com/office/drawing/2014/main" id="{6954BC13-1B95-418E-9539-DBA8127449C2}"/>
              </a:ext>
            </a:extLst>
          </p:cNvPr>
          <p:cNvSpPr txBox="1"/>
          <p:nvPr/>
        </p:nvSpPr>
        <p:spPr>
          <a:xfrm rot="20819903">
            <a:off x="5210072" y="4468285"/>
            <a:ext cx="140939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sky</a:t>
            </a:r>
            <a:endParaRPr kumimoji="0" lang="zh-CN" altLang="en-US" sz="55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sp>
        <p:nvSpPr>
          <p:cNvPr id="48" name="文本框 47">
            <a:extLst>
              <a:ext uri="{FF2B5EF4-FFF2-40B4-BE49-F238E27FC236}">
                <a16:creationId xmlns="" xmlns:a16="http://schemas.microsoft.com/office/drawing/2014/main" id="{E8CF3AFA-B852-4537-AE91-C283D701A1B3}"/>
              </a:ext>
            </a:extLst>
          </p:cNvPr>
          <p:cNvSpPr txBox="1"/>
          <p:nvPr/>
        </p:nvSpPr>
        <p:spPr>
          <a:xfrm>
            <a:off x="7436299" y="3690763"/>
            <a:ext cx="108796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alpha val="5000"/>
                  </a:prstClr>
                </a:solidFill>
                <a:effectLst/>
                <a:uLnTx/>
                <a:uFillTx/>
                <a:latin typeface="字体视界-遇见字体" panose="02010601030101010101" pitchFamily="2" charset="-122"/>
                <a:ea typeface="字体视界-遇见字体" panose="02010601030101010101" pitchFamily="2" charset="-122"/>
                <a:cs typeface="+mn-cs"/>
              </a:rPr>
              <a:t>two</a:t>
            </a:r>
            <a:endParaRPr kumimoji="0" lang="zh-CN" altLang="en-US" sz="50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5000"/>
                </a:prstClr>
              </a:solidFill>
              <a:effectLst/>
              <a:uLnTx/>
              <a:uFillTx/>
              <a:latin typeface="字体视界-遇见字体" panose="02010601030101010101" pitchFamily="2" charset="-122"/>
              <a:ea typeface="字体视界-遇见字体" panose="02010601030101010101" pitchFamily="2" charset="-122"/>
              <a:cs typeface="+mn-cs"/>
            </a:endParaRPr>
          </a:p>
        </p:txBody>
      </p:sp>
      <p:pic>
        <p:nvPicPr>
          <p:cNvPr id="51" name="图片 50">
            <a:extLst>
              <a:ext uri="{FF2B5EF4-FFF2-40B4-BE49-F238E27FC236}">
                <a16:creationId xmlns="" xmlns:a16="http://schemas.microsoft.com/office/drawing/2014/main" id="{D7B93B9D-BE27-4EC5-8C0A-2E001CDE4F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327" y="2819299"/>
            <a:ext cx="3415636" cy="4554181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2FFADEC9-E830-4EEF-94A9-DB5E719D881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86" t="67148" r="34938" b="9815"/>
          <a:stretch/>
        </p:blipFill>
        <p:spPr>
          <a:xfrm rot="14080846">
            <a:off x="1183854" y="5672125"/>
            <a:ext cx="1356202" cy="118490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="" xmlns:a16="http://schemas.microsoft.com/office/drawing/2014/main" id="{5BF272ED-DA85-46CE-AFED-ACDFB783E3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0" t="60777" r="68063" b="7558"/>
          <a:stretch/>
        </p:blipFill>
        <p:spPr>
          <a:xfrm>
            <a:off x="4927115" y="4615767"/>
            <a:ext cx="1336129" cy="2171590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="" xmlns:a16="http://schemas.microsoft.com/office/drawing/2014/main" id="{9F081952-B68E-4291-B86B-BD138CBD4E7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49" r="60059" b="78900"/>
          <a:stretch/>
        </p:blipFill>
        <p:spPr>
          <a:xfrm rot="20703132">
            <a:off x="534905" y="588779"/>
            <a:ext cx="1272552" cy="1605936"/>
          </a:xfrm>
          <a:prstGeom prst="rect">
            <a:avLst/>
          </a:prstGeom>
        </p:spPr>
      </p:pic>
      <p:pic>
        <p:nvPicPr>
          <p:cNvPr id="60" name="图片 59">
            <a:extLst>
              <a:ext uri="{FF2B5EF4-FFF2-40B4-BE49-F238E27FC236}">
                <a16:creationId xmlns="" xmlns:a16="http://schemas.microsoft.com/office/drawing/2014/main" id="{DBE410B0-D787-4C40-B191-E2D0BE4B7A8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9" t="10098" r="25636" b="5910"/>
          <a:stretch/>
        </p:blipFill>
        <p:spPr>
          <a:xfrm rot="652259">
            <a:off x="5637953" y="-62911"/>
            <a:ext cx="1197936" cy="2039830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="" xmlns:a16="http://schemas.microsoft.com/office/drawing/2014/main" id="{0CA007AA-9EEB-4772-BCFA-4D4B8B0F3DA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31" t="33683" r="31300" b="42531"/>
          <a:stretch/>
        </p:blipFill>
        <p:spPr>
          <a:xfrm>
            <a:off x="1460074" y="2828611"/>
            <a:ext cx="1546638" cy="1631214"/>
          </a:xfrm>
          <a:prstGeom prst="rect">
            <a:avLst/>
          </a:prstGeom>
        </p:spPr>
      </p:pic>
      <p:sp>
        <p:nvSpPr>
          <p:cNvPr id="85" name="矩形 84">
            <a:extLst>
              <a:ext uri="{FF2B5EF4-FFF2-40B4-BE49-F238E27FC236}">
                <a16:creationId xmlns="" xmlns:a16="http://schemas.microsoft.com/office/drawing/2014/main" id="{E827FADA-220F-47F2-8F17-1F4AC7264A23}"/>
              </a:ext>
            </a:extLst>
          </p:cNvPr>
          <p:cNvSpPr/>
          <p:nvPr/>
        </p:nvSpPr>
        <p:spPr>
          <a:xfrm>
            <a:off x="2525845" y="3922701"/>
            <a:ext cx="986614" cy="1322988"/>
          </a:xfrm>
          <a:prstGeom prst="rect">
            <a:avLst/>
          </a:prstGeom>
          <a:blipFill dpi="0" rotWithShape="1">
            <a:blip r:embed="rId9">
              <a:alphaModFix amt="15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228DA72-1090-4F93-927F-2220C2DAAC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439658" y="2054895"/>
            <a:ext cx="5185097" cy="2103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04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28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1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FD106DA4-F7C7-43B8-F7F6-C5F2190B4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803513"/>
            <a:ext cx="5181600" cy="32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61989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ái Trường Mến Yêu">
            <a:hlinkClick r:id="" action="ppaction://media"/>
            <a:extLst>
              <a:ext uri="{FF2B5EF4-FFF2-40B4-BE49-F238E27FC236}">
                <a16:creationId xmlns="" xmlns:a16="http://schemas.microsoft.com/office/drawing/2014/main" id="{7911BAF2-9891-AD75-02B3-5DF29BA11C0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1431"/>
            <a:ext cx="9144000" cy="686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20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61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="" xmlns:a16="http://schemas.microsoft.com/office/drawing/2014/main" id="{D53DB799-310B-5328-881F-6D50C33DBC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892" y="1801768"/>
            <a:ext cx="4284308" cy="3254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044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972686" y="8165"/>
            <a:ext cx="5171314" cy="766000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1.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Lập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kế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hoạch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để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tìm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hiểu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truyền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trống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nhà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trường</a:t>
            </a:r>
            <a:r>
              <a:rPr lang="en-US" sz="2300" b="1" dirty="0"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74B8708E-0B4A-8AF6-D136-BB26523CBD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383"/>
          <a:stretch/>
        </p:blipFill>
        <p:spPr>
          <a:xfrm>
            <a:off x="276597" y="1682240"/>
            <a:ext cx="8468676" cy="52564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Rectangle 13"/>
          <p:cNvSpPr/>
          <p:nvPr/>
        </p:nvSpPr>
        <p:spPr>
          <a:xfrm>
            <a:off x="291185" y="804853"/>
            <a:ext cx="8775671" cy="766000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pPr algn="just"/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1.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Đề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xuất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nội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dung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để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tìm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hiểu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truyền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thống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trường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em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dựa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vào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gợi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ý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dưới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đây</a:t>
            </a:r>
            <a:r>
              <a:rPr lang="en-US" sz="2300" b="1" dirty="0">
                <a:solidFill>
                  <a:srgbClr val="00B050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</a:p>
        </p:txBody>
      </p:sp>
      <p:pic>
        <p:nvPicPr>
          <p:cNvPr id="4" name="Hình ảnh 3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362EFF92-7746-2E6E-F73C-80F49C7C0A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972" y="4457700"/>
            <a:ext cx="2425300" cy="2078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6253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="" xmlns:a16="http://schemas.microsoft.com/office/drawing/2014/main" id="{873918FF-F2A1-AA7F-4B1B-AFB55911B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524000"/>
            <a:ext cx="4572000" cy="3198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28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29F924AB-B891-93C1-A185-DE3E4ECEBF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917" b="54325" l="27629" r="70103">
                        <a14:foregroundMark x1="44689" y1="47947" x2="62268" y2="48443"/>
                        <a14:foregroundMark x1="39325" y1="47796" x2="41991" y2="47871"/>
                        <a14:foregroundMark x1="37732" y1="47751" x2="39011" y2="47787"/>
                        <a14:foregroundMark x1="38888" y1="47365" x2="37320" y2="47405"/>
                        <a14:foregroundMark x1="42443" y1="47275" x2="39196" y2="47357"/>
                        <a14:foregroundMark x1="64536" y1="46713" x2="44993" y2="47209"/>
                        <a14:foregroundMark x1="44513" y1="48374" x2="60412" y2="50519"/>
                        <a14:foregroundMark x1="39288" y1="47671" x2="41878" y2="48020"/>
                        <a14:foregroundMark x1="37320" y1="47405" x2="38964" y2="47627"/>
                        <a14:foregroundMark x1="39419" y1="49180" x2="36289" y2="49135"/>
                        <a14:foregroundMark x1="40980" y1="49203" x2="39731" y2="49185"/>
                        <a14:foregroundMark x1="60206" y1="49481" x2="44153" y2="49248"/>
                        <a14:foregroundMark x1="36289" y1="49135" x2="32258" y2="39792"/>
                        <a14:foregroundMark x1="31959" y1="39100" x2="29485" y2="39792"/>
                        <a14:foregroundMark x1="40993" y1="51986" x2="41163" y2="52159"/>
                        <a14:foregroundMark x1="40324" y1="51304" x2="40607" y2="51592"/>
                        <a14:foregroundMark x1="31753" y1="42561" x2="39796" y2="50765"/>
                        <a14:foregroundMark x1="39398" y1="51289" x2="32990" y2="47405"/>
                        <a14:foregroundMark x1="40175" y1="51760" x2="40040" y2="51678"/>
                        <a14:foregroundMark x1="28848" y1="39792" x2="28764" y2="39638"/>
                        <a14:foregroundMark x1="32990" y1="47405" x2="28848" y2="39792"/>
                        <a14:foregroundMark x1="35162" y1="30104" x2="35243" y2="29624"/>
                        <a14:foregroundMark x1="34639" y1="33218" x2="35162" y2="30104"/>
                        <a14:foregroundMark x1="60671" y1="18272" x2="61323" y2="18518"/>
                        <a14:foregroundMark x1="69150" y1="39451" x2="60825" y2="51903"/>
                        <a14:foregroundMark x1="69533" y1="40461" x2="65567" y2="47751"/>
                        <a14:foregroundMark x1="65567" y1="47751" x2="63299" y2="50173"/>
                        <a14:foregroundMark x1="69120" y1="39372" x2="68041" y2="44637"/>
                        <a14:foregroundMark x1="68041" y1="44637" x2="63711" y2="51557"/>
                        <a14:foregroundMark x1="39172" y1="54257" x2="38557" y2="54325"/>
                        <a14:foregroundMark x1="40352" y1="54127" x2="39808" y2="54187"/>
                        <a14:foregroundMark x1="44843" y1="53633" x2="42228" y2="53921"/>
                        <a14:foregroundMark x1="63711" y1="51557" x2="44843" y2="53633"/>
                        <a14:foregroundMark x1="38557" y1="54325" x2="38032" y2="54325"/>
                        <a14:backgroundMark x1="34639" y1="23529" x2="33402" y2="28374"/>
                        <a14:backgroundMark x1="68454" y1="30104" x2="70928" y2="30104"/>
                        <a14:backgroundMark x1="68247" y1="31834" x2="66392" y2="32180"/>
                        <a14:backgroundMark x1="67010" y1="27336" x2="67010" y2="27336"/>
                        <a14:backgroundMark x1="64330" y1="23529" x2="64330" y2="23529"/>
                        <a14:backgroundMark x1="63093" y1="23183" x2="63093" y2="23183"/>
                        <a14:backgroundMark x1="63093" y1="21799" x2="63093" y2="21799"/>
                        <a14:backgroundMark x1="62680" y1="19723" x2="62474" y2="19377"/>
                        <a14:backgroundMark x1="62062" y1="19377" x2="62062" y2="19377"/>
                        <a14:backgroundMark x1="29691" y1="33564" x2="29691" y2="33564"/>
                        <a14:backgroundMark x1="28247" y1="36678" x2="28247" y2="36678"/>
                        <a14:backgroundMark x1="29072" y1="35640" x2="29072" y2="35640"/>
                        <a14:backgroundMark x1="28866" y1="38408" x2="28866" y2="38408"/>
                        <a14:backgroundMark x1="28660" y1="35640" x2="28660" y2="35640"/>
                        <a14:backgroundMark x1="28454" y1="34256" x2="28454" y2="34256"/>
                        <a14:backgroundMark x1="28660" y1="37370" x2="28660" y2="38062"/>
                        <a14:backgroundMark x1="28247" y1="39792" x2="28247" y2="39792"/>
                        <a14:backgroundMark x1="37526" y1="52941" x2="37526" y2="52941"/>
                        <a14:backgroundMark x1="38144" y1="52941" x2="38557" y2="53633"/>
                        <a14:backgroundMark x1="38763" y1="55017" x2="39175" y2="55363"/>
                        <a14:backgroundMark x1="41237" y1="54325" x2="40825" y2="53979"/>
                        <a14:backgroundMark x1="39794" y1="53633" x2="39794" y2="53633"/>
                        <a14:backgroundMark x1="69897" y1="35640" x2="69897" y2="35640"/>
                        <a14:backgroundMark x1="67423" y1="26298" x2="67423" y2="26298"/>
                        <a14:backgroundMark x1="66186" y1="24913" x2="66186" y2="24913"/>
                        <a14:backgroundMark x1="65361" y1="24221" x2="65361" y2="24221"/>
                        <a14:backgroundMark x1="65361" y1="23875" x2="65361" y2="23875"/>
                        <a14:backgroundMark x1="51546" y1="18339" x2="40412" y2="17647"/>
                        <a14:backgroundMark x1="60825" y1="18685" x2="48454" y2="17993"/>
                        <a14:backgroundMark x1="43299" y1="17647" x2="40000" y2="17993"/>
                        <a14:backgroundMark x1="39175" y1="18685" x2="36082" y2="25606"/>
                        <a14:backgroundMark x1="41237" y1="18685" x2="38969" y2="18685"/>
                        <a14:backgroundMark x1="61443" y1="18339" x2="69072" y2="28720"/>
                        <a14:backgroundMark x1="69072" y1="32526" x2="69485" y2="35986"/>
                        <a14:backgroundMark x1="67010" y1="32180" x2="66392" y2="32180"/>
                        <a14:backgroundMark x1="26804" y1="27682" x2="32784" y2="31488"/>
                        <a14:backgroundMark x1="32784" y1="31488" x2="28247" y2="29066"/>
                        <a14:backgroundMark x1="35052" y1="30104" x2="35052" y2="30104"/>
                        <a14:backgroundMark x1="39381" y1="54671" x2="39381" y2="54671"/>
                        <a14:backgroundMark x1="38144" y1="54671" x2="38144" y2="54671"/>
                        <a14:backgroundMark x1="41237" y1="54671" x2="41237" y2="54671"/>
                        <a14:backgroundMark x1="40619" y1="54671" x2="40619" y2="54671"/>
                        <a14:backgroundMark x1="39794" y1="53979" x2="39794" y2="53979"/>
                        <a14:backgroundMark x1="38969" y1="53979" x2="38969" y2="53979"/>
                        <a14:backgroundMark x1="40412" y1="53979" x2="42062" y2="54325"/>
                        <a14:backgroundMark x1="42062" y1="54325" x2="42062" y2="54325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7417" t="15513" r="28322" b="45174"/>
          <a:stretch>
            <a:fillRect/>
          </a:stretch>
        </p:blipFill>
        <p:spPr>
          <a:xfrm>
            <a:off x="3416180" y="857250"/>
            <a:ext cx="2541357" cy="2235110"/>
          </a:xfrm>
          <a:custGeom>
            <a:avLst/>
            <a:gdLst>
              <a:gd name="connsiteX0" fmla="*/ 1638300 w 3276600"/>
              <a:gd name="connsiteY0" fmla="*/ 0 h 1368290"/>
              <a:gd name="connsiteX1" fmla="*/ 3276600 w 3276600"/>
              <a:gd name="connsiteY1" fmla="*/ 684145 h 1368290"/>
              <a:gd name="connsiteX2" fmla="*/ 1638300 w 3276600"/>
              <a:gd name="connsiteY2" fmla="*/ 1368290 h 1368290"/>
              <a:gd name="connsiteX3" fmla="*/ 0 w 3276600"/>
              <a:gd name="connsiteY3" fmla="*/ 684145 h 1368290"/>
              <a:gd name="connsiteX4" fmla="*/ 1638300 w 3276600"/>
              <a:gd name="connsiteY4" fmla="*/ 0 h 136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76600" h="1368290">
                <a:moveTo>
                  <a:pt x="1638300" y="0"/>
                </a:moveTo>
                <a:cubicBezTo>
                  <a:pt x="2543108" y="0"/>
                  <a:pt x="3276600" y="306302"/>
                  <a:pt x="3276600" y="684145"/>
                </a:cubicBezTo>
                <a:cubicBezTo>
                  <a:pt x="3276600" y="1061988"/>
                  <a:pt x="2543108" y="1368290"/>
                  <a:pt x="1638300" y="1368290"/>
                </a:cubicBezTo>
                <a:cubicBezTo>
                  <a:pt x="733492" y="1368290"/>
                  <a:pt x="0" y="1061988"/>
                  <a:pt x="0" y="684145"/>
                </a:cubicBezTo>
                <a:cubicBezTo>
                  <a:pt x="0" y="306302"/>
                  <a:pt x="733492" y="0"/>
                  <a:pt x="1638300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88F920A8-FBB0-970E-E815-827A12B0B588}"/>
              </a:ext>
            </a:extLst>
          </p:cNvPr>
          <p:cNvSpPr txBox="1"/>
          <p:nvPr/>
        </p:nvSpPr>
        <p:spPr>
          <a:xfrm>
            <a:off x="169117" y="817790"/>
            <a:ext cx="2825338" cy="4639732"/>
          </a:xfrm>
          <a:custGeom>
            <a:avLst/>
            <a:gdLst>
              <a:gd name="connsiteX0" fmla="*/ 0 w 5029200"/>
              <a:gd name="connsiteY0" fmla="*/ 0 h 7294305"/>
              <a:gd name="connsiteX1" fmla="*/ 609092 w 5029200"/>
              <a:gd name="connsiteY1" fmla="*/ 0 h 7294305"/>
              <a:gd name="connsiteX2" fmla="*/ 1167892 w 5029200"/>
              <a:gd name="connsiteY2" fmla="*/ 0 h 7294305"/>
              <a:gd name="connsiteX3" fmla="*/ 1575816 w 5029200"/>
              <a:gd name="connsiteY3" fmla="*/ 0 h 7294305"/>
              <a:gd name="connsiteX4" fmla="*/ 2235200 w 5029200"/>
              <a:gd name="connsiteY4" fmla="*/ 0 h 7294305"/>
              <a:gd name="connsiteX5" fmla="*/ 2794000 w 5029200"/>
              <a:gd name="connsiteY5" fmla="*/ 0 h 7294305"/>
              <a:gd name="connsiteX6" fmla="*/ 3252216 w 5029200"/>
              <a:gd name="connsiteY6" fmla="*/ 0 h 7294305"/>
              <a:gd name="connsiteX7" fmla="*/ 3760724 w 5029200"/>
              <a:gd name="connsiteY7" fmla="*/ 0 h 7294305"/>
              <a:gd name="connsiteX8" fmla="*/ 4420108 w 5029200"/>
              <a:gd name="connsiteY8" fmla="*/ 0 h 7294305"/>
              <a:gd name="connsiteX9" fmla="*/ 5029200 w 5029200"/>
              <a:gd name="connsiteY9" fmla="*/ 0 h 7294305"/>
              <a:gd name="connsiteX10" fmla="*/ 5029200 w 5029200"/>
              <a:gd name="connsiteY10" fmla="*/ 342271 h 7294305"/>
              <a:gd name="connsiteX11" fmla="*/ 5029200 w 5029200"/>
              <a:gd name="connsiteY11" fmla="*/ 903372 h 7294305"/>
              <a:gd name="connsiteX12" fmla="*/ 5029200 w 5029200"/>
              <a:gd name="connsiteY12" fmla="*/ 1245643 h 7294305"/>
              <a:gd name="connsiteX13" fmla="*/ 5029200 w 5029200"/>
              <a:gd name="connsiteY13" fmla="*/ 1806743 h 7294305"/>
              <a:gd name="connsiteX14" fmla="*/ 5029200 w 5029200"/>
              <a:gd name="connsiteY14" fmla="*/ 2440787 h 7294305"/>
              <a:gd name="connsiteX15" fmla="*/ 5029200 w 5029200"/>
              <a:gd name="connsiteY15" fmla="*/ 2928944 h 7294305"/>
              <a:gd name="connsiteX16" fmla="*/ 5029200 w 5029200"/>
              <a:gd name="connsiteY16" fmla="*/ 3490044 h 7294305"/>
              <a:gd name="connsiteX17" fmla="*/ 5029200 w 5029200"/>
              <a:gd name="connsiteY17" fmla="*/ 3978202 h 7294305"/>
              <a:gd name="connsiteX18" fmla="*/ 5029200 w 5029200"/>
              <a:gd name="connsiteY18" fmla="*/ 4685188 h 7294305"/>
              <a:gd name="connsiteX19" fmla="*/ 5029200 w 5029200"/>
              <a:gd name="connsiteY19" fmla="*/ 5173346 h 7294305"/>
              <a:gd name="connsiteX20" fmla="*/ 5029200 w 5029200"/>
              <a:gd name="connsiteY20" fmla="*/ 5661503 h 7294305"/>
              <a:gd name="connsiteX21" fmla="*/ 5029200 w 5029200"/>
              <a:gd name="connsiteY21" fmla="*/ 6295546 h 7294305"/>
              <a:gd name="connsiteX22" fmla="*/ 5029200 w 5029200"/>
              <a:gd name="connsiteY22" fmla="*/ 6710761 h 7294305"/>
              <a:gd name="connsiteX23" fmla="*/ 5029200 w 5029200"/>
              <a:gd name="connsiteY23" fmla="*/ 7294305 h 7294305"/>
              <a:gd name="connsiteX24" fmla="*/ 4570984 w 5029200"/>
              <a:gd name="connsiteY24" fmla="*/ 7294305 h 7294305"/>
              <a:gd name="connsiteX25" fmla="*/ 4012184 w 5029200"/>
              <a:gd name="connsiteY25" fmla="*/ 7294305 h 7294305"/>
              <a:gd name="connsiteX26" fmla="*/ 3453384 w 5029200"/>
              <a:gd name="connsiteY26" fmla="*/ 7294305 h 7294305"/>
              <a:gd name="connsiteX27" fmla="*/ 3045460 w 5029200"/>
              <a:gd name="connsiteY27" fmla="*/ 7294305 h 7294305"/>
              <a:gd name="connsiteX28" fmla="*/ 2587244 w 5029200"/>
              <a:gd name="connsiteY28" fmla="*/ 7294305 h 7294305"/>
              <a:gd name="connsiteX29" fmla="*/ 2179320 w 5029200"/>
              <a:gd name="connsiteY29" fmla="*/ 7294305 h 7294305"/>
              <a:gd name="connsiteX30" fmla="*/ 1570228 w 5029200"/>
              <a:gd name="connsiteY30" fmla="*/ 7294305 h 7294305"/>
              <a:gd name="connsiteX31" fmla="*/ 961136 w 5029200"/>
              <a:gd name="connsiteY31" fmla="*/ 7294305 h 7294305"/>
              <a:gd name="connsiteX32" fmla="*/ 0 w 5029200"/>
              <a:gd name="connsiteY32" fmla="*/ 7294305 h 7294305"/>
              <a:gd name="connsiteX33" fmla="*/ 0 w 5029200"/>
              <a:gd name="connsiteY33" fmla="*/ 6660262 h 7294305"/>
              <a:gd name="connsiteX34" fmla="*/ 0 w 5029200"/>
              <a:gd name="connsiteY34" fmla="*/ 6172104 h 7294305"/>
              <a:gd name="connsiteX35" fmla="*/ 0 w 5029200"/>
              <a:gd name="connsiteY35" fmla="*/ 5756890 h 7294305"/>
              <a:gd name="connsiteX36" fmla="*/ 0 w 5029200"/>
              <a:gd name="connsiteY36" fmla="*/ 5341676 h 7294305"/>
              <a:gd name="connsiteX37" fmla="*/ 0 w 5029200"/>
              <a:gd name="connsiteY37" fmla="*/ 4780575 h 7294305"/>
              <a:gd name="connsiteX38" fmla="*/ 0 w 5029200"/>
              <a:gd name="connsiteY38" fmla="*/ 4292418 h 7294305"/>
              <a:gd name="connsiteX39" fmla="*/ 0 w 5029200"/>
              <a:gd name="connsiteY39" fmla="*/ 3585431 h 7294305"/>
              <a:gd name="connsiteX40" fmla="*/ 0 w 5029200"/>
              <a:gd name="connsiteY40" fmla="*/ 3024331 h 7294305"/>
              <a:gd name="connsiteX41" fmla="*/ 0 w 5029200"/>
              <a:gd name="connsiteY41" fmla="*/ 2463231 h 7294305"/>
              <a:gd name="connsiteX42" fmla="*/ 0 w 5029200"/>
              <a:gd name="connsiteY42" fmla="*/ 2120959 h 7294305"/>
              <a:gd name="connsiteX43" fmla="*/ 0 w 5029200"/>
              <a:gd name="connsiteY43" fmla="*/ 1632802 h 7294305"/>
              <a:gd name="connsiteX44" fmla="*/ 0 w 5029200"/>
              <a:gd name="connsiteY44" fmla="*/ 1290531 h 7294305"/>
              <a:gd name="connsiteX45" fmla="*/ 0 w 5029200"/>
              <a:gd name="connsiteY45" fmla="*/ 583544 h 7294305"/>
              <a:gd name="connsiteX46" fmla="*/ 0 w 5029200"/>
              <a:gd name="connsiteY46" fmla="*/ 0 h 729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5029200" h="7294305" fill="none" extrusionOk="0">
                <a:moveTo>
                  <a:pt x="0" y="0"/>
                </a:moveTo>
                <a:cubicBezTo>
                  <a:pt x="167337" y="-38473"/>
                  <a:pt x="368143" y="56776"/>
                  <a:pt x="609092" y="0"/>
                </a:cubicBezTo>
                <a:cubicBezTo>
                  <a:pt x="850041" y="-56776"/>
                  <a:pt x="970235" y="29525"/>
                  <a:pt x="1167892" y="0"/>
                </a:cubicBezTo>
                <a:cubicBezTo>
                  <a:pt x="1365549" y="-29525"/>
                  <a:pt x="1406130" y="48520"/>
                  <a:pt x="1575816" y="0"/>
                </a:cubicBezTo>
                <a:cubicBezTo>
                  <a:pt x="1745502" y="-48520"/>
                  <a:pt x="1968293" y="22634"/>
                  <a:pt x="2235200" y="0"/>
                </a:cubicBezTo>
                <a:cubicBezTo>
                  <a:pt x="2502107" y="-22634"/>
                  <a:pt x="2678813" y="5406"/>
                  <a:pt x="2794000" y="0"/>
                </a:cubicBezTo>
                <a:cubicBezTo>
                  <a:pt x="2909187" y="-5406"/>
                  <a:pt x="3049766" y="51261"/>
                  <a:pt x="3252216" y="0"/>
                </a:cubicBezTo>
                <a:cubicBezTo>
                  <a:pt x="3454666" y="-51261"/>
                  <a:pt x="3644601" y="40118"/>
                  <a:pt x="3760724" y="0"/>
                </a:cubicBezTo>
                <a:cubicBezTo>
                  <a:pt x="3876847" y="-40118"/>
                  <a:pt x="4176769" y="32032"/>
                  <a:pt x="4420108" y="0"/>
                </a:cubicBezTo>
                <a:cubicBezTo>
                  <a:pt x="4663447" y="-32032"/>
                  <a:pt x="4813479" y="9278"/>
                  <a:pt x="5029200" y="0"/>
                </a:cubicBezTo>
                <a:cubicBezTo>
                  <a:pt x="5039296" y="154841"/>
                  <a:pt x="5019337" y="219629"/>
                  <a:pt x="5029200" y="342271"/>
                </a:cubicBezTo>
                <a:cubicBezTo>
                  <a:pt x="5039063" y="464913"/>
                  <a:pt x="5023472" y="741333"/>
                  <a:pt x="5029200" y="903372"/>
                </a:cubicBezTo>
                <a:cubicBezTo>
                  <a:pt x="5034928" y="1065411"/>
                  <a:pt x="5020313" y="1117741"/>
                  <a:pt x="5029200" y="1245643"/>
                </a:cubicBezTo>
                <a:cubicBezTo>
                  <a:pt x="5038087" y="1373545"/>
                  <a:pt x="4971006" y="1584678"/>
                  <a:pt x="5029200" y="1806743"/>
                </a:cubicBezTo>
                <a:cubicBezTo>
                  <a:pt x="5087394" y="2028808"/>
                  <a:pt x="5004876" y="2163571"/>
                  <a:pt x="5029200" y="2440787"/>
                </a:cubicBezTo>
                <a:cubicBezTo>
                  <a:pt x="5053524" y="2718003"/>
                  <a:pt x="5013563" y="2729889"/>
                  <a:pt x="5029200" y="2928944"/>
                </a:cubicBezTo>
                <a:cubicBezTo>
                  <a:pt x="5044837" y="3127999"/>
                  <a:pt x="5009110" y="3244790"/>
                  <a:pt x="5029200" y="3490044"/>
                </a:cubicBezTo>
                <a:cubicBezTo>
                  <a:pt x="5049290" y="3735298"/>
                  <a:pt x="5022058" y="3788852"/>
                  <a:pt x="5029200" y="3978202"/>
                </a:cubicBezTo>
                <a:cubicBezTo>
                  <a:pt x="5036342" y="4167552"/>
                  <a:pt x="4959832" y="4490263"/>
                  <a:pt x="5029200" y="4685188"/>
                </a:cubicBezTo>
                <a:cubicBezTo>
                  <a:pt x="5098568" y="4880113"/>
                  <a:pt x="5021638" y="4958508"/>
                  <a:pt x="5029200" y="5173346"/>
                </a:cubicBezTo>
                <a:cubicBezTo>
                  <a:pt x="5036762" y="5388184"/>
                  <a:pt x="5017290" y="5536962"/>
                  <a:pt x="5029200" y="5661503"/>
                </a:cubicBezTo>
                <a:cubicBezTo>
                  <a:pt x="5041110" y="5786044"/>
                  <a:pt x="5015140" y="6105845"/>
                  <a:pt x="5029200" y="6295546"/>
                </a:cubicBezTo>
                <a:cubicBezTo>
                  <a:pt x="5043260" y="6485247"/>
                  <a:pt x="5012148" y="6507767"/>
                  <a:pt x="5029200" y="6710761"/>
                </a:cubicBezTo>
                <a:cubicBezTo>
                  <a:pt x="5046252" y="6913756"/>
                  <a:pt x="5024514" y="7084940"/>
                  <a:pt x="5029200" y="7294305"/>
                </a:cubicBezTo>
                <a:cubicBezTo>
                  <a:pt x="4830473" y="7317797"/>
                  <a:pt x="4714872" y="7280383"/>
                  <a:pt x="4570984" y="7294305"/>
                </a:cubicBezTo>
                <a:cubicBezTo>
                  <a:pt x="4427096" y="7308227"/>
                  <a:pt x="4275914" y="7262824"/>
                  <a:pt x="4012184" y="7294305"/>
                </a:cubicBezTo>
                <a:cubicBezTo>
                  <a:pt x="3748454" y="7325786"/>
                  <a:pt x="3620725" y="7263207"/>
                  <a:pt x="3453384" y="7294305"/>
                </a:cubicBezTo>
                <a:cubicBezTo>
                  <a:pt x="3286043" y="7325403"/>
                  <a:pt x="3145935" y="7293138"/>
                  <a:pt x="3045460" y="7294305"/>
                </a:cubicBezTo>
                <a:cubicBezTo>
                  <a:pt x="2944985" y="7295472"/>
                  <a:pt x="2723178" y="7281181"/>
                  <a:pt x="2587244" y="7294305"/>
                </a:cubicBezTo>
                <a:cubicBezTo>
                  <a:pt x="2451310" y="7307429"/>
                  <a:pt x="2324019" y="7293533"/>
                  <a:pt x="2179320" y="7294305"/>
                </a:cubicBezTo>
                <a:cubicBezTo>
                  <a:pt x="2034621" y="7295077"/>
                  <a:pt x="1692786" y="7225079"/>
                  <a:pt x="1570228" y="7294305"/>
                </a:cubicBezTo>
                <a:cubicBezTo>
                  <a:pt x="1447670" y="7363531"/>
                  <a:pt x="1236850" y="7260674"/>
                  <a:pt x="961136" y="7294305"/>
                </a:cubicBezTo>
                <a:cubicBezTo>
                  <a:pt x="685422" y="7327936"/>
                  <a:pt x="307087" y="7226896"/>
                  <a:pt x="0" y="7294305"/>
                </a:cubicBezTo>
                <a:cubicBezTo>
                  <a:pt x="-36112" y="7116586"/>
                  <a:pt x="45819" y="6822275"/>
                  <a:pt x="0" y="6660262"/>
                </a:cubicBezTo>
                <a:cubicBezTo>
                  <a:pt x="-45819" y="6498249"/>
                  <a:pt x="20638" y="6406586"/>
                  <a:pt x="0" y="6172104"/>
                </a:cubicBezTo>
                <a:cubicBezTo>
                  <a:pt x="-20638" y="5937622"/>
                  <a:pt x="47511" y="5857450"/>
                  <a:pt x="0" y="5756890"/>
                </a:cubicBezTo>
                <a:cubicBezTo>
                  <a:pt x="-47511" y="5656330"/>
                  <a:pt x="34386" y="5515469"/>
                  <a:pt x="0" y="5341676"/>
                </a:cubicBezTo>
                <a:cubicBezTo>
                  <a:pt x="-34386" y="5167883"/>
                  <a:pt x="55553" y="4954020"/>
                  <a:pt x="0" y="4780575"/>
                </a:cubicBezTo>
                <a:cubicBezTo>
                  <a:pt x="-55553" y="4607130"/>
                  <a:pt x="46676" y="4461752"/>
                  <a:pt x="0" y="4292418"/>
                </a:cubicBezTo>
                <a:cubicBezTo>
                  <a:pt x="-46676" y="4123084"/>
                  <a:pt x="16509" y="3840599"/>
                  <a:pt x="0" y="3585431"/>
                </a:cubicBezTo>
                <a:cubicBezTo>
                  <a:pt x="-16509" y="3330263"/>
                  <a:pt x="46505" y="3216951"/>
                  <a:pt x="0" y="3024331"/>
                </a:cubicBezTo>
                <a:cubicBezTo>
                  <a:pt x="-46505" y="2831711"/>
                  <a:pt x="54027" y="2651427"/>
                  <a:pt x="0" y="2463231"/>
                </a:cubicBezTo>
                <a:cubicBezTo>
                  <a:pt x="-54027" y="2275035"/>
                  <a:pt x="33262" y="2200931"/>
                  <a:pt x="0" y="2120959"/>
                </a:cubicBezTo>
                <a:cubicBezTo>
                  <a:pt x="-33262" y="2040987"/>
                  <a:pt x="56719" y="1856796"/>
                  <a:pt x="0" y="1632802"/>
                </a:cubicBezTo>
                <a:cubicBezTo>
                  <a:pt x="-56719" y="1408808"/>
                  <a:pt x="15756" y="1445608"/>
                  <a:pt x="0" y="1290531"/>
                </a:cubicBezTo>
                <a:cubicBezTo>
                  <a:pt x="-15756" y="1135454"/>
                  <a:pt x="30071" y="851335"/>
                  <a:pt x="0" y="583544"/>
                </a:cubicBezTo>
                <a:cubicBezTo>
                  <a:pt x="-30071" y="315753"/>
                  <a:pt x="11570" y="263717"/>
                  <a:pt x="0" y="0"/>
                </a:cubicBezTo>
                <a:close/>
              </a:path>
              <a:path w="5029200" h="7294305" stroke="0" extrusionOk="0">
                <a:moveTo>
                  <a:pt x="0" y="0"/>
                </a:moveTo>
                <a:cubicBezTo>
                  <a:pt x="150730" y="-28247"/>
                  <a:pt x="519919" y="75248"/>
                  <a:pt x="659384" y="0"/>
                </a:cubicBezTo>
                <a:cubicBezTo>
                  <a:pt x="798849" y="-75248"/>
                  <a:pt x="962461" y="47694"/>
                  <a:pt x="1067308" y="0"/>
                </a:cubicBezTo>
                <a:cubicBezTo>
                  <a:pt x="1172155" y="-47694"/>
                  <a:pt x="1468385" y="15011"/>
                  <a:pt x="1726692" y="0"/>
                </a:cubicBezTo>
                <a:cubicBezTo>
                  <a:pt x="1984999" y="-15011"/>
                  <a:pt x="2052815" y="59246"/>
                  <a:pt x="2285492" y="0"/>
                </a:cubicBezTo>
                <a:cubicBezTo>
                  <a:pt x="2518169" y="-59246"/>
                  <a:pt x="2637495" y="40564"/>
                  <a:pt x="2743708" y="0"/>
                </a:cubicBezTo>
                <a:cubicBezTo>
                  <a:pt x="2849921" y="-40564"/>
                  <a:pt x="3073932" y="21929"/>
                  <a:pt x="3352800" y="0"/>
                </a:cubicBezTo>
                <a:cubicBezTo>
                  <a:pt x="3631668" y="-21929"/>
                  <a:pt x="3750791" y="20959"/>
                  <a:pt x="3861308" y="0"/>
                </a:cubicBezTo>
                <a:cubicBezTo>
                  <a:pt x="3971825" y="-20959"/>
                  <a:pt x="4171110" y="46288"/>
                  <a:pt x="4319524" y="0"/>
                </a:cubicBezTo>
                <a:cubicBezTo>
                  <a:pt x="4467938" y="-46288"/>
                  <a:pt x="4804067" y="55513"/>
                  <a:pt x="5029200" y="0"/>
                </a:cubicBezTo>
                <a:cubicBezTo>
                  <a:pt x="5052574" y="73761"/>
                  <a:pt x="5007366" y="172651"/>
                  <a:pt x="5029200" y="342271"/>
                </a:cubicBezTo>
                <a:cubicBezTo>
                  <a:pt x="5051034" y="511891"/>
                  <a:pt x="5004756" y="652000"/>
                  <a:pt x="5029200" y="830429"/>
                </a:cubicBezTo>
                <a:cubicBezTo>
                  <a:pt x="5053644" y="1008858"/>
                  <a:pt x="5014195" y="1176468"/>
                  <a:pt x="5029200" y="1318586"/>
                </a:cubicBezTo>
                <a:cubicBezTo>
                  <a:pt x="5044205" y="1460704"/>
                  <a:pt x="5007392" y="1508934"/>
                  <a:pt x="5029200" y="1660857"/>
                </a:cubicBezTo>
                <a:cubicBezTo>
                  <a:pt x="5051008" y="1812780"/>
                  <a:pt x="4979683" y="1912048"/>
                  <a:pt x="5029200" y="2149014"/>
                </a:cubicBezTo>
                <a:cubicBezTo>
                  <a:pt x="5078717" y="2385980"/>
                  <a:pt x="5025216" y="2455036"/>
                  <a:pt x="5029200" y="2564229"/>
                </a:cubicBezTo>
                <a:cubicBezTo>
                  <a:pt x="5033184" y="2673422"/>
                  <a:pt x="5005646" y="2803067"/>
                  <a:pt x="5029200" y="2906500"/>
                </a:cubicBezTo>
                <a:cubicBezTo>
                  <a:pt x="5052754" y="3009933"/>
                  <a:pt x="4980347" y="3351314"/>
                  <a:pt x="5029200" y="3467600"/>
                </a:cubicBezTo>
                <a:cubicBezTo>
                  <a:pt x="5078053" y="3583886"/>
                  <a:pt x="4986556" y="3765942"/>
                  <a:pt x="5029200" y="3882815"/>
                </a:cubicBezTo>
                <a:cubicBezTo>
                  <a:pt x="5071844" y="3999688"/>
                  <a:pt x="5026902" y="4358280"/>
                  <a:pt x="5029200" y="4516858"/>
                </a:cubicBezTo>
                <a:cubicBezTo>
                  <a:pt x="5031498" y="4675436"/>
                  <a:pt x="4969399" y="5042751"/>
                  <a:pt x="5029200" y="5223845"/>
                </a:cubicBezTo>
                <a:cubicBezTo>
                  <a:pt x="5089001" y="5404939"/>
                  <a:pt x="5003332" y="5512989"/>
                  <a:pt x="5029200" y="5784945"/>
                </a:cubicBezTo>
                <a:cubicBezTo>
                  <a:pt x="5055068" y="6056901"/>
                  <a:pt x="4973178" y="6127221"/>
                  <a:pt x="5029200" y="6346045"/>
                </a:cubicBezTo>
                <a:cubicBezTo>
                  <a:pt x="5085222" y="6564869"/>
                  <a:pt x="5019446" y="6913669"/>
                  <a:pt x="5029200" y="7294305"/>
                </a:cubicBezTo>
                <a:cubicBezTo>
                  <a:pt x="4873994" y="7328159"/>
                  <a:pt x="4658830" y="7248479"/>
                  <a:pt x="4470400" y="7294305"/>
                </a:cubicBezTo>
                <a:cubicBezTo>
                  <a:pt x="4281970" y="7340131"/>
                  <a:pt x="3963009" y="7263073"/>
                  <a:pt x="3811016" y="7294305"/>
                </a:cubicBezTo>
                <a:cubicBezTo>
                  <a:pt x="3659023" y="7325537"/>
                  <a:pt x="3547147" y="7286460"/>
                  <a:pt x="3403092" y="7294305"/>
                </a:cubicBezTo>
                <a:cubicBezTo>
                  <a:pt x="3259037" y="7302150"/>
                  <a:pt x="3042219" y="7289497"/>
                  <a:pt x="2944876" y="7294305"/>
                </a:cubicBezTo>
                <a:cubicBezTo>
                  <a:pt x="2847533" y="7299113"/>
                  <a:pt x="2629810" y="7293225"/>
                  <a:pt x="2486660" y="7294305"/>
                </a:cubicBezTo>
                <a:cubicBezTo>
                  <a:pt x="2343510" y="7295385"/>
                  <a:pt x="2236727" y="7263000"/>
                  <a:pt x="2078736" y="7294305"/>
                </a:cubicBezTo>
                <a:cubicBezTo>
                  <a:pt x="1920745" y="7325610"/>
                  <a:pt x="1732299" y="7281786"/>
                  <a:pt x="1419352" y="7294305"/>
                </a:cubicBezTo>
                <a:cubicBezTo>
                  <a:pt x="1106405" y="7306824"/>
                  <a:pt x="1070715" y="7284069"/>
                  <a:pt x="759968" y="7294305"/>
                </a:cubicBezTo>
                <a:cubicBezTo>
                  <a:pt x="449221" y="7304541"/>
                  <a:pt x="252841" y="7233566"/>
                  <a:pt x="0" y="7294305"/>
                </a:cubicBezTo>
                <a:cubicBezTo>
                  <a:pt x="-66885" y="7015151"/>
                  <a:pt x="66651" y="6833698"/>
                  <a:pt x="0" y="6660262"/>
                </a:cubicBezTo>
                <a:cubicBezTo>
                  <a:pt x="-66651" y="6486826"/>
                  <a:pt x="45404" y="6297687"/>
                  <a:pt x="0" y="5953275"/>
                </a:cubicBezTo>
                <a:cubicBezTo>
                  <a:pt x="-45404" y="5608863"/>
                  <a:pt x="55922" y="5595134"/>
                  <a:pt x="0" y="5392175"/>
                </a:cubicBezTo>
                <a:cubicBezTo>
                  <a:pt x="-55922" y="5189216"/>
                  <a:pt x="21631" y="5100514"/>
                  <a:pt x="0" y="4904017"/>
                </a:cubicBezTo>
                <a:cubicBezTo>
                  <a:pt x="-21631" y="4707520"/>
                  <a:pt x="8585" y="4488305"/>
                  <a:pt x="0" y="4342917"/>
                </a:cubicBezTo>
                <a:cubicBezTo>
                  <a:pt x="-8585" y="4197529"/>
                  <a:pt x="33738" y="4134293"/>
                  <a:pt x="0" y="4000646"/>
                </a:cubicBezTo>
                <a:cubicBezTo>
                  <a:pt x="-33738" y="3866999"/>
                  <a:pt x="20701" y="3808789"/>
                  <a:pt x="0" y="3658375"/>
                </a:cubicBezTo>
                <a:cubicBezTo>
                  <a:pt x="-20701" y="3507961"/>
                  <a:pt x="73745" y="3338046"/>
                  <a:pt x="0" y="3024331"/>
                </a:cubicBezTo>
                <a:cubicBezTo>
                  <a:pt x="-73745" y="2710616"/>
                  <a:pt x="40567" y="2639574"/>
                  <a:pt x="0" y="2317345"/>
                </a:cubicBezTo>
                <a:cubicBezTo>
                  <a:pt x="-40567" y="1995116"/>
                  <a:pt x="8176" y="1948399"/>
                  <a:pt x="0" y="1683301"/>
                </a:cubicBezTo>
                <a:cubicBezTo>
                  <a:pt x="-8176" y="1418203"/>
                  <a:pt x="1593" y="1354743"/>
                  <a:pt x="0" y="1049258"/>
                </a:cubicBezTo>
                <a:cubicBezTo>
                  <a:pt x="-1593" y="743773"/>
                  <a:pt x="33482" y="661684"/>
                  <a:pt x="0" y="561100"/>
                </a:cubicBezTo>
                <a:cubicBezTo>
                  <a:pt x="-33482" y="460516"/>
                  <a:pt x="15749" y="158405"/>
                  <a:pt x="0" y="0"/>
                </a:cubicBezTo>
                <a:close/>
              </a:path>
            </a:pathLst>
          </a:custGeom>
          <a:solidFill>
            <a:srgbClr val="FFFF00"/>
          </a:solidFill>
          <a:ln w="19050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457181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57552" tIns="28776" rIns="57552" bIns="28776" rtlCol="0">
            <a:spAutoFit/>
          </a:bodyPr>
          <a:lstStyle/>
          <a:p>
            <a:pPr algn="ctr"/>
            <a:r>
              <a:rPr lang="en-US" sz="2300" b="1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Quá</a:t>
            </a:r>
            <a:r>
              <a:rPr lang="en-US" sz="2300" b="1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trình</a:t>
            </a:r>
            <a:r>
              <a:rPr lang="en-US" sz="2300" b="1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thành</a:t>
            </a:r>
            <a:r>
              <a:rPr lang="en-US" sz="2300" b="1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lập</a:t>
            </a:r>
            <a:r>
              <a:rPr lang="en-US" sz="2300" b="1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và</a:t>
            </a:r>
            <a:r>
              <a:rPr lang="en-US" sz="2300" b="1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phát</a:t>
            </a:r>
            <a:r>
              <a:rPr lang="en-US" sz="2300" b="1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triển</a:t>
            </a:r>
            <a:r>
              <a:rPr lang="en-US" sz="2300" b="1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Trường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được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xây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dựng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theo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đề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án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UBND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quận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2015-2016,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vị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trí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của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 smtClean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trường</a:t>
            </a:r>
            <a:r>
              <a:rPr lang="en-US" sz="2300" dirty="0" smtClean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 smtClean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đặt</a:t>
            </a:r>
            <a:r>
              <a:rPr lang="en-US" sz="2300" dirty="0" smtClean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ở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trung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tâm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của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phường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Ngọc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Lâm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  <a:endParaRPr lang="en-US" sz="2300" dirty="0">
              <a:solidFill>
                <a:srgbClr val="0000CC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  <a:p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-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Ngôi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trường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với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cảnh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quan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sư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phạm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luôn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“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xanh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,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sạch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đẹp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hiện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đại</a:t>
            </a:r>
            <a:r>
              <a:rPr lang="en-US" sz="23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…..</a:t>
            </a:r>
            <a:endParaRPr lang="en-US" sz="2300" dirty="0">
              <a:solidFill>
                <a:srgbClr val="0000CC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ECF0C76-B566-21B5-FE02-9129FF2370E5}"/>
              </a:ext>
            </a:extLst>
          </p:cNvPr>
          <p:cNvSpPr txBox="1"/>
          <p:nvPr/>
        </p:nvSpPr>
        <p:spPr>
          <a:xfrm>
            <a:off x="6230607" y="187053"/>
            <a:ext cx="2765859" cy="4305431"/>
          </a:xfrm>
          <a:custGeom>
            <a:avLst/>
            <a:gdLst>
              <a:gd name="connsiteX0" fmla="*/ 0 w 4923325"/>
              <a:gd name="connsiteY0" fmla="*/ 0 h 7294305"/>
              <a:gd name="connsiteX1" fmla="*/ 645503 w 4923325"/>
              <a:gd name="connsiteY1" fmla="*/ 0 h 7294305"/>
              <a:gd name="connsiteX2" fmla="*/ 1094072 w 4923325"/>
              <a:gd name="connsiteY2" fmla="*/ 0 h 7294305"/>
              <a:gd name="connsiteX3" fmla="*/ 1591875 w 4923325"/>
              <a:gd name="connsiteY3" fmla="*/ 0 h 7294305"/>
              <a:gd name="connsiteX4" fmla="*/ 2089678 w 4923325"/>
              <a:gd name="connsiteY4" fmla="*/ 0 h 7294305"/>
              <a:gd name="connsiteX5" fmla="*/ 2636714 w 4923325"/>
              <a:gd name="connsiteY5" fmla="*/ 0 h 7294305"/>
              <a:gd name="connsiteX6" fmla="*/ 3134517 w 4923325"/>
              <a:gd name="connsiteY6" fmla="*/ 0 h 7294305"/>
              <a:gd name="connsiteX7" fmla="*/ 3780020 w 4923325"/>
              <a:gd name="connsiteY7" fmla="*/ 0 h 7294305"/>
              <a:gd name="connsiteX8" fmla="*/ 4425522 w 4923325"/>
              <a:gd name="connsiteY8" fmla="*/ 0 h 7294305"/>
              <a:gd name="connsiteX9" fmla="*/ 4923325 w 4923325"/>
              <a:gd name="connsiteY9" fmla="*/ 0 h 7294305"/>
              <a:gd name="connsiteX10" fmla="*/ 4923325 w 4923325"/>
              <a:gd name="connsiteY10" fmla="*/ 415214 h 7294305"/>
              <a:gd name="connsiteX11" fmla="*/ 4923325 w 4923325"/>
              <a:gd name="connsiteY11" fmla="*/ 830429 h 7294305"/>
              <a:gd name="connsiteX12" fmla="*/ 4923325 w 4923325"/>
              <a:gd name="connsiteY12" fmla="*/ 1537415 h 7294305"/>
              <a:gd name="connsiteX13" fmla="*/ 4923325 w 4923325"/>
              <a:gd name="connsiteY13" fmla="*/ 2025572 h 7294305"/>
              <a:gd name="connsiteX14" fmla="*/ 4923325 w 4923325"/>
              <a:gd name="connsiteY14" fmla="*/ 2513730 h 7294305"/>
              <a:gd name="connsiteX15" fmla="*/ 4923325 w 4923325"/>
              <a:gd name="connsiteY15" fmla="*/ 2856001 h 7294305"/>
              <a:gd name="connsiteX16" fmla="*/ 4923325 w 4923325"/>
              <a:gd name="connsiteY16" fmla="*/ 3490044 h 7294305"/>
              <a:gd name="connsiteX17" fmla="*/ 4923325 w 4923325"/>
              <a:gd name="connsiteY17" fmla="*/ 4197031 h 7294305"/>
              <a:gd name="connsiteX18" fmla="*/ 4923325 w 4923325"/>
              <a:gd name="connsiteY18" fmla="*/ 4539302 h 7294305"/>
              <a:gd name="connsiteX19" fmla="*/ 4923325 w 4923325"/>
              <a:gd name="connsiteY19" fmla="*/ 4881573 h 7294305"/>
              <a:gd name="connsiteX20" fmla="*/ 4923325 w 4923325"/>
              <a:gd name="connsiteY20" fmla="*/ 5442674 h 7294305"/>
              <a:gd name="connsiteX21" fmla="*/ 4923325 w 4923325"/>
              <a:gd name="connsiteY21" fmla="*/ 6076717 h 7294305"/>
              <a:gd name="connsiteX22" fmla="*/ 4923325 w 4923325"/>
              <a:gd name="connsiteY22" fmla="*/ 6783704 h 7294305"/>
              <a:gd name="connsiteX23" fmla="*/ 4923325 w 4923325"/>
              <a:gd name="connsiteY23" fmla="*/ 7294305 h 7294305"/>
              <a:gd name="connsiteX24" fmla="*/ 4474755 w 4923325"/>
              <a:gd name="connsiteY24" fmla="*/ 7294305 h 7294305"/>
              <a:gd name="connsiteX25" fmla="*/ 4075419 w 4923325"/>
              <a:gd name="connsiteY25" fmla="*/ 7294305 h 7294305"/>
              <a:gd name="connsiteX26" fmla="*/ 3676083 w 4923325"/>
              <a:gd name="connsiteY26" fmla="*/ 7294305 h 7294305"/>
              <a:gd name="connsiteX27" fmla="*/ 3178280 w 4923325"/>
              <a:gd name="connsiteY27" fmla="*/ 7294305 h 7294305"/>
              <a:gd name="connsiteX28" fmla="*/ 2631244 w 4923325"/>
              <a:gd name="connsiteY28" fmla="*/ 7294305 h 7294305"/>
              <a:gd name="connsiteX29" fmla="*/ 2133441 w 4923325"/>
              <a:gd name="connsiteY29" fmla="*/ 7294305 h 7294305"/>
              <a:gd name="connsiteX30" fmla="*/ 1635638 w 4923325"/>
              <a:gd name="connsiteY30" fmla="*/ 7294305 h 7294305"/>
              <a:gd name="connsiteX31" fmla="*/ 1236302 w 4923325"/>
              <a:gd name="connsiteY31" fmla="*/ 7294305 h 7294305"/>
              <a:gd name="connsiteX32" fmla="*/ 836965 w 4923325"/>
              <a:gd name="connsiteY32" fmla="*/ 7294305 h 7294305"/>
              <a:gd name="connsiteX33" fmla="*/ 0 w 4923325"/>
              <a:gd name="connsiteY33" fmla="*/ 7294305 h 7294305"/>
              <a:gd name="connsiteX34" fmla="*/ 0 w 4923325"/>
              <a:gd name="connsiteY34" fmla="*/ 6879091 h 7294305"/>
              <a:gd name="connsiteX35" fmla="*/ 0 w 4923325"/>
              <a:gd name="connsiteY35" fmla="*/ 6390933 h 7294305"/>
              <a:gd name="connsiteX36" fmla="*/ 0 w 4923325"/>
              <a:gd name="connsiteY36" fmla="*/ 5902776 h 7294305"/>
              <a:gd name="connsiteX37" fmla="*/ 0 w 4923325"/>
              <a:gd name="connsiteY37" fmla="*/ 5560505 h 7294305"/>
              <a:gd name="connsiteX38" fmla="*/ 0 w 4923325"/>
              <a:gd name="connsiteY38" fmla="*/ 4999404 h 7294305"/>
              <a:gd name="connsiteX39" fmla="*/ 0 w 4923325"/>
              <a:gd name="connsiteY39" fmla="*/ 4365361 h 7294305"/>
              <a:gd name="connsiteX40" fmla="*/ 0 w 4923325"/>
              <a:gd name="connsiteY40" fmla="*/ 3950147 h 7294305"/>
              <a:gd name="connsiteX41" fmla="*/ 0 w 4923325"/>
              <a:gd name="connsiteY41" fmla="*/ 3316103 h 7294305"/>
              <a:gd name="connsiteX42" fmla="*/ 0 w 4923325"/>
              <a:gd name="connsiteY42" fmla="*/ 2973832 h 7294305"/>
              <a:gd name="connsiteX43" fmla="*/ 0 w 4923325"/>
              <a:gd name="connsiteY43" fmla="*/ 2339789 h 7294305"/>
              <a:gd name="connsiteX44" fmla="*/ 0 w 4923325"/>
              <a:gd name="connsiteY44" fmla="*/ 1705745 h 7294305"/>
              <a:gd name="connsiteX45" fmla="*/ 0 w 4923325"/>
              <a:gd name="connsiteY45" fmla="*/ 1363474 h 7294305"/>
              <a:gd name="connsiteX46" fmla="*/ 0 w 4923325"/>
              <a:gd name="connsiteY46" fmla="*/ 875317 h 7294305"/>
              <a:gd name="connsiteX47" fmla="*/ 0 w 4923325"/>
              <a:gd name="connsiteY47" fmla="*/ 0 h 7294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923325" h="7294305" fill="none" extrusionOk="0">
                <a:moveTo>
                  <a:pt x="0" y="0"/>
                </a:moveTo>
                <a:cubicBezTo>
                  <a:pt x="271686" y="-21646"/>
                  <a:pt x="326240" y="72507"/>
                  <a:pt x="645503" y="0"/>
                </a:cubicBezTo>
                <a:cubicBezTo>
                  <a:pt x="964766" y="-72507"/>
                  <a:pt x="955674" y="23957"/>
                  <a:pt x="1094072" y="0"/>
                </a:cubicBezTo>
                <a:cubicBezTo>
                  <a:pt x="1232470" y="-23957"/>
                  <a:pt x="1469261" y="5986"/>
                  <a:pt x="1591875" y="0"/>
                </a:cubicBezTo>
                <a:cubicBezTo>
                  <a:pt x="1714489" y="-5986"/>
                  <a:pt x="1969814" y="15661"/>
                  <a:pt x="2089678" y="0"/>
                </a:cubicBezTo>
                <a:cubicBezTo>
                  <a:pt x="2209542" y="-15661"/>
                  <a:pt x="2421156" y="35524"/>
                  <a:pt x="2636714" y="0"/>
                </a:cubicBezTo>
                <a:cubicBezTo>
                  <a:pt x="2852272" y="-35524"/>
                  <a:pt x="2926024" y="51697"/>
                  <a:pt x="3134517" y="0"/>
                </a:cubicBezTo>
                <a:cubicBezTo>
                  <a:pt x="3343010" y="-51697"/>
                  <a:pt x="3460947" y="53438"/>
                  <a:pt x="3780020" y="0"/>
                </a:cubicBezTo>
                <a:cubicBezTo>
                  <a:pt x="4099093" y="-53438"/>
                  <a:pt x="4102993" y="74709"/>
                  <a:pt x="4425522" y="0"/>
                </a:cubicBezTo>
                <a:cubicBezTo>
                  <a:pt x="4748051" y="-74709"/>
                  <a:pt x="4701430" y="55673"/>
                  <a:pt x="4923325" y="0"/>
                </a:cubicBezTo>
                <a:cubicBezTo>
                  <a:pt x="4955540" y="86599"/>
                  <a:pt x="4896763" y="232123"/>
                  <a:pt x="4923325" y="415214"/>
                </a:cubicBezTo>
                <a:cubicBezTo>
                  <a:pt x="4949887" y="598305"/>
                  <a:pt x="4910160" y="727802"/>
                  <a:pt x="4923325" y="830429"/>
                </a:cubicBezTo>
                <a:cubicBezTo>
                  <a:pt x="4936490" y="933056"/>
                  <a:pt x="4893227" y="1228935"/>
                  <a:pt x="4923325" y="1537415"/>
                </a:cubicBezTo>
                <a:cubicBezTo>
                  <a:pt x="4953423" y="1845895"/>
                  <a:pt x="4905758" y="1909043"/>
                  <a:pt x="4923325" y="2025572"/>
                </a:cubicBezTo>
                <a:cubicBezTo>
                  <a:pt x="4940892" y="2142101"/>
                  <a:pt x="4921142" y="2401921"/>
                  <a:pt x="4923325" y="2513730"/>
                </a:cubicBezTo>
                <a:cubicBezTo>
                  <a:pt x="4925508" y="2625539"/>
                  <a:pt x="4912870" y="2701609"/>
                  <a:pt x="4923325" y="2856001"/>
                </a:cubicBezTo>
                <a:cubicBezTo>
                  <a:pt x="4933780" y="3010393"/>
                  <a:pt x="4886629" y="3346299"/>
                  <a:pt x="4923325" y="3490044"/>
                </a:cubicBezTo>
                <a:cubicBezTo>
                  <a:pt x="4960021" y="3633789"/>
                  <a:pt x="4885996" y="4024979"/>
                  <a:pt x="4923325" y="4197031"/>
                </a:cubicBezTo>
                <a:cubicBezTo>
                  <a:pt x="4960654" y="4369083"/>
                  <a:pt x="4903472" y="4460890"/>
                  <a:pt x="4923325" y="4539302"/>
                </a:cubicBezTo>
                <a:cubicBezTo>
                  <a:pt x="4943178" y="4617714"/>
                  <a:pt x="4895498" y="4778968"/>
                  <a:pt x="4923325" y="4881573"/>
                </a:cubicBezTo>
                <a:cubicBezTo>
                  <a:pt x="4951152" y="4984178"/>
                  <a:pt x="4916865" y="5249916"/>
                  <a:pt x="4923325" y="5442674"/>
                </a:cubicBezTo>
                <a:cubicBezTo>
                  <a:pt x="4929785" y="5635432"/>
                  <a:pt x="4913197" y="5906365"/>
                  <a:pt x="4923325" y="6076717"/>
                </a:cubicBezTo>
                <a:cubicBezTo>
                  <a:pt x="4933453" y="6247069"/>
                  <a:pt x="4896862" y="6524208"/>
                  <a:pt x="4923325" y="6783704"/>
                </a:cubicBezTo>
                <a:cubicBezTo>
                  <a:pt x="4949788" y="7043200"/>
                  <a:pt x="4907779" y="7051455"/>
                  <a:pt x="4923325" y="7294305"/>
                </a:cubicBezTo>
                <a:cubicBezTo>
                  <a:pt x="4731613" y="7313670"/>
                  <a:pt x="4618426" y="7289746"/>
                  <a:pt x="4474755" y="7294305"/>
                </a:cubicBezTo>
                <a:cubicBezTo>
                  <a:pt x="4331084" y="7298864"/>
                  <a:pt x="4160201" y="7251291"/>
                  <a:pt x="4075419" y="7294305"/>
                </a:cubicBezTo>
                <a:cubicBezTo>
                  <a:pt x="3990637" y="7337319"/>
                  <a:pt x="3870843" y="7274337"/>
                  <a:pt x="3676083" y="7294305"/>
                </a:cubicBezTo>
                <a:cubicBezTo>
                  <a:pt x="3481323" y="7314273"/>
                  <a:pt x="3417023" y="7282901"/>
                  <a:pt x="3178280" y="7294305"/>
                </a:cubicBezTo>
                <a:cubicBezTo>
                  <a:pt x="2939537" y="7305709"/>
                  <a:pt x="2744402" y="7243216"/>
                  <a:pt x="2631244" y="7294305"/>
                </a:cubicBezTo>
                <a:cubicBezTo>
                  <a:pt x="2518086" y="7345394"/>
                  <a:pt x="2323287" y="7291290"/>
                  <a:pt x="2133441" y="7294305"/>
                </a:cubicBezTo>
                <a:cubicBezTo>
                  <a:pt x="1943595" y="7297320"/>
                  <a:pt x="1737437" y="7251913"/>
                  <a:pt x="1635638" y="7294305"/>
                </a:cubicBezTo>
                <a:cubicBezTo>
                  <a:pt x="1533839" y="7336697"/>
                  <a:pt x="1357245" y="7250970"/>
                  <a:pt x="1236302" y="7294305"/>
                </a:cubicBezTo>
                <a:cubicBezTo>
                  <a:pt x="1115359" y="7337640"/>
                  <a:pt x="983653" y="7250532"/>
                  <a:pt x="836965" y="7294305"/>
                </a:cubicBezTo>
                <a:cubicBezTo>
                  <a:pt x="690277" y="7338078"/>
                  <a:pt x="309931" y="7259223"/>
                  <a:pt x="0" y="7294305"/>
                </a:cubicBezTo>
                <a:cubicBezTo>
                  <a:pt x="-46711" y="7122327"/>
                  <a:pt x="27198" y="6985658"/>
                  <a:pt x="0" y="6879091"/>
                </a:cubicBezTo>
                <a:cubicBezTo>
                  <a:pt x="-27198" y="6772524"/>
                  <a:pt x="14362" y="6522142"/>
                  <a:pt x="0" y="6390933"/>
                </a:cubicBezTo>
                <a:cubicBezTo>
                  <a:pt x="-14362" y="6259724"/>
                  <a:pt x="40073" y="6111299"/>
                  <a:pt x="0" y="5902776"/>
                </a:cubicBezTo>
                <a:cubicBezTo>
                  <a:pt x="-40073" y="5694253"/>
                  <a:pt x="31792" y="5639106"/>
                  <a:pt x="0" y="5560505"/>
                </a:cubicBezTo>
                <a:cubicBezTo>
                  <a:pt x="-31792" y="5481904"/>
                  <a:pt x="53115" y="5237083"/>
                  <a:pt x="0" y="4999404"/>
                </a:cubicBezTo>
                <a:cubicBezTo>
                  <a:pt x="-53115" y="4761725"/>
                  <a:pt x="11873" y="4665365"/>
                  <a:pt x="0" y="4365361"/>
                </a:cubicBezTo>
                <a:cubicBezTo>
                  <a:pt x="-11873" y="4065357"/>
                  <a:pt x="22468" y="4050212"/>
                  <a:pt x="0" y="3950147"/>
                </a:cubicBezTo>
                <a:cubicBezTo>
                  <a:pt x="-22468" y="3850082"/>
                  <a:pt x="30746" y="3530036"/>
                  <a:pt x="0" y="3316103"/>
                </a:cubicBezTo>
                <a:cubicBezTo>
                  <a:pt x="-30746" y="3102170"/>
                  <a:pt x="36678" y="3125746"/>
                  <a:pt x="0" y="2973832"/>
                </a:cubicBezTo>
                <a:cubicBezTo>
                  <a:pt x="-36678" y="2821918"/>
                  <a:pt x="58804" y="2622178"/>
                  <a:pt x="0" y="2339789"/>
                </a:cubicBezTo>
                <a:cubicBezTo>
                  <a:pt x="-58804" y="2057400"/>
                  <a:pt x="15436" y="1840578"/>
                  <a:pt x="0" y="1705745"/>
                </a:cubicBezTo>
                <a:cubicBezTo>
                  <a:pt x="-15436" y="1570912"/>
                  <a:pt x="1700" y="1483276"/>
                  <a:pt x="0" y="1363474"/>
                </a:cubicBezTo>
                <a:cubicBezTo>
                  <a:pt x="-1700" y="1243672"/>
                  <a:pt x="19583" y="1045731"/>
                  <a:pt x="0" y="875317"/>
                </a:cubicBezTo>
                <a:cubicBezTo>
                  <a:pt x="-19583" y="704903"/>
                  <a:pt x="58673" y="427163"/>
                  <a:pt x="0" y="0"/>
                </a:cubicBezTo>
                <a:close/>
              </a:path>
              <a:path w="4923325" h="7294305" stroke="0" extrusionOk="0">
                <a:moveTo>
                  <a:pt x="0" y="0"/>
                </a:moveTo>
                <a:cubicBezTo>
                  <a:pt x="208009" y="-59005"/>
                  <a:pt x="305894" y="61056"/>
                  <a:pt x="596269" y="0"/>
                </a:cubicBezTo>
                <a:cubicBezTo>
                  <a:pt x="886644" y="-61056"/>
                  <a:pt x="884151" y="32090"/>
                  <a:pt x="995606" y="0"/>
                </a:cubicBezTo>
                <a:cubicBezTo>
                  <a:pt x="1107061" y="-32090"/>
                  <a:pt x="1426125" y="64998"/>
                  <a:pt x="1542642" y="0"/>
                </a:cubicBezTo>
                <a:cubicBezTo>
                  <a:pt x="1659159" y="-64998"/>
                  <a:pt x="1751769" y="29418"/>
                  <a:pt x="1941978" y="0"/>
                </a:cubicBezTo>
                <a:cubicBezTo>
                  <a:pt x="2132187" y="-29418"/>
                  <a:pt x="2273847" y="66887"/>
                  <a:pt x="2587481" y="0"/>
                </a:cubicBezTo>
                <a:cubicBezTo>
                  <a:pt x="2901115" y="-66887"/>
                  <a:pt x="2967802" y="33780"/>
                  <a:pt x="3085284" y="0"/>
                </a:cubicBezTo>
                <a:cubicBezTo>
                  <a:pt x="3202766" y="-33780"/>
                  <a:pt x="3437487" y="57023"/>
                  <a:pt x="3681553" y="0"/>
                </a:cubicBezTo>
                <a:cubicBezTo>
                  <a:pt x="3925619" y="-57023"/>
                  <a:pt x="4124154" y="18574"/>
                  <a:pt x="4327056" y="0"/>
                </a:cubicBezTo>
                <a:cubicBezTo>
                  <a:pt x="4529958" y="-18574"/>
                  <a:pt x="4781019" y="65473"/>
                  <a:pt x="4923325" y="0"/>
                </a:cubicBezTo>
                <a:cubicBezTo>
                  <a:pt x="5006457" y="293079"/>
                  <a:pt x="4874409" y="435137"/>
                  <a:pt x="4923325" y="706986"/>
                </a:cubicBezTo>
                <a:cubicBezTo>
                  <a:pt x="4972241" y="978835"/>
                  <a:pt x="4886128" y="1234323"/>
                  <a:pt x="4923325" y="1413973"/>
                </a:cubicBezTo>
                <a:cubicBezTo>
                  <a:pt x="4960522" y="1593623"/>
                  <a:pt x="4919483" y="1734081"/>
                  <a:pt x="4923325" y="1902130"/>
                </a:cubicBezTo>
                <a:cubicBezTo>
                  <a:pt x="4927167" y="2070179"/>
                  <a:pt x="4889133" y="2129738"/>
                  <a:pt x="4923325" y="2244402"/>
                </a:cubicBezTo>
                <a:cubicBezTo>
                  <a:pt x="4957517" y="2359066"/>
                  <a:pt x="4889293" y="2571434"/>
                  <a:pt x="4923325" y="2659616"/>
                </a:cubicBezTo>
                <a:cubicBezTo>
                  <a:pt x="4957357" y="2747798"/>
                  <a:pt x="4883822" y="2989865"/>
                  <a:pt x="4923325" y="3074830"/>
                </a:cubicBezTo>
                <a:cubicBezTo>
                  <a:pt x="4962828" y="3159795"/>
                  <a:pt x="4916770" y="3579014"/>
                  <a:pt x="4923325" y="3708874"/>
                </a:cubicBezTo>
                <a:cubicBezTo>
                  <a:pt x="4929880" y="3838734"/>
                  <a:pt x="4906713" y="4186151"/>
                  <a:pt x="4923325" y="4342917"/>
                </a:cubicBezTo>
                <a:cubicBezTo>
                  <a:pt x="4939937" y="4499683"/>
                  <a:pt x="4913893" y="4559129"/>
                  <a:pt x="4923325" y="4758131"/>
                </a:cubicBezTo>
                <a:cubicBezTo>
                  <a:pt x="4932757" y="4957133"/>
                  <a:pt x="4897083" y="4996644"/>
                  <a:pt x="4923325" y="5100402"/>
                </a:cubicBezTo>
                <a:cubicBezTo>
                  <a:pt x="4949567" y="5204160"/>
                  <a:pt x="4895364" y="5445648"/>
                  <a:pt x="4923325" y="5734446"/>
                </a:cubicBezTo>
                <a:cubicBezTo>
                  <a:pt x="4951286" y="6023244"/>
                  <a:pt x="4917395" y="6033610"/>
                  <a:pt x="4923325" y="6295546"/>
                </a:cubicBezTo>
                <a:cubicBezTo>
                  <a:pt x="4929255" y="6557482"/>
                  <a:pt x="4910082" y="6556834"/>
                  <a:pt x="4923325" y="6637818"/>
                </a:cubicBezTo>
                <a:cubicBezTo>
                  <a:pt x="4936568" y="6718802"/>
                  <a:pt x="4872347" y="7043853"/>
                  <a:pt x="4923325" y="7294305"/>
                </a:cubicBezTo>
                <a:cubicBezTo>
                  <a:pt x="4653551" y="7332810"/>
                  <a:pt x="4583307" y="7259743"/>
                  <a:pt x="4327056" y="7294305"/>
                </a:cubicBezTo>
                <a:cubicBezTo>
                  <a:pt x="4070805" y="7328867"/>
                  <a:pt x="4079618" y="7261120"/>
                  <a:pt x="3878486" y="7294305"/>
                </a:cubicBezTo>
                <a:cubicBezTo>
                  <a:pt x="3677354" y="7327490"/>
                  <a:pt x="3618172" y="7262748"/>
                  <a:pt x="3429916" y="7294305"/>
                </a:cubicBezTo>
                <a:cubicBezTo>
                  <a:pt x="3241660" y="7325862"/>
                  <a:pt x="3040675" y="7272430"/>
                  <a:pt x="2932114" y="7294305"/>
                </a:cubicBezTo>
                <a:cubicBezTo>
                  <a:pt x="2823553" y="7316180"/>
                  <a:pt x="2653515" y="7258229"/>
                  <a:pt x="2385077" y="7294305"/>
                </a:cubicBezTo>
                <a:cubicBezTo>
                  <a:pt x="2116639" y="7330381"/>
                  <a:pt x="1898224" y="7251094"/>
                  <a:pt x="1739575" y="7294305"/>
                </a:cubicBezTo>
                <a:cubicBezTo>
                  <a:pt x="1580926" y="7337516"/>
                  <a:pt x="1420539" y="7279422"/>
                  <a:pt x="1340238" y="7294305"/>
                </a:cubicBezTo>
                <a:cubicBezTo>
                  <a:pt x="1259937" y="7309188"/>
                  <a:pt x="891815" y="7247300"/>
                  <a:pt x="743969" y="7294305"/>
                </a:cubicBezTo>
                <a:cubicBezTo>
                  <a:pt x="596123" y="7341310"/>
                  <a:pt x="218362" y="7220919"/>
                  <a:pt x="0" y="7294305"/>
                </a:cubicBezTo>
                <a:cubicBezTo>
                  <a:pt x="-5269" y="7158648"/>
                  <a:pt x="7168" y="7035170"/>
                  <a:pt x="0" y="6952034"/>
                </a:cubicBezTo>
                <a:cubicBezTo>
                  <a:pt x="-7168" y="6868898"/>
                  <a:pt x="30529" y="6716732"/>
                  <a:pt x="0" y="6536819"/>
                </a:cubicBezTo>
                <a:cubicBezTo>
                  <a:pt x="-30529" y="6356907"/>
                  <a:pt x="66048" y="6238224"/>
                  <a:pt x="0" y="5975719"/>
                </a:cubicBezTo>
                <a:cubicBezTo>
                  <a:pt x="-66048" y="5713214"/>
                  <a:pt x="46781" y="5671069"/>
                  <a:pt x="0" y="5560505"/>
                </a:cubicBezTo>
                <a:cubicBezTo>
                  <a:pt x="-46781" y="5449941"/>
                  <a:pt x="21148" y="5163039"/>
                  <a:pt x="0" y="4999404"/>
                </a:cubicBezTo>
                <a:cubicBezTo>
                  <a:pt x="-21148" y="4835769"/>
                  <a:pt x="43961" y="4520596"/>
                  <a:pt x="0" y="4365361"/>
                </a:cubicBezTo>
                <a:cubicBezTo>
                  <a:pt x="-43961" y="4210126"/>
                  <a:pt x="7412" y="4002044"/>
                  <a:pt x="0" y="3877204"/>
                </a:cubicBezTo>
                <a:cubicBezTo>
                  <a:pt x="-7412" y="3752364"/>
                  <a:pt x="28568" y="3581132"/>
                  <a:pt x="0" y="3461989"/>
                </a:cubicBezTo>
                <a:cubicBezTo>
                  <a:pt x="-28568" y="3342846"/>
                  <a:pt x="41983" y="3245201"/>
                  <a:pt x="0" y="3046775"/>
                </a:cubicBezTo>
                <a:cubicBezTo>
                  <a:pt x="-41983" y="2848349"/>
                  <a:pt x="15766" y="2696536"/>
                  <a:pt x="0" y="2558618"/>
                </a:cubicBezTo>
                <a:cubicBezTo>
                  <a:pt x="-15766" y="2420700"/>
                  <a:pt x="11082" y="2233243"/>
                  <a:pt x="0" y="1997517"/>
                </a:cubicBezTo>
                <a:cubicBezTo>
                  <a:pt x="-11082" y="1761791"/>
                  <a:pt x="65753" y="1441410"/>
                  <a:pt x="0" y="1290531"/>
                </a:cubicBezTo>
                <a:cubicBezTo>
                  <a:pt x="-65753" y="1139652"/>
                  <a:pt x="9689" y="1051423"/>
                  <a:pt x="0" y="948260"/>
                </a:cubicBezTo>
                <a:cubicBezTo>
                  <a:pt x="-9689" y="845097"/>
                  <a:pt x="48640" y="258574"/>
                  <a:pt x="0" y="0"/>
                </a:cubicBezTo>
                <a:close/>
              </a:path>
            </a:pathLst>
          </a:custGeom>
          <a:solidFill>
            <a:schemeClr val="accent5">
              <a:lumMod val="9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400902348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lIns="57552" tIns="28776" rIns="57552" bIns="28776" rtlCol="0">
            <a:spAutoFit/>
          </a:bodyPr>
          <a:lstStyle/>
          <a:p>
            <a:pPr algn="ctr"/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Thành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b="1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tích</a:t>
            </a:r>
            <a:r>
              <a:rPr lang="en-US" sz="2300" b="1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</a:t>
            </a:r>
          </a:p>
          <a:p>
            <a:pPr marL="179851" indent="-179851">
              <a:buFontTx/>
              <a:buChar char="-"/>
            </a:pP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Giải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thưởng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hàng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trường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nhiều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giải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thưởng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 </a:t>
            </a:r>
            <a:endParaRPr lang="en-US" sz="2300" dirty="0">
              <a:solidFill>
                <a:schemeClr val="bg1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  <a:p>
            <a:pPr marL="179851" indent="-179851" algn="just">
              <a:buFontTx/>
              <a:buChar char="-"/>
            </a:pP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Danh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hiệu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 </a:t>
            </a:r>
          </a:p>
          <a:p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+ GV: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Chiến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sĩ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thi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đua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lao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động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tiên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tiến</a:t>
            </a:r>
            <a:endParaRPr lang="en-US" sz="2300" dirty="0">
              <a:solidFill>
                <a:schemeClr val="bg1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  <a:p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+ HS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giỏi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cấp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thành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phố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HS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xuất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sắc</a:t>
            </a:r>
            <a:endParaRPr lang="en-US" sz="2300" dirty="0">
              <a:solidFill>
                <a:schemeClr val="bg1"/>
              </a:solidFill>
              <a:latin typeface="Times New Roman" pitchFamily="18" charset="0"/>
              <a:ea typeface="AvantGarde" panose="00000400000000000000" pitchFamily="2" charset="0"/>
              <a:cs typeface="Times New Roman" pitchFamily="18" charset="0"/>
            </a:endParaRPr>
          </a:p>
          <a:p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+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nhiều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liền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đạt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danh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hiệu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tập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thể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lao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động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tiên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300" dirty="0" err="1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tiến</a:t>
            </a:r>
            <a:r>
              <a:rPr lang="en-US" sz="2300" dirty="0">
                <a:solidFill>
                  <a:schemeClr val="bg1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….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A2217C3F-67A4-9EF4-04F7-688577756775}"/>
              </a:ext>
            </a:extLst>
          </p:cNvPr>
          <p:cNvSpPr txBox="1"/>
          <p:nvPr/>
        </p:nvSpPr>
        <p:spPr>
          <a:xfrm>
            <a:off x="3062587" y="3268666"/>
            <a:ext cx="3039379" cy="2828103"/>
          </a:xfrm>
          <a:custGeom>
            <a:avLst/>
            <a:gdLst>
              <a:gd name="connsiteX0" fmla="*/ 0 w 5410200"/>
              <a:gd name="connsiteY0" fmla="*/ 0 h 4524315"/>
              <a:gd name="connsiteX1" fmla="*/ 676275 w 5410200"/>
              <a:gd name="connsiteY1" fmla="*/ 0 h 4524315"/>
              <a:gd name="connsiteX2" fmla="*/ 1460754 w 5410200"/>
              <a:gd name="connsiteY2" fmla="*/ 0 h 4524315"/>
              <a:gd name="connsiteX3" fmla="*/ 2082927 w 5410200"/>
              <a:gd name="connsiteY3" fmla="*/ 0 h 4524315"/>
              <a:gd name="connsiteX4" fmla="*/ 2705100 w 5410200"/>
              <a:gd name="connsiteY4" fmla="*/ 0 h 4524315"/>
              <a:gd name="connsiteX5" fmla="*/ 3219069 w 5410200"/>
              <a:gd name="connsiteY5" fmla="*/ 0 h 4524315"/>
              <a:gd name="connsiteX6" fmla="*/ 4003548 w 5410200"/>
              <a:gd name="connsiteY6" fmla="*/ 0 h 4524315"/>
              <a:gd name="connsiteX7" fmla="*/ 4517517 w 5410200"/>
              <a:gd name="connsiteY7" fmla="*/ 0 h 4524315"/>
              <a:gd name="connsiteX8" fmla="*/ 5410200 w 5410200"/>
              <a:gd name="connsiteY8" fmla="*/ 0 h 4524315"/>
              <a:gd name="connsiteX9" fmla="*/ 5410200 w 5410200"/>
              <a:gd name="connsiteY9" fmla="*/ 601088 h 4524315"/>
              <a:gd name="connsiteX10" fmla="*/ 5410200 w 5410200"/>
              <a:gd name="connsiteY10" fmla="*/ 1337905 h 4524315"/>
              <a:gd name="connsiteX11" fmla="*/ 5410200 w 5410200"/>
              <a:gd name="connsiteY11" fmla="*/ 2074722 h 4524315"/>
              <a:gd name="connsiteX12" fmla="*/ 5410200 w 5410200"/>
              <a:gd name="connsiteY12" fmla="*/ 2721052 h 4524315"/>
              <a:gd name="connsiteX13" fmla="*/ 5410200 w 5410200"/>
              <a:gd name="connsiteY13" fmla="*/ 3367383 h 4524315"/>
              <a:gd name="connsiteX14" fmla="*/ 5410200 w 5410200"/>
              <a:gd name="connsiteY14" fmla="*/ 3968471 h 4524315"/>
              <a:gd name="connsiteX15" fmla="*/ 5410200 w 5410200"/>
              <a:gd name="connsiteY15" fmla="*/ 4524315 h 4524315"/>
              <a:gd name="connsiteX16" fmla="*/ 4625721 w 5410200"/>
              <a:gd name="connsiteY16" fmla="*/ 4524315 h 4524315"/>
              <a:gd name="connsiteX17" fmla="*/ 3895344 w 5410200"/>
              <a:gd name="connsiteY17" fmla="*/ 4524315 h 4524315"/>
              <a:gd name="connsiteX18" fmla="*/ 3164967 w 5410200"/>
              <a:gd name="connsiteY18" fmla="*/ 4524315 h 4524315"/>
              <a:gd name="connsiteX19" fmla="*/ 2596896 w 5410200"/>
              <a:gd name="connsiteY19" fmla="*/ 4524315 h 4524315"/>
              <a:gd name="connsiteX20" fmla="*/ 1974723 w 5410200"/>
              <a:gd name="connsiteY20" fmla="*/ 4524315 h 4524315"/>
              <a:gd name="connsiteX21" fmla="*/ 1244346 w 5410200"/>
              <a:gd name="connsiteY21" fmla="*/ 4524315 h 4524315"/>
              <a:gd name="connsiteX22" fmla="*/ 676275 w 5410200"/>
              <a:gd name="connsiteY22" fmla="*/ 4524315 h 4524315"/>
              <a:gd name="connsiteX23" fmla="*/ 0 w 5410200"/>
              <a:gd name="connsiteY23" fmla="*/ 4524315 h 4524315"/>
              <a:gd name="connsiteX24" fmla="*/ 0 w 5410200"/>
              <a:gd name="connsiteY24" fmla="*/ 3787498 h 4524315"/>
              <a:gd name="connsiteX25" fmla="*/ 0 w 5410200"/>
              <a:gd name="connsiteY25" fmla="*/ 3050681 h 4524315"/>
              <a:gd name="connsiteX26" fmla="*/ 0 w 5410200"/>
              <a:gd name="connsiteY26" fmla="*/ 2449593 h 4524315"/>
              <a:gd name="connsiteX27" fmla="*/ 0 w 5410200"/>
              <a:gd name="connsiteY27" fmla="*/ 1758020 h 4524315"/>
              <a:gd name="connsiteX28" fmla="*/ 0 w 5410200"/>
              <a:gd name="connsiteY28" fmla="*/ 1247418 h 4524315"/>
              <a:gd name="connsiteX29" fmla="*/ 0 w 5410200"/>
              <a:gd name="connsiteY29" fmla="*/ 646331 h 4524315"/>
              <a:gd name="connsiteX30" fmla="*/ 0 w 5410200"/>
              <a:gd name="connsiteY30" fmla="*/ 0 h 4524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5410200" h="4524315" fill="none" extrusionOk="0">
                <a:moveTo>
                  <a:pt x="0" y="0"/>
                </a:moveTo>
                <a:cubicBezTo>
                  <a:pt x="153111" y="25058"/>
                  <a:pt x="492794" y="18777"/>
                  <a:pt x="676275" y="0"/>
                </a:cubicBezTo>
                <a:cubicBezTo>
                  <a:pt x="859757" y="-18777"/>
                  <a:pt x="1214705" y="-38027"/>
                  <a:pt x="1460754" y="0"/>
                </a:cubicBezTo>
                <a:cubicBezTo>
                  <a:pt x="1706803" y="38027"/>
                  <a:pt x="1898743" y="12209"/>
                  <a:pt x="2082927" y="0"/>
                </a:cubicBezTo>
                <a:cubicBezTo>
                  <a:pt x="2267111" y="-12209"/>
                  <a:pt x="2408655" y="-29012"/>
                  <a:pt x="2705100" y="0"/>
                </a:cubicBezTo>
                <a:cubicBezTo>
                  <a:pt x="3001545" y="29012"/>
                  <a:pt x="3080655" y="16666"/>
                  <a:pt x="3219069" y="0"/>
                </a:cubicBezTo>
                <a:cubicBezTo>
                  <a:pt x="3357483" y="-16666"/>
                  <a:pt x="3656363" y="30793"/>
                  <a:pt x="4003548" y="0"/>
                </a:cubicBezTo>
                <a:cubicBezTo>
                  <a:pt x="4350733" y="-30793"/>
                  <a:pt x="4384588" y="-24284"/>
                  <a:pt x="4517517" y="0"/>
                </a:cubicBezTo>
                <a:cubicBezTo>
                  <a:pt x="4650446" y="24284"/>
                  <a:pt x="5119554" y="-17319"/>
                  <a:pt x="5410200" y="0"/>
                </a:cubicBezTo>
                <a:cubicBezTo>
                  <a:pt x="5391672" y="293658"/>
                  <a:pt x="5399299" y="360777"/>
                  <a:pt x="5410200" y="601088"/>
                </a:cubicBezTo>
                <a:cubicBezTo>
                  <a:pt x="5421101" y="841399"/>
                  <a:pt x="5411275" y="1151070"/>
                  <a:pt x="5410200" y="1337905"/>
                </a:cubicBezTo>
                <a:cubicBezTo>
                  <a:pt x="5409125" y="1524740"/>
                  <a:pt x="5430182" y="1720073"/>
                  <a:pt x="5410200" y="2074722"/>
                </a:cubicBezTo>
                <a:cubicBezTo>
                  <a:pt x="5390218" y="2429371"/>
                  <a:pt x="5404749" y="2447370"/>
                  <a:pt x="5410200" y="2721052"/>
                </a:cubicBezTo>
                <a:cubicBezTo>
                  <a:pt x="5415652" y="2994734"/>
                  <a:pt x="5414005" y="3055308"/>
                  <a:pt x="5410200" y="3367383"/>
                </a:cubicBezTo>
                <a:cubicBezTo>
                  <a:pt x="5406395" y="3679458"/>
                  <a:pt x="5409516" y="3710934"/>
                  <a:pt x="5410200" y="3968471"/>
                </a:cubicBezTo>
                <a:cubicBezTo>
                  <a:pt x="5410884" y="4226008"/>
                  <a:pt x="5401409" y="4314969"/>
                  <a:pt x="5410200" y="4524315"/>
                </a:cubicBezTo>
                <a:cubicBezTo>
                  <a:pt x="5152984" y="4522040"/>
                  <a:pt x="4840269" y="4522651"/>
                  <a:pt x="4625721" y="4524315"/>
                </a:cubicBezTo>
                <a:cubicBezTo>
                  <a:pt x="4411173" y="4525979"/>
                  <a:pt x="4181382" y="4547397"/>
                  <a:pt x="3895344" y="4524315"/>
                </a:cubicBezTo>
                <a:cubicBezTo>
                  <a:pt x="3609306" y="4501233"/>
                  <a:pt x="3502868" y="4518815"/>
                  <a:pt x="3164967" y="4524315"/>
                </a:cubicBezTo>
                <a:cubicBezTo>
                  <a:pt x="2827066" y="4529815"/>
                  <a:pt x="2817938" y="4551626"/>
                  <a:pt x="2596896" y="4524315"/>
                </a:cubicBezTo>
                <a:cubicBezTo>
                  <a:pt x="2375854" y="4497004"/>
                  <a:pt x="2166371" y="4541101"/>
                  <a:pt x="1974723" y="4524315"/>
                </a:cubicBezTo>
                <a:cubicBezTo>
                  <a:pt x="1783075" y="4507529"/>
                  <a:pt x="1454842" y="4508405"/>
                  <a:pt x="1244346" y="4524315"/>
                </a:cubicBezTo>
                <a:cubicBezTo>
                  <a:pt x="1033850" y="4540225"/>
                  <a:pt x="900184" y="4513471"/>
                  <a:pt x="676275" y="4524315"/>
                </a:cubicBezTo>
                <a:cubicBezTo>
                  <a:pt x="452366" y="4535159"/>
                  <a:pt x="180431" y="4509736"/>
                  <a:pt x="0" y="4524315"/>
                </a:cubicBezTo>
                <a:cubicBezTo>
                  <a:pt x="-21537" y="4231067"/>
                  <a:pt x="-745" y="4123853"/>
                  <a:pt x="0" y="3787498"/>
                </a:cubicBezTo>
                <a:cubicBezTo>
                  <a:pt x="745" y="3451143"/>
                  <a:pt x="9538" y="3265339"/>
                  <a:pt x="0" y="3050681"/>
                </a:cubicBezTo>
                <a:cubicBezTo>
                  <a:pt x="-9538" y="2836023"/>
                  <a:pt x="17409" y="2667939"/>
                  <a:pt x="0" y="2449593"/>
                </a:cubicBezTo>
                <a:cubicBezTo>
                  <a:pt x="-17409" y="2231247"/>
                  <a:pt x="1937" y="2049302"/>
                  <a:pt x="0" y="1758020"/>
                </a:cubicBezTo>
                <a:cubicBezTo>
                  <a:pt x="-1937" y="1466738"/>
                  <a:pt x="21415" y="1437242"/>
                  <a:pt x="0" y="1247418"/>
                </a:cubicBezTo>
                <a:cubicBezTo>
                  <a:pt x="-21415" y="1057594"/>
                  <a:pt x="23082" y="863899"/>
                  <a:pt x="0" y="646331"/>
                </a:cubicBezTo>
                <a:cubicBezTo>
                  <a:pt x="-23082" y="428763"/>
                  <a:pt x="18027" y="299157"/>
                  <a:pt x="0" y="0"/>
                </a:cubicBezTo>
                <a:close/>
              </a:path>
              <a:path w="5410200" h="4524315" stroke="0" extrusionOk="0">
                <a:moveTo>
                  <a:pt x="0" y="0"/>
                </a:moveTo>
                <a:cubicBezTo>
                  <a:pt x="285453" y="10087"/>
                  <a:pt x="364382" y="-2148"/>
                  <a:pt x="676275" y="0"/>
                </a:cubicBezTo>
                <a:cubicBezTo>
                  <a:pt x="988168" y="2148"/>
                  <a:pt x="1146224" y="-9857"/>
                  <a:pt x="1406652" y="0"/>
                </a:cubicBezTo>
                <a:cubicBezTo>
                  <a:pt x="1667080" y="9857"/>
                  <a:pt x="1834284" y="-6442"/>
                  <a:pt x="2191131" y="0"/>
                </a:cubicBezTo>
                <a:cubicBezTo>
                  <a:pt x="2547978" y="6442"/>
                  <a:pt x="2572164" y="21126"/>
                  <a:pt x="2813304" y="0"/>
                </a:cubicBezTo>
                <a:cubicBezTo>
                  <a:pt x="3054444" y="-21126"/>
                  <a:pt x="3329807" y="-680"/>
                  <a:pt x="3489579" y="0"/>
                </a:cubicBezTo>
                <a:cubicBezTo>
                  <a:pt x="3649351" y="680"/>
                  <a:pt x="3888967" y="-335"/>
                  <a:pt x="4057650" y="0"/>
                </a:cubicBezTo>
                <a:cubicBezTo>
                  <a:pt x="4226333" y="335"/>
                  <a:pt x="4426132" y="3450"/>
                  <a:pt x="4679823" y="0"/>
                </a:cubicBezTo>
                <a:cubicBezTo>
                  <a:pt x="4933514" y="-3450"/>
                  <a:pt x="5228286" y="9614"/>
                  <a:pt x="5410200" y="0"/>
                </a:cubicBezTo>
                <a:cubicBezTo>
                  <a:pt x="5411126" y="121811"/>
                  <a:pt x="5392756" y="381502"/>
                  <a:pt x="5410200" y="510601"/>
                </a:cubicBezTo>
                <a:cubicBezTo>
                  <a:pt x="5427644" y="639700"/>
                  <a:pt x="5400621" y="898457"/>
                  <a:pt x="5410200" y="1156932"/>
                </a:cubicBezTo>
                <a:cubicBezTo>
                  <a:pt x="5419779" y="1415407"/>
                  <a:pt x="5392733" y="1439789"/>
                  <a:pt x="5410200" y="1667533"/>
                </a:cubicBezTo>
                <a:cubicBezTo>
                  <a:pt x="5427667" y="1895277"/>
                  <a:pt x="5428835" y="2095409"/>
                  <a:pt x="5410200" y="2359107"/>
                </a:cubicBezTo>
                <a:cubicBezTo>
                  <a:pt x="5391565" y="2622805"/>
                  <a:pt x="5403454" y="2737445"/>
                  <a:pt x="5410200" y="3005438"/>
                </a:cubicBezTo>
                <a:cubicBezTo>
                  <a:pt x="5416946" y="3273431"/>
                  <a:pt x="5428361" y="3543483"/>
                  <a:pt x="5410200" y="3742255"/>
                </a:cubicBezTo>
                <a:cubicBezTo>
                  <a:pt x="5392039" y="3941027"/>
                  <a:pt x="5411164" y="4354345"/>
                  <a:pt x="5410200" y="4524315"/>
                </a:cubicBezTo>
                <a:cubicBezTo>
                  <a:pt x="5177256" y="4520313"/>
                  <a:pt x="5031635" y="4518243"/>
                  <a:pt x="4896231" y="4524315"/>
                </a:cubicBezTo>
                <a:cubicBezTo>
                  <a:pt x="4760827" y="4530387"/>
                  <a:pt x="4422769" y="4510213"/>
                  <a:pt x="4274058" y="4524315"/>
                </a:cubicBezTo>
                <a:cubicBezTo>
                  <a:pt x="4125347" y="4538417"/>
                  <a:pt x="3813649" y="4513597"/>
                  <a:pt x="3597783" y="4524315"/>
                </a:cubicBezTo>
                <a:cubicBezTo>
                  <a:pt x="3381917" y="4535033"/>
                  <a:pt x="3243749" y="4538005"/>
                  <a:pt x="3029712" y="4524315"/>
                </a:cubicBezTo>
                <a:cubicBezTo>
                  <a:pt x="2815675" y="4510625"/>
                  <a:pt x="2617539" y="4508469"/>
                  <a:pt x="2461641" y="4524315"/>
                </a:cubicBezTo>
                <a:cubicBezTo>
                  <a:pt x="2305743" y="4540161"/>
                  <a:pt x="1848938" y="4518448"/>
                  <a:pt x="1677162" y="4524315"/>
                </a:cubicBezTo>
                <a:cubicBezTo>
                  <a:pt x="1505386" y="4530182"/>
                  <a:pt x="1275583" y="4535625"/>
                  <a:pt x="946785" y="4524315"/>
                </a:cubicBezTo>
                <a:cubicBezTo>
                  <a:pt x="617987" y="4513005"/>
                  <a:pt x="376648" y="4477240"/>
                  <a:pt x="0" y="4524315"/>
                </a:cubicBezTo>
                <a:cubicBezTo>
                  <a:pt x="-28966" y="4160284"/>
                  <a:pt x="34842" y="3961984"/>
                  <a:pt x="0" y="3787498"/>
                </a:cubicBezTo>
                <a:cubicBezTo>
                  <a:pt x="-34842" y="3613012"/>
                  <a:pt x="15136" y="3413173"/>
                  <a:pt x="0" y="3276897"/>
                </a:cubicBezTo>
                <a:cubicBezTo>
                  <a:pt x="-15136" y="3140621"/>
                  <a:pt x="-14304" y="2893353"/>
                  <a:pt x="0" y="2721052"/>
                </a:cubicBezTo>
                <a:cubicBezTo>
                  <a:pt x="14304" y="2548752"/>
                  <a:pt x="12487" y="2291010"/>
                  <a:pt x="0" y="1984235"/>
                </a:cubicBezTo>
                <a:cubicBezTo>
                  <a:pt x="-12487" y="1677460"/>
                  <a:pt x="6407" y="1668510"/>
                  <a:pt x="0" y="1473634"/>
                </a:cubicBezTo>
                <a:cubicBezTo>
                  <a:pt x="-6407" y="1278758"/>
                  <a:pt x="17508" y="1101438"/>
                  <a:pt x="0" y="736817"/>
                </a:cubicBezTo>
                <a:cubicBezTo>
                  <a:pt x="-17508" y="372196"/>
                  <a:pt x="7247" y="229622"/>
                  <a:pt x="0" y="0"/>
                </a:cubicBezTo>
                <a:close/>
              </a:path>
            </a:pathLst>
          </a:custGeom>
          <a:solidFill>
            <a:srgbClr val="FFC000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399278952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57552" tIns="28776" rIns="57552" bIns="28776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Hoạt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động</a:t>
            </a:r>
            <a:r>
              <a:rPr lang="en-US" sz="2000" b="1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:</a:t>
            </a:r>
          </a:p>
          <a:p>
            <a:pPr marL="179851" indent="-179851" algn="just">
              <a:buFontTx/>
              <a:buChar char="-"/>
            </a:pP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Hàng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nhà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trường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luôn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đợt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quyên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góp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vì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người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nghèo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Kế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hoạch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nhỏ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ủng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hộ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đình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học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sinh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hoàn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cảnh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khó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khăn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.</a:t>
            </a:r>
          </a:p>
          <a:p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Các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ngày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kỉ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niệm</a:t>
            </a:r>
            <a:r>
              <a:rPr lang="en-US" sz="2000" dirty="0">
                <a:solidFill>
                  <a:srgbClr val="0000CC"/>
                </a:solidFill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, HĐNK….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="" xmlns:a16="http://schemas.microsoft.com/office/drawing/2014/main" id="{2CF0993E-5F6A-4846-118C-57786B0E21A6}"/>
              </a:ext>
            </a:extLst>
          </p:cNvPr>
          <p:cNvSpPr/>
          <p:nvPr/>
        </p:nvSpPr>
        <p:spPr>
          <a:xfrm>
            <a:off x="4506025" y="2922417"/>
            <a:ext cx="256849" cy="346250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3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="" xmlns:a16="http://schemas.microsoft.com/office/drawing/2014/main" id="{6A381C6A-3289-6F4B-B067-DAF5ADAE944C}"/>
              </a:ext>
            </a:extLst>
          </p:cNvPr>
          <p:cNvSpPr/>
          <p:nvPr/>
        </p:nvSpPr>
        <p:spPr>
          <a:xfrm>
            <a:off x="5813437" y="2006510"/>
            <a:ext cx="417170" cy="40004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3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18" name="Arrow: Left 17">
            <a:extLst>
              <a:ext uri="{FF2B5EF4-FFF2-40B4-BE49-F238E27FC236}">
                <a16:creationId xmlns="" xmlns:a16="http://schemas.microsoft.com/office/drawing/2014/main" id="{2EF74B0F-1734-D84F-40D0-6A2CB97FF3FB}"/>
              </a:ext>
            </a:extLst>
          </p:cNvPr>
          <p:cNvSpPr/>
          <p:nvPr/>
        </p:nvSpPr>
        <p:spPr>
          <a:xfrm>
            <a:off x="3023066" y="2006510"/>
            <a:ext cx="482017" cy="40005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552" tIns="28776" rIns="57552" bIns="28776" rtlCol="0" anchor="ctr"/>
          <a:lstStyle/>
          <a:p>
            <a:pPr algn="ctr"/>
            <a:endParaRPr lang="en-US" sz="2300"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5710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831944" y="676111"/>
            <a:ext cx="7583768" cy="766000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pPr algn="just"/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2.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Lựa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chọn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nội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dung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và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đặt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câu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hỏi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để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tìm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hiểu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truyền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thống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trường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 </a:t>
            </a:r>
            <a:r>
              <a:rPr lang="en-US" sz="2300" b="1" dirty="0" err="1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em</a:t>
            </a:r>
            <a:r>
              <a:rPr lang="en-US" sz="2300" b="1" dirty="0">
                <a:solidFill>
                  <a:srgbClr val="00B050"/>
                </a:solidFill>
                <a:ea typeface="AvantGarde" panose="00000400000000000000" pitchFamily="2" charset="0"/>
                <a:cs typeface="AvantGarde" panose="00000400000000000000" pitchFamily="2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4589A2F2-BC9C-928B-571E-C1AEDBF0F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106" y="1657350"/>
            <a:ext cx="3902266" cy="39185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81655E2-9D31-6AC6-6983-8036BE7BB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8630" y="1657350"/>
            <a:ext cx="3817082" cy="3810025"/>
          </a:xfrm>
          <a:prstGeom prst="rect">
            <a:avLst/>
          </a:prstGeom>
        </p:spPr>
      </p:pic>
      <p:pic>
        <p:nvPicPr>
          <p:cNvPr id="7" name="Hình ảnh 6" descr="Ảnh có chứa văn bản&#10;&#10;Mô tả được tạo tự động">
            <a:extLst>
              <a:ext uri="{FF2B5EF4-FFF2-40B4-BE49-F238E27FC236}">
                <a16:creationId xmlns="" xmlns:a16="http://schemas.microsoft.com/office/drawing/2014/main" id="{E4B0907B-1BF8-37F7-A8F6-7775E192271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188" y="5867400"/>
            <a:ext cx="2674368" cy="357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11118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443576" y="114301"/>
            <a:ext cx="1669518" cy="642890"/>
          </a:xfrm>
          <a:prstGeom prst="rect">
            <a:avLst/>
          </a:prstGeom>
        </p:spPr>
        <p:txBody>
          <a:bodyPr wrap="square" lIns="57552" tIns="28776" rIns="57552" bIns="28776">
            <a:spAutoFit/>
          </a:bodyPr>
          <a:lstStyle/>
          <a:p>
            <a:pPr algn="just"/>
            <a:r>
              <a:rPr lang="en-US" sz="3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AvantGarde" panose="00000400000000000000" pitchFamily="2" charset="0"/>
                <a:cs typeface="Times New Roman" pitchFamily="18" charset="0"/>
              </a:rPr>
              <a:t>GỢI</a:t>
            </a:r>
            <a:r>
              <a:rPr lang="en-US" sz="38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 Ý</a:t>
            </a:r>
            <a:endParaRPr lang="en-US" sz="3800" b="1" u="sng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vantGarde" panose="00000400000000000000" pitchFamily="2" charset="0"/>
              <a:ea typeface="AvantGarde" panose="00000400000000000000" pitchFamily="2" charset="0"/>
              <a:cs typeface="AvantGarde" panose="00000400000000000000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8B35CF6-197A-9647-83CA-9F0BD45F0AB2}"/>
              </a:ext>
            </a:extLst>
          </p:cNvPr>
          <p:cNvSpPr txBox="1"/>
          <p:nvPr/>
        </p:nvSpPr>
        <p:spPr>
          <a:xfrm>
            <a:off x="708231" y="800101"/>
            <a:ext cx="7727539" cy="4305431"/>
          </a:xfrm>
          <a:prstGeom prst="rect">
            <a:avLst/>
          </a:prstGeom>
          <a:noFill/>
        </p:spPr>
        <p:txBody>
          <a:bodyPr wrap="square" lIns="57552" tIns="28776" rIns="57552" bIns="28776">
            <a:spAutoFit/>
          </a:bodyPr>
          <a:lstStyle/>
          <a:p>
            <a:pPr algn="just"/>
            <a:r>
              <a:rPr lang="vi-VN" sz="2300" b="1" dirty="0">
                <a:solidFill>
                  <a:srgbClr val="3333FF"/>
                </a:solidFill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- </a:t>
            </a:r>
            <a:r>
              <a:rPr lang="vi-VN" sz="2300" b="1" dirty="0">
                <a:solidFill>
                  <a:srgbClr val="3333FF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Ai: </a:t>
            </a:r>
          </a:p>
          <a:p>
            <a:pPr algn="just"/>
            <a:r>
              <a:rPr lang="vi-VN" sz="2300" b="1" dirty="0">
                <a:solidFill>
                  <a:srgbClr val="00B05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+ Ai là người đạt được thành tích cao nhất?</a:t>
            </a:r>
          </a:p>
          <a:p>
            <a:pPr algn="just"/>
            <a:r>
              <a:rPr lang="vi-VN" sz="2300" b="1" dirty="0">
                <a:solidFill>
                  <a:srgbClr val="00B05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+ Thế hệ ban giám hiệu nào dẫn dắt trường đạt được nhiều thành tích rực rỡ nhất?</a:t>
            </a:r>
          </a:p>
          <a:p>
            <a:pPr algn="just"/>
            <a:r>
              <a:rPr lang="vi-VN" sz="2300" b="1" dirty="0">
                <a:solidFill>
                  <a:srgbClr val="3333FF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- Ở đâu: </a:t>
            </a:r>
            <a:r>
              <a:rPr lang="vi-VN" sz="2300" b="1" dirty="0">
                <a:solidFill>
                  <a:srgbClr val="00B05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Thành tích cao nhất trường đạt được là ở đâu?</a:t>
            </a:r>
          </a:p>
          <a:p>
            <a:pPr algn="just"/>
            <a:r>
              <a:rPr lang="vi-VN" sz="2300" b="1" dirty="0">
                <a:solidFill>
                  <a:srgbClr val="3333FF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- Khi nào: </a:t>
            </a:r>
            <a:r>
              <a:rPr lang="vi-VN" sz="2300" b="1" dirty="0">
                <a:solidFill>
                  <a:srgbClr val="00B05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Các thành tích của trường đạt được khi nào?</a:t>
            </a:r>
          </a:p>
          <a:p>
            <a:pPr algn="just"/>
            <a:r>
              <a:rPr lang="vi-VN" sz="2300" b="1" dirty="0">
                <a:solidFill>
                  <a:srgbClr val="3333FF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- Cái gì: </a:t>
            </a:r>
            <a:r>
              <a:rPr lang="vi-VN" sz="2300" b="1" dirty="0">
                <a:solidFill>
                  <a:srgbClr val="00B05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Thành tích gì nổi bật nhất?</a:t>
            </a:r>
          </a:p>
          <a:p>
            <a:pPr algn="just"/>
            <a:r>
              <a:rPr lang="vi-VN" sz="2300" b="1" dirty="0">
                <a:solidFill>
                  <a:srgbClr val="3333FF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- Vì sao: </a:t>
            </a:r>
            <a:r>
              <a:rPr lang="vi-VN" sz="2300" b="1" dirty="0">
                <a:solidFill>
                  <a:srgbClr val="00B05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Vì sao trường đạt được nhiều thành tích như thế?</a:t>
            </a:r>
          </a:p>
          <a:p>
            <a:pPr algn="just"/>
            <a:r>
              <a:rPr lang="vi-VN" sz="2300" b="1" dirty="0">
                <a:solidFill>
                  <a:srgbClr val="00B05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+ </a:t>
            </a:r>
            <a:r>
              <a:rPr lang="vi-VN" sz="2300" b="1" dirty="0">
                <a:solidFill>
                  <a:srgbClr val="00B05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Các thế hệ học sinh sau này cảm thấy thế nào trước bề dày thành tích của trường</a:t>
            </a:r>
          </a:p>
          <a:p>
            <a:pPr algn="just"/>
            <a:r>
              <a:rPr lang="vi-VN" sz="2300" b="1" dirty="0">
                <a:solidFill>
                  <a:srgbClr val="00B050"/>
                </a:solidFill>
                <a:latin typeface="+mj-lt"/>
                <a:ea typeface="AvantGarde" panose="00000400000000000000" pitchFamily="2" charset="0"/>
                <a:cs typeface="AvantGarde" panose="00000400000000000000" pitchFamily="2" charset="0"/>
              </a:rPr>
              <a:t>+ Khi đạt được thành tích như thế, học sinh, giáo viên, nhà trường cảm thấy như thế nào?</a:t>
            </a:r>
          </a:p>
        </p:txBody>
      </p:sp>
    </p:spTree>
    <p:extLst>
      <p:ext uri="{BB962C8B-B14F-4D97-AF65-F5344CB8AC3E}">
        <p14:creationId xmlns:p14="http://schemas.microsoft.com/office/powerpoint/2010/main" val="4551157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441</Words>
  <Application>Microsoft Office PowerPoint</Application>
  <PresentationFormat>On-screen Show (4:3)</PresentationFormat>
  <Paragraphs>67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7</cp:revision>
  <dcterms:created xsi:type="dcterms:W3CDTF">2022-10-16T08:48:56Z</dcterms:created>
  <dcterms:modified xsi:type="dcterms:W3CDTF">2022-10-16T08:56:05Z</dcterms:modified>
</cp:coreProperties>
</file>