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65DCB-F546-4509-BCD9-C62FFFD3F77B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F8FBF-2E98-40F8-BAFA-E49A54787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0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7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0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5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3181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23"/>
          <p:cNvGrpSpPr/>
          <p:nvPr/>
        </p:nvGrpSpPr>
        <p:grpSpPr>
          <a:xfrm>
            <a:off x="0" y="5949574"/>
            <a:ext cx="9144000" cy="908426"/>
            <a:chOff x="-251460" y="5305036"/>
            <a:chExt cx="12694920" cy="4572004"/>
          </a:xfrm>
        </p:grpSpPr>
        <p:sp>
          <p:nvSpPr>
            <p:cNvPr id="34" name="Google Shape;34;p23"/>
            <p:cNvSpPr/>
            <p:nvPr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rgbClr val="FBE4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3"/>
            <p:cNvSpPr/>
            <p:nvPr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rgbClr val="F7CAA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3"/>
            <p:cNvSpPr/>
            <p:nvPr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7" name="Google Shape;37;p23"/>
          <p:cNvPicPr preferRelativeResize="0"/>
          <p:nvPr/>
        </p:nvPicPr>
        <p:blipFill rotWithShape="1">
          <a:blip r:embed="rId2">
            <a:alphaModFix/>
          </a:blip>
          <a:srcRect t="64690" r="65687"/>
          <a:stretch/>
        </p:blipFill>
        <p:spPr>
          <a:xfrm>
            <a:off x="6652260" y="1"/>
            <a:ext cx="2491740" cy="8727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670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0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6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9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79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37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3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D523B-C3CA-4CDF-877C-7C5780F2B97E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06F6-43C0-4EB3-BE21-AF6790344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948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663341" y="2281645"/>
            <a:ext cx="7794859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229101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616530" y="253917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Giảm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lần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1342064" y="-18954"/>
            <a:ext cx="7435667" cy="152349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48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endParaRPr kumimoji="0" lang="en-US" altLang="en-US" sz="4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Hình ảnh 24">
            <a:extLst>
              <a:ext uri="{FF2B5EF4-FFF2-40B4-BE49-F238E27FC236}">
                <a16:creationId xmlns="" xmlns:a16="http://schemas.microsoft.com/office/drawing/2014/main" id="{7FDEEBA1-83D3-AE35-1500-03DD87DFA5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23" y="181421"/>
            <a:ext cx="1071037" cy="116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32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1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25012" t="37879" r="8207" b="18182"/>
          <a:stretch/>
        </p:blipFill>
        <p:spPr>
          <a:xfrm>
            <a:off x="38573" y="1657350"/>
            <a:ext cx="9066856" cy="2235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1" descr="Ảnh có chứa bà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7313" t="17430" r="78560" b="54492"/>
          <a:stretch/>
        </p:blipFill>
        <p:spPr>
          <a:xfrm>
            <a:off x="0" y="0"/>
            <a:ext cx="21336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1"/>
          <p:cNvSpPr/>
          <p:nvPr/>
        </p:nvSpPr>
        <p:spPr>
          <a:xfrm>
            <a:off x="5412673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4</a:t>
            </a:r>
            <a:endParaRPr dirty="0"/>
          </a:p>
        </p:txBody>
      </p:sp>
      <p:sp>
        <p:nvSpPr>
          <p:cNvPr id="152" name="Google Shape;152;p11"/>
          <p:cNvSpPr/>
          <p:nvPr/>
        </p:nvSpPr>
        <p:spPr>
          <a:xfrm>
            <a:off x="6372796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5</a:t>
            </a: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7332919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8</a:t>
            </a:r>
            <a:endParaRPr/>
          </a:p>
        </p:txBody>
      </p:sp>
      <p:sp>
        <p:nvSpPr>
          <p:cNvPr id="154" name="Google Shape;154;p11"/>
          <p:cNvSpPr/>
          <p:nvPr/>
        </p:nvSpPr>
        <p:spPr>
          <a:xfrm>
            <a:off x="8293042" y="2863310"/>
            <a:ext cx="578924" cy="7084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000" b="1">
                <a:solidFill>
                  <a:srgbClr val="FF0000"/>
                </a:solidFill>
                <a:latin typeface="Questrial"/>
                <a:ea typeface="Questrial"/>
                <a:cs typeface="Questrial"/>
                <a:sym typeface="Questrial"/>
              </a:rPr>
              <a:t>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3213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2"/>
          <p:cNvPicPr preferRelativeResize="0"/>
          <p:nvPr/>
        </p:nvPicPr>
        <p:blipFill rotWithShape="1">
          <a:blip r:embed="rId3">
            <a:alphaModFix/>
          </a:blip>
          <a:srcRect l="11611" t="13253" r="4120" b="67470"/>
          <a:stretch/>
        </p:blipFill>
        <p:spPr>
          <a:xfrm>
            <a:off x="17213" y="914400"/>
            <a:ext cx="9126787" cy="108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2"/>
          <p:cNvPicPr preferRelativeResize="0"/>
          <p:nvPr/>
        </p:nvPicPr>
        <p:blipFill rotWithShape="1">
          <a:blip r:embed="rId3">
            <a:alphaModFix/>
          </a:blip>
          <a:srcRect l="5770" t="9131" r="88143" b="75650"/>
          <a:stretch/>
        </p:blipFill>
        <p:spPr>
          <a:xfrm>
            <a:off x="58879" y="57150"/>
            <a:ext cx="70319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2"/>
          <p:cNvPicPr preferRelativeResize="0"/>
          <p:nvPr/>
        </p:nvPicPr>
        <p:blipFill rotWithShape="1">
          <a:blip r:embed="rId3">
            <a:alphaModFix/>
          </a:blip>
          <a:srcRect l="30346" t="38413" r="7994" b="49412"/>
          <a:stretch/>
        </p:blipFill>
        <p:spPr>
          <a:xfrm>
            <a:off x="1241570" y="1977390"/>
            <a:ext cx="6678072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 descr="Ảnh có chứa văn bản, đồ họa véc-tơ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212" y="2926080"/>
            <a:ext cx="2029383" cy="30175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12"/>
          <p:cNvCxnSpPr/>
          <p:nvPr/>
        </p:nvCxnSpPr>
        <p:spPr>
          <a:xfrm>
            <a:off x="1664257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4" name="Google Shape;164;p12"/>
          <p:cNvCxnSpPr/>
          <p:nvPr/>
        </p:nvCxnSpPr>
        <p:spPr>
          <a:xfrm>
            <a:off x="2838270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5" name="Google Shape;165;p12"/>
          <p:cNvCxnSpPr/>
          <p:nvPr/>
        </p:nvCxnSpPr>
        <p:spPr>
          <a:xfrm>
            <a:off x="4012640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12"/>
          <p:cNvCxnSpPr/>
          <p:nvPr/>
        </p:nvCxnSpPr>
        <p:spPr>
          <a:xfrm>
            <a:off x="5186943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0000F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12"/>
          <p:cNvCxnSpPr/>
          <p:nvPr/>
        </p:nvCxnSpPr>
        <p:spPr>
          <a:xfrm>
            <a:off x="6360778" y="2385060"/>
            <a:ext cx="1173011" cy="0"/>
          </a:xfrm>
          <a:prstGeom prst="straightConnector1">
            <a:avLst/>
          </a:prstGeom>
          <a:noFill/>
          <a:ln w="57150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8" name="Google Shape;168;p12"/>
          <p:cNvCxnSpPr/>
          <p:nvPr/>
        </p:nvCxnSpPr>
        <p:spPr>
          <a:xfrm>
            <a:off x="1661046" y="2979420"/>
            <a:ext cx="1173011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9" name="Google Shape;169;p12"/>
          <p:cNvSpPr txBox="1"/>
          <p:nvPr/>
        </p:nvSpPr>
        <p:spPr>
          <a:xfrm>
            <a:off x="1241570" y="2743200"/>
            <a:ext cx="419476" cy="33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C</a:t>
            </a:r>
            <a:endParaRPr/>
          </a:p>
        </p:txBody>
      </p:sp>
      <p:sp>
        <p:nvSpPr>
          <p:cNvPr id="170" name="Google Shape;170;p12"/>
          <p:cNvSpPr txBox="1"/>
          <p:nvPr/>
        </p:nvSpPr>
        <p:spPr>
          <a:xfrm>
            <a:off x="2838270" y="2724102"/>
            <a:ext cx="321061" cy="33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b="1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D</a:t>
            </a:r>
            <a:endParaRPr/>
          </a:p>
        </p:txBody>
      </p:sp>
      <p:cxnSp>
        <p:nvCxnSpPr>
          <p:cNvPr id="171" name="Google Shape;171;p12"/>
          <p:cNvCxnSpPr/>
          <p:nvPr/>
        </p:nvCxnSpPr>
        <p:spPr>
          <a:xfrm>
            <a:off x="1661046" y="2385060"/>
            <a:ext cx="0" cy="59436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12"/>
          <p:cNvCxnSpPr/>
          <p:nvPr/>
        </p:nvCxnSpPr>
        <p:spPr>
          <a:xfrm>
            <a:off x="2834056" y="2419350"/>
            <a:ext cx="0" cy="59436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90823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13"/>
          <p:cNvPicPr preferRelativeResize="0"/>
          <p:nvPr/>
        </p:nvPicPr>
        <p:blipFill rotWithShape="1">
          <a:blip r:embed="rId3">
            <a:alphaModFix/>
          </a:blip>
          <a:srcRect l="33021" t="32915" r="32390" b="1661"/>
          <a:stretch/>
        </p:blipFill>
        <p:spPr>
          <a:xfrm>
            <a:off x="5744794" y="1143000"/>
            <a:ext cx="3399206" cy="2737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 l="1578" t="1662" r="2208" b="65710"/>
          <a:stretch/>
        </p:blipFill>
        <p:spPr>
          <a:xfrm>
            <a:off x="-8472" y="9525"/>
            <a:ext cx="7247472" cy="1543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3"/>
          <p:cNvSpPr txBox="1"/>
          <p:nvPr/>
        </p:nvSpPr>
        <p:spPr>
          <a:xfrm>
            <a:off x="533400" y="1628826"/>
            <a:ext cx="1664212" cy="48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Tóm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tắt</a:t>
            </a:r>
            <a:r>
              <a:rPr lang="en-US" sz="2800" b="1" dirty="0" smtClean="0">
                <a:solidFill>
                  <a:srgbClr val="00B05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Google Shape;181;p13"/>
          <p:cNvSpPr txBox="1"/>
          <p:nvPr/>
        </p:nvSpPr>
        <p:spPr>
          <a:xfrm>
            <a:off x="381000" y="2045572"/>
            <a:ext cx="6019800" cy="153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trước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18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sau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2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sau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… </a:t>
            </a:r>
            <a:r>
              <a:rPr lang="en-US" sz="3200" dirty="0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? </a:t>
            </a:r>
            <a:r>
              <a:rPr lang="en-US" sz="3200" dirty="0" err="1" smtClean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2" name="Google Shape;182;p13"/>
          <p:cNvSpPr txBox="1"/>
          <p:nvPr/>
        </p:nvSpPr>
        <p:spPr>
          <a:xfrm>
            <a:off x="3415869" y="3605558"/>
            <a:ext cx="1978417" cy="550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giải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Google Shape;183;p13"/>
          <p:cNvSpPr txBox="1"/>
          <p:nvPr/>
        </p:nvSpPr>
        <p:spPr>
          <a:xfrm>
            <a:off x="475596" y="3983412"/>
            <a:ext cx="7919508" cy="243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Ngày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hôm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sau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cửa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hàng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học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thông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minh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18 : 2 = 9 (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  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Đáp</a:t>
            </a: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9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bộ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2014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14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281" y="0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90800" y="1475264"/>
            <a:ext cx="4495800" cy="32565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66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 l="1015" t="4385" r="32277" b="23685"/>
          <a:stretch/>
        </p:blipFill>
        <p:spPr>
          <a:xfrm>
            <a:off x="89" y="19765"/>
            <a:ext cx="6738369" cy="2494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5"/>
          <p:cNvPicPr preferRelativeResize="0"/>
          <p:nvPr/>
        </p:nvPicPr>
        <p:blipFill rotWithShape="1">
          <a:blip r:embed="rId3">
            <a:alphaModFix/>
          </a:blip>
          <a:srcRect l="69803" t="9649" r="1014" b="7895"/>
          <a:stretch/>
        </p:blipFill>
        <p:spPr>
          <a:xfrm>
            <a:off x="6746833" y="-22860"/>
            <a:ext cx="2397257" cy="268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5"/>
          <p:cNvSpPr txBox="1"/>
          <p:nvPr/>
        </p:nvSpPr>
        <p:spPr>
          <a:xfrm>
            <a:off x="990600" y="2899885"/>
            <a:ext cx="1530147" cy="48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Tóm</a:t>
            </a:r>
            <a:r>
              <a:rPr lang="en-US" sz="2800" b="1" dirty="0">
                <a:solidFill>
                  <a:srgbClr val="00B05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tắt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8" name="Google Shape;198;p15"/>
          <p:cNvSpPr txBox="1"/>
          <p:nvPr/>
        </p:nvSpPr>
        <p:spPr>
          <a:xfrm>
            <a:off x="89" y="3566635"/>
            <a:ext cx="4274038" cy="15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2300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Buổi</a:t>
            </a:r>
            <a:r>
              <a:rPr lang="en-US" sz="2300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sáng</a:t>
            </a:r>
            <a:r>
              <a:rPr lang="en-US" sz="2300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bán</a:t>
            </a:r>
            <a:r>
              <a:rPr lang="en-US" sz="2300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30 </a:t>
            </a:r>
            <a:r>
              <a:rPr lang="en-US" sz="2300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511"/>
              </a:spcBef>
            </a:pPr>
            <a:r>
              <a:rPr lang="en-US" sz="2300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Buổi</a:t>
            </a:r>
            <a:r>
              <a:rPr lang="en-US" sz="2300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chiều</a:t>
            </a:r>
            <a:r>
              <a:rPr lang="en-US" sz="2300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bán</a:t>
            </a:r>
            <a:r>
              <a:rPr lang="en-US" sz="2300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2300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3 </a:t>
            </a:r>
            <a:r>
              <a:rPr lang="en-US" sz="2300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511"/>
              </a:spcBef>
            </a:pPr>
            <a:r>
              <a:rPr lang="en-US" sz="2300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Buổi</a:t>
            </a:r>
            <a:r>
              <a:rPr lang="en-US" sz="2300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chiều</a:t>
            </a:r>
            <a:r>
              <a:rPr lang="en-US" sz="2300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300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bán</a:t>
            </a:r>
            <a:r>
              <a:rPr lang="en-US" sz="2300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… </a:t>
            </a:r>
            <a:r>
              <a:rPr lang="en-US" sz="2300" dirty="0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? </a:t>
            </a:r>
            <a:r>
              <a:rPr lang="en-US" sz="2300" dirty="0" err="1" smtClean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5410200" y="2990886"/>
            <a:ext cx="1905000" cy="48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giải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3688294" y="3479066"/>
            <a:ext cx="5479444" cy="243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Buổi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chiều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quầy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hàng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đó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bán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quà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sách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30 : 3 = 10 (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)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10000"/>
              </a:lnSpc>
              <a:spcBef>
                <a:spcPts val="755"/>
              </a:spcBef>
            </a:pP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          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Đáp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10 </a:t>
            </a:r>
            <a:r>
              <a:rPr lang="en-US" sz="3200" b="1" dirty="0" err="1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giỏ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8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16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51281" y="0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1" y="2114550"/>
            <a:ext cx="3755202" cy="16625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88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0B900B16-4AF3-4F45-872E-8933B3679AB8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5885879C-53AF-4966-BDCA-28A286FA9E31}"/>
              </a:ext>
            </a:extLst>
          </p:cNvPr>
          <p:cNvGrpSpPr/>
          <p:nvPr/>
        </p:nvGrpSpPr>
        <p:grpSpPr>
          <a:xfrm>
            <a:off x="197514" y="332656"/>
            <a:ext cx="8694966" cy="6120000"/>
            <a:chOff x="263352" y="405344"/>
            <a:chExt cx="11593288" cy="61200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FB33F895-A3AF-4A5D-96A0-243B41AF6864}"/>
                </a:ext>
              </a:extLst>
            </p:cNvPr>
            <p:cNvSpPr/>
            <p:nvPr/>
          </p:nvSpPr>
          <p:spPr>
            <a:xfrm>
              <a:off x="263352" y="405344"/>
              <a:ext cx="11593288" cy="6120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41816EEE-82B1-4632-9220-AA116E69E71A}"/>
                </a:ext>
              </a:extLst>
            </p:cNvPr>
            <p:cNvSpPr/>
            <p:nvPr/>
          </p:nvSpPr>
          <p:spPr>
            <a:xfrm>
              <a:off x="367172" y="477336"/>
              <a:ext cx="11385648" cy="5976000"/>
            </a:xfrm>
            <a:prstGeom prst="rect">
              <a:avLst/>
            </a:prstGeom>
            <a:noFill/>
            <a:ln cmpd="dbl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8F0E2034-2C52-4AA5-819D-0849522A65DD}"/>
              </a:ext>
            </a:extLst>
          </p:cNvPr>
          <p:cNvGrpSpPr/>
          <p:nvPr/>
        </p:nvGrpSpPr>
        <p:grpSpPr>
          <a:xfrm>
            <a:off x="586493" y="44579"/>
            <a:ext cx="7931253" cy="6620167"/>
            <a:chOff x="781991" y="44579"/>
            <a:chExt cx="10575004" cy="6620167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xmlns="" id="{37E1282D-889B-4ACE-8453-B79BD1115587}"/>
                </a:ext>
              </a:extLst>
            </p:cNvPr>
            <p:cNvSpPr txBox="1"/>
            <p:nvPr/>
          </p:nvSpPr>
          <p:spPr>
            <a:xfrm rot="550117">
              <a:off x="5776995" y="344731"/>
              <a:ext cx="5580000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ENGLISH LESSON</a:t>
              </a:r>
              <a:endParaRPr kumimoji="0" lang="zh-CN" alt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CDBEFF3-CAD6-46A4-BA81-FF8DA84AC503}"/>
                </a:ext>
              </a:extLst>
            </p:cNvPr>
            <p:cNvSpPr txBox="1"/>
            <p:nvPr/>
          </p:nvSpPr>
          <p:spPr>
            <a:xfrm>
              <a:off x="781991" y="2732371"/>
              <a:ext cx="2736446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Hello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xmlns="" id="{9C69A535-F0C7-42EE-ACE7-A21C4E0074FB}"/>
                </a:ext>
              </a:extLst>
            </p:cNvPr>
            <p:cNvSpPr txBox="1"/>
            <p:nvPr/>
          </p:nvSpPr>
          <p:spPr>
            <a:xfrm>
              <a:off x="7464151" y="3357160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sun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xmlns="" id="{CF30902E-4D2E-49D3-A022-7D98E4FEEC1E}"/>
                </a:ext>
              </a:extLst>
            </p:cNvPr>
            <p:cNvSpPr txBox="1"/>
            <p:nvPr/>
          </p:nvSpPr>
          <p:spPr>
            <a:xfrm rot="21025874">
              <a:off x="3239166" y="4967606"/>
              <a:ext cx="3196625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title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898EB6CF-580A-4842-87D6-64BB66C8B10D}"/>
                </a:ext>
              </a:extLst>
            </p:cNvPr>
            <p:cNvSpPr txBox="1"/>
            <p:nvPr/>
          </p:nvSpPr>
          <p:spPr>
            <a:xfrm rot="872825">
              <a:off x="2184919" y="44579"/>
              <a:ext cx="1048471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TV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4630C2BD-25B6-4FF1-9B3C-57DDC7AB85E1}"/>
                </a:ext>
              </a:extLst>
            </p:cNvPr>
            <p:cNvSpPr txBox="1"/>
            <p:nvPr/>
          </p:nvSpPr>
          <p:spPr>
            <a:xfrm>
              <a:off x="9368172" y="2490281"/>
              <a:ext cx="1800201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dog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xmlns="" id="{78702CD1-C709-4A5C-9C13-E284772153E7}"/>
                </a:ext>
              </a:extLst>
            </p:cNvPr>
            <p:cNvSpPr txBox="1"/>
            <p:nvPr/>
          </p:nvSpPr>
          <p:spPr>
            <a:xfrm>
              <a:off x="5164755" y="1948716"/>
              <a:ext cx="249529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flag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15698F84-42DF-4910-A85E-5EB6CB2B75AC}"/>
                </a:ext>
              </a:extLst>
            </p:cNvPr>
            <p:cNvSpPr txBox="1"/>
            <p:nvPr/>
          </p:nvSpPr>
          <p:spPr>
            <a:xfrm>
              <a:off x="8649978" y="4879642"/>
              <a:ext cx="2495295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alpha val="5000"/>
                    </a:prstClr>
                  </a:solidFill>
                  <a:effectLst/>
                  <a:uLnTx/>
                  <a:uFillTx/>
                  <a:latin typeface="字体视界-遇见字体" panose="02010601030101010101" pitchFamily="2" charset="-122"/>
                  <a:ea typeface="字体视界-遇见字体" panose="02010601030101010101" pitchFamily="2" charset="-122"/>
                  <a:cs typeface="+mn-cs"/>
                </a:rPr>
                <a:t>table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1F96940E-C60A-46F7-AF37-08D1D5E9CF98}"/>
              </a:ext>
            </a:extLst>
          </p:cNvPr>
          <p:cNvSpPr txBox="1"/>
          <p:nvPr/>
        </p:nvSpPr>
        <p:spPr>
          <a:xfrm rot="219680">
            <a:off x="991756" y="3509093"/>
            <a:ext cx="15304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love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4EC24474-1EC6-49CD-A3E4-983E2DE1A7EE}"/>
              </a:ext>
            </a:extLst>
          </p:cNvPr>
          <p:cNvSpPr txBox="1"/>
          <p:nvPr/>
        </p:nvSpPr>
        <p:spPr>
          <a:xfrm rot="211588">
            <a:off x="3271786" y="3591460"/>
            <a:ext cx="195256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apple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FDBA935B-9741-4C21-A4BA-6F982F642E45}"/>
              </a:ext>
            </a:extLst>
          </p:cNvPr>
          <p:cNvSpPr txBox="1"/>
          <p:nvPr/>
        </p:nvSpPr>
        <p:spPr>
          <a:xfrm rot="20909763">
            <a:off x="1787335" y="1560613"/>
            <a:ext cx="228524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0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orange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C6CB8D9C-58C1-488E-81C0-943FA7D22294}"/>
              </a:ext>
            </a:extLst>
          </p:cNvPr>
          <p:cNvSpPr txBox="1"/>
          <p:nvPr/>
        </p:nvSpPr>
        <p:spPr>
          <a:xfrm>
            <a:off x="4946547" y="5472417"/>
            <a:ext cx="14787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one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D4EDB47-10DA-4B2E-BD3E-8E0D31D37414}"/>
              </a:ext>
            </a:extLst>
          </p:cNvPr>
          <p:cNvGrpSpPr/>
          <p:nvPr/>
        </p:nvGrpSpPr>
        <p:grpSpPr>
          <a:xfrm>
            <a:off x="6487483" y="2406766"/>
            <a:ext cx="500525" cy="596337"/>
            <a:chOff x="8649976" y="2406765"/>
            <a:chExt cx="667367" cy="596337"/>
          </a:xfrm>
        </p:grpSpPr>
        <p:sp>
          <p:nvSpPr>
            <p:cNvPr id="5" name="等腰三角形 4">
              <a:extLst>
                <a:ext uri="{FF2B5EF4-FFF2-40B4-BE49-F238E27FC236}">
                  <a16:creationId xmlns:a16="http://schemas.microsoft.com/office/drawing/2014/main" xmlns="" id="{2415A58C-9C31-4255-9EF6-41AA1BF18D98}"/>
                </a:ext>
              </a:extLst>
            </p:cNvPr>
            <p:cNvSpPr/>
            <p:nvPr/>
          </p:nvSpPr>
          <p:spPr>
            <a:xfrm>
              <a:off x="8649976" y="24067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3" name="等腰三角形 22">
              <a:extLst>
                <a:ext uri="{FF2B5EF4-FFF2-40B4-BE49-F238E27FC236}">
                  <a16:creationId xmlns:a16="http://schemas.microsoft.com/office/drawing/2014/main" xmlns="" id="{58B1E976-D4AD-41C2-B007-AB800C67E4A3}"/>
                </a:ext>
              </a:extLst>
            </p:cNvPr>
            <p:cNvSpPr/>
            <p:nvPr/>
          </p:nvSpPr>
          <p:spPr>
            <a:xfrm>
              <a:off x="8802376" y="2559165"/>
              <a:ext cx="514967" cy="443937"/>
            </a:xfrm>
            <a:prstGeom prst="triangle">
              <a:avLst/>
            </a:prstGeom>
            <a:noFill/>
            <a:ln>
              <a:solidFill>
                <a:schemeClr val="bg1">
                  <a:alpha val="19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F876715B-7BAD-401A-867A-203DD485EAE8}"/>
              </a:ext>
            </a:extLst>
          </p:cNvPr>
          <p:cNvSpPr txBox="1"/>
          <p:nvPr/>
        </p:nvSpPr>
        <p:spPr>
          <a:xfrm>
            <a:off x="406843" y="1255872"/>
            <a:ext cx="135015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dog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B083CA5C-A13E-44DC-9659-CD7EEF52F23E}"/>
              </a:ext>
            </a:extLst>
          </p:cNvPr>
          <p:cNvSpPr txBox="1"/>
          <p:nvPr/>
        </p:nvSpPr>
        <p:spPr>
          <a:xfrm>
            <a:off x="406843" y="5221494"/>
            <a:ext cx="1350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14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star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3A2A4264-71D1-4B52-B4B0-47F1C430F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r="6772"/>
          <a:stretch/>
        </p:blipFill>
        <p:spPr>
          <a:xfrm>
            <a:off x="-1" y="3724286"/>
            <a:ext cx="1834858" cy="2827460"/>
          </a:xfrm>
          <a:prstGeom prst="rect">
            <a:avLst/>
          </a:prstGeom>
        </p:spPr>
      </p:pic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9930C40C-978E-4CC5-BA5E-CAE8D2BCA5AC}"/>
              </a:ext>
            </a:extLst>
          </p:cNvPr>
          <p:cNvGrpSpPr/>
          <p:nvPr/>
        </p:nvGrpSpPr>
        <p:grpSpPr>
          <a:xfrm>
            <a:off x="2019129" y="701784"/>
            <a:ext cx="5561996" cy="4262720"/>
            <a:chOff x="2900496" y="1028113"/>
            <a:chExt cx="6336001" cy="3420001"/>
          </a:xfrm>
        </p:grpSpPr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xmlns="" id="{C5E550E0-C230-41BD-935E-7FABA5909B87}"/>
                </a:ext>
              </a:extLst>
            </p:cNvPr>
            <p:cNvSpPr/>
            <p:nvPr/>
          </p:nvSpPr>
          <p:spPr>
            <a:xfrm>
              <a:off x="2900496" y="1028113"/>
              <a:ext cx="6336001" cy="3420001"/>
            </a:xfrm>
            <a:custGeom>
              <a:avLst/>
              <a:gdLst>
                <a:gd name="connsiteX0" fmla="*/ 3218105 w 6336001"/>
                <a:gd name="connsiteY0" fmla="*/ 0 h 3420001"/>
                <a:gd name="connsiteX1" fmla="*/ 3916423 w 6336001"/>
                <a:gd name="connsiteY1" fmla="*/ 250373 h 3420001"/>
                <a:gd name="connsiteX2" fmla="*/ 3929273 w 6336001"/>
                <a:gd name="connsiteY2" fmla="*/ 262037 h 3420001"/>
                <a:gd name="connsiteX3" fmla="*/ 3935218 w 6336001"/>
                <a:gd name="connsiteY3" fmla="*/ 259177 h 3420001"/>
                <a:gd name="connsiteX4" fmla="*/ 4362540 w 6336001"/>
                <a:gd name="connsiteY4" fmla="*/ 173013 h 3420001"/>
                <a:gd name="connsiteX5" fmla="*/ 5138819 w 6336001"/>
                <a:gd name="connsiteY5" fmla="*/ 494152 h 3420001"/>
                <a:gd name="connsiteX6" fmla="*/ 5212838 w 6336001"/>
                <a:gd name="connsiteY6" fmla="*/ 583751 h 3420001"/>
                <a:gd name="connsiteX7" fmla="*/ 5238177 w 6336001"/>
                <a:gd name="connsiteY7" fmla="*/ 582473 h 3420001"/>
                <a:gd name="connsiteX8" fmla="*/ 6336001 w 6336001"/>
                <a:gd name="connsiteY8" fmla="*/ 1678911 h 3420001"/>
                <a:gd name="connsiteX9" fmla="*/ 5238177 w 6336001"/>
                <a:gd name="connsiteY9" fmla="*/ 2775349 h 3420001"/>
                <a:gd name="connsiteX10" fmla="*/ 4911718 w 6336001"/>
                <a:gd name="connsiteY10" fmla="*/ 2726055 h 3420001"/>
                <a:gd name="connsiteX11" fmla="*/ 4889499 w 6336001"/>
                <a:gd name="connsiteY11" fmla="*/ 2717933 h 3420001"/>
                <a:gd name="connsiteX12" fmla="*/ 4879425 w 6336001"/>
                <a:gd name="connsiteY12" fmla="*/ 2750346 h 3420001"/>
                <a:gd name="connsiteX13" fmla="*/ 3867873 w 6336001"/>
                <a:gd name="connsiteY13" fmla="*/ 3420001 h 3420001"/>
                <a:gd name="connsiteX14" fmla="*/ 3091595 w 6336001"/>
                <a:gd name="connsiteY14" fmla="*/ 3098862 h 3420001"/>
                <a:gd name="connsiteX15" fmla="*/ 3032475 w 6336001"/>
                <a:gd name="connsiteY15" fmla="*/ 3027298 h 3420001"/>
                <a:gd name="connsiteX16" fmla="*/ 3001738 w 6336001"/>
                <a:gd name="connsiteY16" fmla="*/ 3064505 h 3420001"/>
                <a:gd name="connsiteX17" fmla="*/ 2225459 w 6336001"/>
                <a:gd name="connsiteY17" fmla="*/ 3385644 h 3420001"/>
                <a:gd name="connsiteX18" fmla="*/ 1449181 w 6336001"/>
                <a:gd name="connsiteY18" fmla="*/ 3064505 h 3420001"/>
                <a:gd name="connsiteX19" fmla="*/ 1355617 w 6336001"/>
                <a:gd name="connsiteY19" fmla="*/ 2951247 h 3420001"/>
                <a:gd name="connsiteX20" fmla="*/ 1319074 w 6336001"/>
                <a:gd name="connsiteY20" fmla="*/ 2960631 h 3420001"/>
                <a:gd name="connsiteX21" fmla="*/ 1097824 w 6336001"/>
                <a:gd name="connsiteY21" fmla="*/ 2982907 h 3420001"/>
                <a:gd name="connsiteX22" fmla="*/ 0 w 6336001"/>
                <a:gd name="connsiteY22" fmla="*/ 1886469 h 3420001"/>
                <a:gd name="connsiteX23" fmla="*/ 1097824 w 6336001"/>
                <a:gd name="connsiteY23" fmla="*/ 790031 h 3420001"/>
                <a:gd name="connsiteX24" fmla="*/ 1174420 w 6336001"/>
                <a:gd name="connsiteY24" fmla="*/ 793894 h 3420001"/>
                <a:gd name="connsiteX25" fmla="*/ 1192725 w 6336001"/>
                <a:gd name="connsiteY25" fmla="*/ 734999 h 3420001"/>
                <a:gd name="connsiteX26" fmla="*/ 2204276 w 6336001"/>
                <a:gd name="connsiteY26" fmla="*/ 65344 h 3420001"/>
                <a:gd name="connsiteX27" fmla="*/ 2631599 w 6336001"/>
                <a:gd name="connsiteY27" fmla="*/ 151508 h 3420001"/>
                <a:gd name="connsiteX28" fmla="*/ 2649234 w 6336001"/>
                <a:gd name="connsiteY28" fmla="*/ 159992 h 3420001"/>
                <a:gd name="connsiteX29" fmla="*/ 2694817 w 6336001"/>
                <a:gd name="connsiteY29" fmla="*/ 132334 h 3420001"/>
                <a:gd name="connsiteX30" fmla="*/ 3218105 w 6336001"/>
                <a:gd name="connsiteY30" fmla="*/ 0 h 342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36001" h="3420001">
                  <a:moveTo>
                    <a:pt x="3218105" y="0"/>
                  </a:moveTo>
                  <a:cubicBezTo>
                    <a:pt x="3483366" y="0"/>
                    <a:pt x="3726654" y="93960"/>
                    <a:pt x="3916423" y="250373"/>
                  </a:cubicBezTo>
                  <a:lnTo>
                    <a:pt x="3929273" y="262037"/>
                  </a:lnTo>
                  <a:lnTo>
                    <a:pt x="3935218" y="259177"/>
                  </a:lnTo>
                  <a:cubicBezTo>
                    <a:pt x="4066560" y="203694"/>
                    <a:pt x="4210963" y="173013"/>
                    <a:pt x="4362540" y="173013"/>
                  </a:cubicBezTo>
                  <a:cubicBezTo>
                    <a:pt x="4665696" y="173013"/>
                    <a:pt x="4940152" y="295736"/>
                    <a:pt x="5138819" y="494152"/>
                  </a:cubicBezTo>
                  <a:lnTo>
                    <a:pt x="5212838" y="583751"/>
                  </a:lnTo>
                  <a:lnTo>
                    <a:pt x="5238177" y="582473"/>
                  </a:lnTo>
                  <a:cubicBezTo>
                    <a:pt x="5844488" y="582473"/>
                    <a:pt x="6336001" y="1073365"/>
                    <a:pt x="6336001" y="1678911"/>
                  </a:cubicBezTo>
                  <a:cubicBezTo>
                    <a:pt x="6336001" y="2284457"/>
                    <a:pt x="5844488" y="2775349"/>
                    <a:pt x="5238177" y="2775349"/>
                  </a:cubicBezTo>
                  <a:cubicBezTo>
                    <a:pt x="5124494" y="2775349"/>
                    <a:pt x="5014846" y="2758091"/>
                    <a:pt x="4911718" y="2726055"/>
                  </a:cubicBezTo>
                  <a:lnTo>
                    <a:pt x="4889499" y="2717933"/>
                  </a:lnTo>
                  <a:lnTo>
                    <a:pt x="4879425" y="2750346"/>
                  </a:lnTo>
                  <a:cubicBezTo>
                    <a:pt x="4712766" y="3143874"/>
                    <a:pt x="4322606" y="3420001"/>
                    <a:pt x="3867873" y="3420001"/>
                  </a:cubicBezTo>
                  <a:cubicBezTo>
                    <a:pt x="3564718" y="3420001"/>
                    <a:pt x="3290262" y="3297278"/>
                    <a:pt x="3091595" y="3098862"/>
                  </a:cubicBezTo>
                  <a:lnTo>
                    <a:pt x="3032475" y="3027298"/>
                  </a:lnTo>
                  <a:lnTo>
                    <a:pt x="3001738" y="3064505"/>
                  </a:lnTo>
                  <a:cubicBezTo>
                    <a:pt x="2803071" y="3262921"/>
                    <a:pt x="2528615" y="3385644"/>
                    <a:pt x="2225459" y="3385644"/>
                  </a:cubicBezTo>
                  <a:cubicBezTo>
                    <a:pt x="1922304" y="3385644"/>
                    <a:pt x="1647848" y="3262921"/>
                    <a:pt x="1449181" y="3064505"/>
                  </a:cubicBezTo>
                  <a:lnTo>
                    <a:pt x="1355617" y="2951247"/>
                  </a:lnTo>
                  <a:lnTo>
                    <a:pt x="1319074" y="2960631"/>
                  </a:lnTo>
                  <a:cubicBezTo>
                    <a:pt x="1247608" y="2975237"/>
                    <a:pt x="1173613" y="2982907"/>
                    <a:pt x="1097824" y="2982907"/>
                  </a:cubicBezTo>
                  <a:cubicBezTo>
                    <a:pt x="491513" y="2982907"/>
                    <a:pt x="0" y="2492015"/>
                    <a:pt x="0" y="1886469"/>
                  </a:cubicBezTo>
                  <a:cubicBezTo>
                    <a:pt x="0" y="1280923"/>
                    <a:pt x="491513" y="790031"/>
                    <a:pt x="1097824" y="790031"/>
                  </a:cubicBezTo>
                  <a:lnTo>
                    <a:pt x="1174420" y="793894"/>
                  </a:lnTo>
                  <a:lnTo>
                    <a:pt x="1192725" y="734999"/>
                  </a:lnTo>
                  <a:cubicBezTo>
                    <a:pt x="1359384" y="341471"/>
                    <a:pt x="1749543" y="65344"/>
                    <a:pt x="2204276" y="65344"/>
                  </a:cubicBezTo>
                  <a:cubicBezTo>
                    <a:pt x="2355854" y="65344"/>
                    <a:pt x="2500257" y="96025"/>
                    <a:pt x="2631599" y="151508"/>
                  </a:cubicBezTo>
                  <a:lnTo>
                    <a:pt x="2649234" y="159992"/>
                  </a:lnTo>
                  <a:lnTo>
                    <a:pt x="2694817" y="132334"/>
                  </a:lnTo>
                  <a:cubicBezTo>
                    <a:pt x="2850372" y="47939"/>
                    <a:pt x="3028633" y="0"/>
                    <a:pt x="3218105" y="0"/>
                  </a:cubicBezTo>
                  <a:close/>
                </a:path>
              </a:pathLst>
            </a:custGeom>
            <a:solidFill>
              <a:srgbClr val="FFC715"/>
            </a:solidFill>
            <a:ln>
              <a:solidFill>
                <a:schemeClr val="bg1"/>
              </a:solidFill>
            </a:ln>
            <a:effectLst>
              <a:outerShdw blurRad="50800" dist="38100" dir="2700000" sx="101000" sy="101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xmlns="" id="{F30FF339-471C-4104-B9F5-721545F49A88}"/>
                </a:ext>
              </a:extLst>
            </p:cNvPr>
            <p:cNvSpPr/>
            <p:nvPr/>
          </p:nvSpPr>
          <p:spPr>
            <a:xfrm>
              <a:off x="2997347" y="1084832"/>
              <a:ext cx="6192000" cy="3312000"/>
            </a:xfrm>
            <a:custGeom>
              <a:avLst/>
              <a:gdLst>
                <a:gd name="connsiteX0" fmla="*/ 3211398 w 6322797"/>
                <a:gd name="connsiteY0" fmla="*/ 0 h 3417187"/>
                <a:gd name="connsiteX1" fmla="*/ 3908261 w 6322797"/>
                <a:gd name="connsiteY1" fmla="*/ 250167 h 3417187"/>
                <a:gd name="connsiteX2" fmla="*/ 3921084 w 6322797"/>
                <a:gd name="connsiteY2" fmla="*/ 261821 h 3417187"/>
                <a:gd name="connsiteX3" fmla="*/ 3927016 w 6322797"/>
                <a:gd name="connsiteY3" fmla="*/ 258964 h 3417187"/>
                <a:gd name="connsiteX4" fmla="*/ 4353448 w 6322797"/>
                <a:gd name="connsiteY4" fmla="*/ 172871 h 3417187"/>
                <a:gd name="connsiteX5" fmla="*/ 5128109 w 6322797"/>
                <a:gd name="connsiteY5" fmla="*/ 493746 h 3417187"/>
                <a:gd name="connsiteX6" fmla="*/ 5201974 w 6322797"/>
                <a:gd name="connsiteY6" fmla="*/ 583271 h 3417187"/>
                <a:gd name="connsiteX7" fmla="*/ 5227261 w 6322797"/>
                <a:gd name="connsiteY7" fmla="*/ 581994 h 3417187"/>
                <a:gd name="connsiteX8" fmla="*/ 6322797 w 6322797"/>
                <a:gd name="connsiteY8" fmla="*/ 1677530 h 3417187"/>
                <a:gd name="connsiteX9" fmla="*/ 5227261 w 6322797"/>
                <a:gd name="connsiteY9" fmla="*/ 2773066 h 3417187"/>
                <a:gd name="connsiteX10" fmla="*/ 4901482 w 6322797"/>
                <a:gd name="connsiteY10" fmla="*/ 2723813 h 3417187"/>
                <a:gd name="connsiteX11" fmla="*/ 4879309 w 6322797"/>
                <a:gd name="connsiteY11" fmla="*/ 2715697 h 3417187"/>
                <a:gd name="connsiteX12" fmla="*/ 4869256 w 6322797"/>
                <a:gd name="connsiteY12" fmla="*/ 2748083 h 3417187"/>
                <a:gd name="connsiteX13" fmla="*/ 3859812 w 6322797"/>
                <a:gd name="connsiteY13" fmla="*/ 3417187 h 3417187"/>
                <a:gd name="connsiteX14" fmla="*/ 3085151 w 6322797"/>
                <a:gd name="connsiteY14" fmla="*/ 3096312 h 3417187"/>
                <a:gd name="connsiteX15" fmla="*/ 3026155 w 6322797"/>
                <a:gd name="connsiteY15" fmla="*/ 3024808 h 3417187"/>
                <a:gd name="connsiteX16" fmla="*/ 2995482 w 6322797"/>
                <a:gd name="connsiteY16" fmla="*/ 3061984 h 3417187"/>
                <a:gd name="connsiteX17" fmla="*/ 2220821 w 6322797"/>
                <a:gd name="connsiteY17" fmla="*/ 3382859 h 3417187"/>
                <a:gd name="connsiteX18" fmla="*/ 1446160 w 6322797"/>
                <a:gd name="connsiteY18" fmla="*/ 3061984 h 3417187"/>
                <a:gd name="connsiteX19" fmla="*/ 1352791 w 6322797"/>
                <a:gd name="connsiteY19" fmla="*/ 2948819 h 3417187"/>
                <a:gd name="connsiteX20" fmla="*/ 1316325 w 6322797"/>
                <a:gd name="connsiteY20" fmla="*/ 2958196 h 3417187"/>
                <a:gd name="connsiteX21" fmla="*/ 1095536 w 6322797"/>
                <a:gd name="connsiteY21" fmla="*/ 2980453 h 3417187"/>
                <a:gd name="connsiteX22" fmla="*/ 0 w 6322797"/>
                <a:gd name="connsiteY22" fmla="*/ 1884917 h 3417187"/>
                <a:gd name="connsiteX23" fmla="*/ 1095536 w 6322797"/>
                <a:gd name="connsiteY23" fmla="*/ 789381 h 3417187"/>
                <a:gd name="connsiteX24" fmla="*/ 1171972 w 6322797"/>
                <a:gd name="connsiteY24" fmla="*/ 793241 h 3417187"/>
                <a:gd name="connsiteX25" fmla="*/ 1190239 w 6322797"/>
                <a:gd name="connsiteY25" fmla="*/ 734394 h 3417187"/>
                <a:gd name="connsiteX26" fmla="*/ 2199682 w 6322797"/>
                <a:gd name="connsiteY26" fmla="*/ 65290 h 3417187"/>
                <a:gd name="connsiteX27" fmla="*/ 2626114 w 6322797"/>
                <a:gd name="connsiteY27" fmla="*/ 151383 h 3417187"/>
                <a:gd name="connsiteX28" fmla="*/ 2643712 w 6322797"/>
                <a:gd name="connsiteY28" fmla="*/ 159860 h 3417187"/>
                <a:gd name="connsiteX29" fmla="*/ 2689201 w 6322797"/>
                <a:gd name="connsiteY29" fmla="*/ 132226 h 3417187"/>
                <a:gd name="connsiteX30" fmla="*/ 3211398 w 6322797"/>
                <a:gd name="connsiteY30" fmla="*/ 0 h 3417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2797" h="3417187">
                  <a:moveTo>
                    <a:pt x="3211398" y="0"/>
                  </a:moveTo>
                  <a:cubicBezTo>
                    <a:pt x="3476107" y="0"/>
                    <a:pt x="3718888" y="93883"/>
                    <a:pt x="3908261" y="250167"/>
                  </a:cubicBezTo>
                  <a:lnTo>
                    <a:pt x="3921084" y="261821"/>
                  </a:lnTo>
                  <a:lnTo>
                    <a:pt x="3927016" y="258964"/>
                  </a:lnTo>
                  <a:cubicBezTo>
                    <a:pt x="4058084" y="203527"/>
                    <a:pt x="4202186" y="172871"/>
                    <a:pt x="4353448" y="172871"/>
                  </a:cubicBezTo>
                  <a:cubicBezTo>
                    <a:pt x="4655972" y="172871"/>
                    <a:pt x="4929856" y="295493"/>
                    <a:pt x="5128109" y="493746"/>
                  </a:cubicBezTo>
                  <a:lnTo>
                    <a:pt x="5201974" y="583271"/>
                  </a:lnTo>
                  <a:lnTo>
                    <a:pt x="5227261" y="581994"/>
                  </a:lnTo>
                  <a:cubicBezTo>
                    <a:pt x="5832309" y="581994"/>
                    <a:pt x="6322797" y="1072482"/>
                    <a:pt x="6322797" y="1677530"/>
                  </a:cubicBezTo>
                  <a:cubicBezTo>
                    <a:pt x="6322797" y="2282578"/>
                    <a:pt x="5832309" y="2773066"/>
                    <a:pt x="5227261" y="2773066"/>
                  </a:cubicBezTo>
                  <a:cubicBezTo>
                    <a:pt x="5113815" y="2773066"/>
                    <a:pt x="5004396" y="2755822"/>
                    <a:pt x="4901482" y="2723813"/>
                  </a:cubicBezTo>
                  <a:lnTo>
                    <a:pt x="4879309" y="2715697"/>
                  </a:lnTo>
                  <a:lnTo>
                    <a:pt x="4869256" y="2748083"/>
                  </a:lnTo>
                  <a:cubicBezTo>
                    <a:pt x="4702944" y="3141288"/>
                    <a:pt x="4313598" y="3417187"/>
                    <a:pt x="3859812" y="3417187"/>
                  </a:cubicBezTo>
                  <a:cubicBezTo>
                    <a:pt x="3557288" y="3417187"/>
                    <a:pt x="3283404" y="3294565"/>
                    <a:pt x="3085151" y="3096312"/>
                  </a:cubicBezTo>
                  <a:lnTo>
                    <a:pt x="3026155" y="3024808"/>
                  </a:lnTo>
                  <a:lnTo>
                    <a:pt x="2995482" y="3061984"/>
                  </a:lnTo>
                  <a:cubicBezTo>
                    <a:pt x="2797229" y="3260237"/>
                    <a:pt x="2523345" y="3382859"/>
                    <a:pt x="2220821" y="3382859"/>
                  </a:cubicBezTo>
                  <a:cubicBezTo>
                    <a:pt x="1918297" y="3382859"/>
                    <a:pt x="1644413" y="3260237"/>
                    <a:pt x="1446160" y="3061984"/>
                  </a:cubicBezTo>
                  <a:lnTo>
                    <a:pt x="1352791" y="2948819"/>
                  </a:lnTo>
                  <a:lnTo>
                    <a:pt x="1316325" y="2958196"/>
                  </a:lnTo>
                  <a:cubicBezTo>
                    <a:pt x="1245008" y="2972789"/>
                    <a:pt x="1171167" y="2980453"/>
                    <a:pt x="1095536" y="2980453"/>
                  </a:cubicBezTo>
                  <a:cubicBezTo>
                    <a:pt x="490488" y="2980453"/>
                    <a:pt x="0" y="2489965"/>
                    <a:pt x="0" y="1884917"/>
                  </a:cubicBezTo>
                  <a:cubicBezTo>
                    <a:pt x="0" y="1279869"/>
                    <a:pt x="490488" y="789381"/>
                    <a:pt x="1095536" y="789381"/>
                  </a:cubicBezTo>
                  <a:lnTo>
                    <a:pt x="1171972" y="793241"/>
                  </a:lnTo>
                  <a:lnTo>
                    <a:pt x="1190239" y="734394"/>
                  </a:lnTo>
                  <a:cubicBezTo>
                    <a:pt x="1356550" y="341190"/>
                    <a:pt x="1745896" y="65290"/>
                    <a:pt x="2199682" y="65290"/>
                  </a:cubicBezTo>
                  <a:cubicBezTo>
                    <a:pt x="2350944" y="65290"/>
                    <a:pt x="2495046" y="95946"/>
                    <a:pt x="2626114" y="151383"/>
                  </a:cubicBezTo>
                  <a:lnTo>
                    <a:pt x="2643712" y="159860"/>
                  </a:lnTo>
                  <a:lnTo>
                    <a:pt x="2689201" y="132226"/>
                  </a:lnTo>
                  <a:cubicBezTo>
                    <a:pt x="2844431" y="47899"/>
                    <a:pt x="3022321" y="0"/>
                    <a:pt x="3211398" y="0"/>
                  </a:cubicBezTo>
                  <a:close/>
                </a:path>
              </a:pathLst>
            </a:custGeom>
            <a:noFill/>
            <a:ln w="25400">
              <a:solidFill>
                <a:srgbClr val="21596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6954BC13-1B95-418E-9539-DBA8127449C2}"/>
              </a:ext>
            </a:extLst>
          </p:cNvPr>
          <p:cNvSpPr txBox="1"/>
          <p:nvPr/>
        </p:nvSpPr>
        <p:spPr>
          <a:xfrm rot="20819903">
            <a:off x="5210072" y="4468285"/>
            <a:ext cx="14093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sky</a:t>
            </a:r>
            <a:endParaRPr kumimoji="0" lang="zh-CN" altLang="en-US" sz="55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E8CF3AFA-B852-4537-AE91-C283D701A1B3}"/>
              </a:ext>
            </a:extLst>
          </p:cNvPr>
          <p:cNvSpPr txBox="1"/>
          <p:nvPr/>
        </p:nvSpPr>
        <p:spPr>
          <a:xfrm>
            <a:off x="7436299" y="3690763"/>
            <a:ext cx="10879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alpha val="5000"/>
                  </a:prstClr>
                </a:solidFill>
                <a:effectLst/>
                <a:uLnTx/>
                <a:uFillTx/>
                <a:latin typeface="字体视界-遇见字体" panose="02010601030101010101" pitchFamily="2" charset="-122"/>
                <a:ea typeface="字体视界-遇见字体" panose="02010601030101010101" pitchFamily="2" charset="-122"/>
                <a:cs typeface="+mn-cs"/>
              </a:rPr>
              <a:t>two</a:t>
            </a: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alpha val="5000"/>
                </a:prstClr>
              </a:solidFill>
              <a:effectLst/>
              <a:uLnTx/>
              <a:uFillTx/>
              <a:latin typeface="字体视界-遇见字体" panose="02010601030101010101" pitchFamily="2" charset="-122"/>
              <a:ea typeface="字体视界-遇见字体" panose="02010601030101010101" pitchFamily="2" charset="-122"/>
              <a:cs typeface="+mn-cs"/>
            </a:endParaRPr>
          </a:p>
        </p:txBody>
      </p:sp>
      <p:pic>
        <p:nvPicPr>
          <p:cNvPr id="51" name="图片 50">
            <a:extLst>
              <a:ext uri="{FF2B5EF4-FFF2-40B4-BE49-F238E27FC236}">
                <a16:creationId xmlns:a16="http://schemas.microsoft.com/office/drawing/2014/main" xmlns="" id="{D7B93B9D-BE27-4EC5-8C0A-2E001CDE4F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27" y="2819299"/>
            <a:ext cx="3415636" cy="4554181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xmlns="" id="{2FFADEC9-E830-4EEF-94A9-DB5E719D88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6" t="67148" r="34938" b="9815"/>
          <a:stretch/>
        </p:blipFill>
        <p:spPr>
          <a:xfrm rot="14080846">
            <a:off x="1183854" y="5672125"/>
            <a:ext cx="1356202" cy="11849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5BF272ED-DA85-46CE-AFED-ACDFB783E33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0" t="60777" r="68063" b="7558"/>
          <a:stretch/>
        </p:blipFill>
        <p:spPr>
          <a:xfrm>
            <a:off x="4927115" y="4615767"/>
            <a:ext cx="1336129" cy="217159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xmlns="" id="{9F081952-B68E-4291-B86B-BD138CBD4E7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9" r="60059" b="78900"/>
          <a:stretch/>
        </p:blipFill>
        <p:spPr>
          <a:xfrm rot="20703132">
            <a:off x="534905" y="588779"/>
            <a:ext cx="1272552" cy="160593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xmlns="" id="{DBE410B0-D787-4C40-B191-E2D0BE4B7A8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19" t="10098" r="25636" b="5910"/>
          <a:stretch/>
        </p:blipFill>
        <p:spPr>
          <a:xfrm rot="652259">
            <a:off x="5637953" y="-62911"/>
            <a:ext cx="1197936" cy="2039830"/>
          </a:xfrm>
          <a:prstGeom prst="rect">
            <a:avLst/>
          </a:prstGeom>
        </p:spPr>
      </p:pic>
      <p:pic>
        <p:nvPicPr>
          <p:cNvPr id="75" name="图片 74">
            <a:extLst>
              <a:ext uri="{FF2B5EF4-FFF2-40B4-BE49-F238E27FC236}">
                <a16:creationId xmlns:a16="http://schemas.microsoft.com/office/drawing/2014/main" xmlns="" id="{0CA007AA-9EEB-4772-BCFA-4D4B8B0F3DA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1" t="33683" r="31300" b="42531"/>
          <a:stretch/>
        </p:blipFill>
        <p:spPr>
          <a:xfrm>
            <a:off x="1460074" y="2828611"/>
            <a:ext cx="1546638" cy="1631214"/>
          </a:xfrm>
          <a:prstGeom prst="rect">
            <a:avLst/>
          </a:prstGeom>
        </p:spPr>
      </p:pic>
      <p:sp>
        <p:nvSpPr>
          <p:cNvPr id="85" name="矩形 84">
            <a:extLst>
              <a:ext uri="{FF2B5EF4-FFF2-40B4-BE49-F238E27FC236}">
                <a16:creationId xmlns:a16="http://schemas.microsoft.com/office/drawing/2014/main" xmlns="" id="{E827FADA-220F-47F2-8F17-1F4AC7264A23}"/>
              </a:ext>
            </a:extLst>
          </p:cNvPr>
          <p:cNvSpPr/>
          <p:nvPr/>
        </p:nvSpPr>
        <p:spPr>
          <a:xfrm>
            <a:off x="2525845" y="3922701"/>
            <a:ext cx="986614" cy="1322988"/>
          </a:xfrm>
          <a:prstGeom prst="rect">
            <a:avLst/>
          </a:prstGeom>
          <a:blipFill dpi="0" rotWithShape="1">
            <a:blip r:embed="rId9">
              <a:alphaModFix amt="1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228DA72-1090-4F93-927F-2220C2DAAC8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39658" y="2054895"/>
            <a:ext cx="5185097" cy="2103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3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561" y="17435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3600" y="1577686"/>
            <a:ext cx="5029200" cy="325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961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"/>
          <p:cNvSpPr/>
          <p:nvPr/>
        </p:nvSpPr>
        <p:spPr>
          <a:xfrm>
            <a:off x="412515" y="1655492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412515" y="2396584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412515" y="3137677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4"/>
          <p:cNvSpPr/>
          <p:nvPr/>
        </p:nvSpPr>
        <p:spPr>
          <a:xfrm>
            <a:off x="412515" y="91440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4" descr="Máy Cắt Cây, Máy Cưa Xích 4 - Tải Hình Tách Nền PNG - KhoThietKe.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11855" flipH="1">
            <a:off x="-1345006" y="576049"/>
            <a:ext cx="1522015" cy="987713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4"/>
          <p:cNvSpPr/>
          <p:nvPr/>
        </p:nvSpPr>
        <p:spPr>
          <a:xfrm>
            <a:off x="7739803" y="947652"/>
            <a:ext cx="206947" cy="2932974"/>
          </a:xfrm>
          <a:prstGeom prst="rightBrace">
            <a:avLst>
              <a:gd name="adj1" fmla="val 73155"/>
              <a:gd name="adj2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7953844" y="1900295"/>
            <a:ext cx="1113012" cy="827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Dày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endParaRPr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8 cm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3" name="Google Shape;73;p4"/>
          <p:cNvCxnSpPr/>
          <p:nvPr/>
        </p:nvCxnSpPr>
        <p:spPr>
          <a:xfrm>
            <a:off x="412515" y="1655492"/>
            <a:ext cx="7320194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4" name="Google Shape;74;p4"/>
          <p:cNvCxnSpPr/>
          <p:nvPr/>
        </p:nvCxnSpPr>
        <p:spPr>
          <a:xfrm>
            <a:off x="419609" y="2396585"/>
            <a:ext cx="7320194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75" name="Google Shape;75;p4"/>
          <p:cNvCxnSpPr/>
          <p:nvPr/>
        </p:nvCxnSpPr>
        <p:spPr>
          <a:xfrm>
            <a:off x="419609" y="3137224"/>
            <a:ext cx="7320194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dash"/>
            <a:miter lim="800000"/>
            <a:headEnd type="none" w="sm" len="sm"/>
            <a:tailEnd type="none" w="sm" len="sm"/>
          </a:ln>
        </p:spPr>
      </p:cxnSp>
      <p:pic>
        <p:nvPicPr>
          <p:cNvPr id="76" name="Google Shape;76;p4"/>
          <p:cNvPicPr preferRelativeResize="0"/>
          <p:nvPr/>
        </p:nvPicPr>
        <p:blipFill rotWithShape="1">
          <a:blip r:embed="rId5">
            <a:alphaModFix/>
          </a:blip>
          <a:srcRect l="11171" t="38388" r="74750" b="3258"/>
          <a:stretch/>
        </p:blipFill>
        <p:spPr>
          <a:xfrm>
            <a:off x="0" y="4438129"/>
            <a:ext cx="1284245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4"/>
          <p:cNvSpPr/>
          <p:nvPr/>
        </p:nvSpPr>
        <p:spPr>
          <a:xfrm>
            <a:off x="1575428" y="4000500"/>
            <a:ext cx="5130172" cy="1600200"/>
          </a:xfrm>
          <a:prstGeom prst="wedgeRoundRectCallout">
            <a:avLst>
              <a:gd name="adj1" fmla="val -66458"/>
              <a:gd name="adj2" fmla="val 20313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8cm,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xẻ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đều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thành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4 </a:t>
            </a:r>
            <a:r>
              <a:rPr lang="en-US" sz="32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32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" name="Google Shape;78;p4" descr="Máy Cắt Cây, Máy Cưa Xích 4 - Tải Hình Tách Nền PNG - KhoThietKe.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11855" flipH="1">
            <a:off x="-1345006" y="1324741"/>
            <a:ext cx="1522015" cy="98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4" descr="Máy Cắt Cây, Máy Cưa Xích 4 - Tải Hình Tách Nền PNG - KhoThietKe.Ne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4511855" flipH="1">
            <a:off x="-1345006" y="2088097"/>
            <a:ext cx="1522015" cy="987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932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712172" y="180975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5"/>
          <p:cNvSpPr/>
          <p:nvPr/>
        </p:nvSpPr>
        <p:spPr>
          <a:xfrm>
            <a:off x="712172" y="270510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5"/>
          <p:cNvSpPr/>
          <p:nvPr/>
        </p:nvSpPr>
        <p:spPr>
          <a:xfrm>
            <a:off x="712172" y="360045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"/>
          <p:cNvSpPr/>
          <p:nvPr/>
        </p:nvSpPr>
        <p:spPr>
          <a:xfrm>
            <a:off x="712172" y="914400"/>
            <a:ext cx="7320194" cy="742949"/>
          </a:xfrm>
          <a:prstGeom prst="rect">
            <a:avLst/>
          </a:prstGeom>
          <a:blipFill rotWithShape="1">
            <a:blip r:embed="rId3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5"/>
          <p:cNvPicPr preferRelativeResize="0"/>
          <p:nvPr/>
        </p:nvPicPr>
        <p:blipFill rotWithShape="1">
          <a:blip r:embed="rId4">
            <a:alphaModFix/>
          </a:blip>
          <a:srcRect l="11171" t="38388" r="74750" b="3258"/>
          <a:stretch/>
        </p:blipFill>
        <p:spPr>
          <a:xfrm>
            <a:off x="0" y="4648199"/>
            <a:ext cx="1284245" cy="224737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5"/>
          <p:cNvSpPr/>
          <p:nvPr/>
        </p:nvSpPr>
        <p:spPr>
          <a:xfrm>
            <a:off x="1284246" y="4438129"/>
            <a:ext cx="2297154" cy="1810271"/>
          </a:xfrm>
          <a:prstGeom prst="wedgeRoundRectCallout">
            <a:avLst>
              <a:gd name="adj1" fmla="val -61633"/>
              <a:gd name="adj2" fmla="val 5006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8cm,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xẻ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đều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thành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0" name="Google Shape;90;p5"/>
          <p:cNvPicPr preferRelativeResize="0"/>
          <p:nvPr/>
        </p:nvPicPr>
        <p:blipFill rotWithShape="1">
          <a:blip r:embed="rId5">
            <a:alphaModFix/>
          </a:blip>
          <a:srcRect l="30411" t="39745" r="59681" b="4614"/>
          <a:stretch/>
        </p:blipFill>
        <p:spPr>
          <a:xfrm flipH="1">
            <a:off x="8261083" y="4494758"/>
            <a:ext cx="903876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5"/>
          <p:cNvSpPr/>
          <p:nvPr/>
        </p:nvSpPr>
        <p:spPr>
          <a:xfrm>
            <a:off x="4419600" y="4438130"/>
            <a:ext cx="3534244" cy="1810270"/>
          </a:xfrm>
          <a:prstGeom prst="wedgeRoundRectCallout">
            <a:avLst>
              <a:gd name="adj1" fmla="val 58262"/>
              <a:gd name="adj2" fmla="val 10179"/>
              <a:gd name="adj3" fmla="val 16667"/>
            </a:avLst>
          </a:prstGeom>
          <a:solidFill>
            <a:schemeClr val="lt1"/>
          </a:solidFill>
          <a:ln w="2857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Bề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của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mỗi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sau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khi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sẻ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bằng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bề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dày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tấm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gỗ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ban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đầu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Google Shape;92;p5"/>
          <p:cNvSpPr txBox="1"/>
          <p:nvPr/>
        </p:nvSpPr>
        <p:spPr>
          <a:xfrm>
            <a:off x="1752600" y="1081944"/>
            <a:ext cx="5334000" cy="488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đi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so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với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tấm</a:t>
            </a:r>
            <a:r>
              <a:rPr lang="en-US" sz="2800" b="1" dirty="0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ban </a:t>
            </a:r>
            <a:r>
              <a:rPr lang="en-US" sz="2800" b="1" dirty="0" err="1">
                <a:solidFill>
                  <a:schemeClr val="lt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đầu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 txBox="1"/>
          <p:nvPr/>
        </p:nvSpPr>
        <p:spPr>
          <a:xfrm>
            <a:off x="0" y="114300"/>
            <a:ext cx="6858000" cy="178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8cm.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thì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Hỏi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mấy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xăng-ti-mét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9" name="Google Shape;99;p6"/>
          <p:cNvCxnSpPr/>
          <p:nvPr/>
        </p:nvCxnSpPr>
        <p:spPr>
          <a:xfrm>
            <a:off x="3657600" y="571500"/>
            <a:ext cx="1905035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0" name="Google Shape;100;p6"/>
          <p:cNvCxnSpPr/>
          <p:nvPr/>
        </p:nvCxnSpPr>
        <p:spPr>
          <a:xfrm>
            <a:off x="2590800" y="971550"/>
            <a:ext cx="10668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1" name="Google Shape;101;p6"/>
          <p:cNvCxnSpPr/>
          <p:nvPr/>
        </p:nvCxnSpPr>
        <p:spPr>
          <a:xfrm>
            <a:off x="2697092" y="971550"/>
            <a:ext cx="1493908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2" name="Google Shape;102;p6"/>
          <p:cNvCxnSpPr/>
          <p:nvPr/>
        </p:nvCxnSpPr>
        <p:spPr>
          <a:xfrm>
            <a:off x="3648075" y="1447800"/>
            <a:ext cx="32004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3" name="Google Shape;103;p6"/>
          <p:cNvCxnSpPr/>
          <p:nvPr/>
        </p:nvCxnSpPr>
        <p:spPr>
          <a:xfrm>
            <a:off x="72863" y="1828800"/>
            <a:ext cx="233439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4" name="Google Shape;104;p6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11719" t="17500" r="45406" b="65000"/>
          <a:stretch/>
        </p:blipFill>
        <p:spPr>
          <a:xfrm>
            <a:off x="-28576" y="1933291"/>
            <a:ext cx="4871658" cy="2943509"/>
          </a:xfrm>
          <a:prstGeom prst="roundRect">
            <a:avLst>
              <a:gd name="adj" fmla="val 23698"/>
            </a:avLst>
          </a:prstGeom>
          <a:noFill/>
          <a:ln>
            <a:noFill/>
          </a:ln>
        </p:spPr>
      </p:pic>
      <p:pic>
        <p:nvPicPr>
          <p:cNvPr id="105" name="Google Shape;105;p6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57950" t="19032" r="9875" b="65160"/>
          <a:stretch/>
        </p:blipFill>
        <p:spPr>
          <a:xfrm>
            <a:off x="5248274" y="3581400"/>
            <a:ext cx="3895725" cy="2326616"/>
          </a:xfrm>
          <a:prstGeom prst="roundRect">
            <a:avLst>
              <a:gd name="adj" fmla="val 2952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6328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"/>
          <p:cNvSpPr txBox="1"/>
          <p:nvPr/>
        </p:nvSpPr>
        <p:spPr>
          <a:xfrm>
            <a:off x="0" y="114300"/>
            <a:ext cx="6705600" cy="178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8cm.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thì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Hỏi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mấy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xăng-ti-mét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7" name="Google Shape;117;p7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12485" t="35833" r="38516" b="43332"/>
          <a:stretch/>
        </p:blipFill>
        <p:spPr>
          <a:xfrm>
            <a:off x="46328" y="2362200"/>
            <a:ext cx="5553674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7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61744" t="38774" r="12172" b="42976"/>
          <a:stretch/>
        </p:blipFill>
        <p:spPr>
          <a:xfrm>
            <a:off x="5621023" y="3182025"/>
            <a:ext cx="3505943" cy="3008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8337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"/>
          <p:cNvSpPr txBox="1"/>
          <p:nvPr/>
        </p:nvSpPr>
        <p:spPr>
          <a:xfrm>
            <a:off x="0" y="114300"/>
            <a:ext cx="6781800" cy="1781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543" tIns="28764" rIns="57543" bIns="28764" anchor="t" anchorCtr="0">
            <a:spAutoFit/>
          </a:bodyPr>
          <a:lstStyle/>
          <a:p>
            <a:pPr algn="just"/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toán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: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8cm.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AB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giảm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4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lần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thì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được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độ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CD.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Hỏi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đoạn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thẳng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CD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dài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mấy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 </a:t>
            </a:r>
            <a:r>
              <a:rPr lang="en-US" sz="2800" b="1" dirty="0" err="1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xăng-ti-mét</a:t>
            </a:r>
            <a:r>
              <a:rPr lang="en-US" sz="2800" b="1" dirty="0">
                <a:solidFill>
                  <a:schemeClr val="dk1"/>
                </a:solidFill>
                <a:latin typeface="Times New Roman" pitchFamily="18" charset="0"/>
                <a:ea typeface="Questrial"/>
                <a:cs typeface="Times New Roman" pitchFamily="18" charset="0"/>
                <a:sym typeface="Questrial"/>
              </a:rPr>
              <a:t>?</a:t>
            </a:r>
            <a:endParaRPr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0" name="Google Shape;130;p8" descr="Ảnh có chứa văn bản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 l="12783" t="59166" r="27500" b="21648"/>
          <a:stretch/>
        </p:blipFill>
        <p:spPr>
          <a:xfrm>
            <a:off x="0" y="2231438"/>
            <a:ext cx="8991600" cy="35597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1030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1028700"/>
            <a:ext cx="8441077" cy="1314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Google Shape;136;p9"/>
          <p:cNvSpPr/>
          <p:nvPr/>
        </p:nvSpPr>
        <p:spPr>
          <a:xfrm>
            <a:off x="381000" y="1028700"/>
            <a:ext cx="8441077" cy="131445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Nhận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xét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Muốn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một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một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, ta </a:t>
            </a:r>
            <a:r>
              <a:rPr lang="en-US" sz="4000" b="1" dirty="0" err="1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lấy</a:t>
            </a:r>
            <a:r>
              <a:rPr lang="en-US" sz="4000" b="1" dirty="0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đó</a:t>
            </a:r>
            <a:r>
              <a:rPr lang="en-US" sz="4000" b="1" dirty="0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chia </a:t>
            </a:r>
            <a:r>
              <a:rPr lang="en-US" sz="4000" b="1" dirty="0" err="1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cho</a:t>
            </a:r>
            <a:r>
              <a:rPr lang="en-US" sz="4000" b="1" dirty="0" smtClean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số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000" b="1" dirty="0" err="1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000" b="1" dirty="0"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.</a:t>
            </a:r>
            <a:endParaRPr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Google Shape;137;p9"/>
          <p:cNvSpPr/>
          <p:nvPr/>
        </p:nvSpPr>
        <p:spPr>
          <a:xfrm>
            <a:off x="381000" y="2971814"/>
            <a:ext cx="839377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Ví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dụ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1: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12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3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12 : 3 = 4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381000" y="4388737"/>
            <a:ext cx="8393779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543" tIns="28764" rIns="57543" bIns="28764" anchor="ctr" anchorCtr="0">
            <a:noAutofit/>
          </a:bodyPr>
          <a:lstStyle/>
          <a:p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Ví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dụ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2: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Giảm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30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đi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6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lần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 ta </a:t>
            </a:r>
            <a:r>
              <a:rPr lang="en-US" sz="4400" b="1" dirty="0" err="1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được</a:t>
            </a:r>
            <a:r>
              <a:rPr lang="en-US" sz="4400" b="1" dirty="0">
                <a:solidFill>
                  <a:schemeClr val="dk1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: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Arial Rounded"/>
                <a:cs typeface="Times New Roman" pitchFamily="18" charset="0"/>
                <a:sym typeface="Arial Rounded"/>
              </a:rPr>
              <a:t>30 : 6 = 5</a:t>
            </a:r>
            <a:endParaRPr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3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0" descr="Ảnh có chứa văn bản, bánh xe&#10;&#10;Mô tả được tạo tự độ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2561" y="17435"/>
            <a:ext cx="9246561" cy="61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5000" y="1476303"/>
            <a:ext cx="5257800" cy="32544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45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373</Words>
  <Application>Microsoft Office PowerPoint</Application>
  <PresentationFormat>On-screen Show (4:3)</PresentationFormat>
  <Paragraphs>60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22</cp:revision>
  <dcterms:created xsi:type="dcterms:W3CDTF">2022-10-16T07:32:08Z</dcterms:created>
  <dcterms:modified xsi:type="dcterms:W3CDTF">2022-10-16T07:58:51Z</dcterms:modified>
</cp:coreProperties>
</file>