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038F1-6D5B-4A38-9937-2C38CC8650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5C34F-9F6D-4EFB-B410-6A08A7C72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8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xmlns="" id="{1F5ED535-7319-12ED-7C5F-4C84C44593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xmlns="" id="{A295AF90-455E-A6F8-CC4B-2CC7E37D3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xmlns="" id="{B138C905-99BE-C068-AE3F-4B796F926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D43382-09FD-48EA-ACD1-08847EAAD950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4150D256-D1F5-B32B-E7DA-1BEFA0F4C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5F039761-D2BD-D67E-85C9-293835CB9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957D0C87-CCA4-F441-70ED-F0157A4D61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0618C96-49E8-45A0-BEF0-61401CEC2CD9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xmlns="" id="{83034027-0A15-BB36-2F29-28DC4F1B1C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xmlns="" id="{04662E44-8D9A-97BF-AC56-09E9F119E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xmlns="" id="{9AD35DC2-4819-2750-F288-16F15744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9D62BC5-361B-4590-A566-1B6F3E8E256B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33925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DCBF888D-24F5-15E6-07BB-CBDDABBBCC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7AC7C593-E094-4000-25E3-7D9358ABA6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6DBC91A-87BF-9B26-DE6F-49777322F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5448782-0690-420F-9905-F35D28DC2937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1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09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0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7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2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5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63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8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9EE05-895B-43A1-BF7E-1E5D27822B76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589DA-74F2-4FA2-A0F2-2AB2CACC3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9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447800" y="2281645"/>
            <a:ext cx="669021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79355" y="2511464"/>
            <a:ext cx="6481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Bảng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:a16="http://schemas.microsoft.com/office/drawing/2014/main" xmlns="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47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30A8DF70-B533-8D5C-53C1-23850985B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9A6328E1-FEE9-CC36-B2CF-696445EB8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90" y="2171700"/>
            <a:ext cx="3510303" cy="16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=""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=""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=""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=""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=""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=""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=""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=""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=""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=""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=""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78048"/>
            <a:ext cx="5029199" cy="32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AE379C1C-21FF-C013-A3F9-FA2CBC0D7981}"/>
              </a:ext>
            </a:extLst>
          </p:cNvPr>
          <p:cNvGrpSpPr/>
          <p:nvPr/>
        </p:nvGrpSpPr>
        <p:grpSpPr>
          <a:xfrm>
            <a:off x="3967288" y="592164"/>
            <a:ext cx="5176711" cy="492834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7C437EDD-90A9-E3C4-F8FD-0F61F9D154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xmlns="" id="{3138732C-BAEF-6388-9A78-0661918F36B9}"/>
                </a:ext>
              </a:extLst>
            </p:cNvPr>
            <p:cNvSpPr txBox="1"/>
            <p:nvPr/>
          </p:nvSpPr>
          <p:spPr>
            <a:xfrm rot="14897297">
              <a:off x="10680241" y="1010403"/>
              <a:ext cx="1235891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xmlns="" id="{FB4263CD-5D7B-CE0D-7384-912CFDF25512}"/>
                </a:ext>
              </a:extLst>
            </p:cNvPr>
            <p:cNvSpPr txBox="1"/>
            <p:nvPr/>
          </p:nvSpPr>
          <p:spPr>
            <a:xfrm rot="17848469">
              <a:off x="12232557" y="1108013"/>
              <a:ext cx="1213096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xmlns="" id="{FC6086DD-9481-9E11-C971-F1F47EE8B3ED}"/>
                </a:ext>
              </a:extLst>
            </p:cNvPr>
            <p:cNvSpPr txBox="1"/>
            <p:nvPr/>
          </p:nvSpPr>
          <p:spPr>
            <a:xfrm rot="19280387">
              <a:off x="13516428" y="2107993"/>
              <a:ext cx="116313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xmlns="" id="{38C8E303-6346-99B4-6030-01BC4EB3ACC8}"/>
                </a:ext>
              </a:extLst>
            </p:cNvPr>
            <p:cNvSpPr txBox="1"/>
            <p:nvPr/>
          </p:nvSpPr>
          <p:spPr>
            <a:xfrm>
              <a:off x="13947464" y="3556511"/>
              <a:ext cx="1264962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xmlns="" id="{D667B145-D509-1E38-9C39-8EC6DF722D7C}"/>
                </a:ext>
              </a:extLst>
            </p:cNvPr>
            <p:cNvSpPr txBox="1"/>
            <p:nvPr/>
          </p:nvSpPr>
          <p:spPr>
            <a:xfrm rot="2334982">
              <a:off x="13354417" y="5113825"/>
              <a:ext cx="1293751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5923B546-FD1C-BB1A-B7D4-C787BAB7B547}"/>
                </a:ext>
              </a:extLst>
            </p:cNvPr>
            <p:cNvSpPr txBox="1"/>
            <p:nvPr/>
          </p:nvSpPr>
          <p:spPr>
            <a:xfrm rot="4541019">
              <a:off x="12173113" y="5792828"/>
              <a:ext cx="122462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CBC5DA94-9352-6548-746E-0FBD5DADB920}"/>
                </a:ext>
              </a:extLst>
            </p:cNvPr>
            <p:cNvSpPr txBox="1"/>
            <p:nvPr/>
          </p:nvSpPr>
          <p:spPr>
            <a:xfrm rot="6554113">
              <a:off x="10728875" y="5759852"/>
              <a:ext cx="1252704" cy="1314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xmlns="" id="{B470D3E5-F158-6906-BFCB-392A3CDE65CF}"/>
                </a:ext>
              </a:extLst>
            </p:cNvPr>
            <p:cNvSpPr txBox="1"/>
            <p:nvPr/>
          </p:nvSpPr>
          <p:spPr>
            <a:xfrm rot="8764984">
              <a:off x="9356277" y="5058839"/>
              <a:ext cx="1339409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3C4C1CBF-BF14-1D9D-0116-3BC3894A8E8B}"/>
                </a:ext>
              </a:extLst>
            </p:cNvPr>
            <p:cNvSpPr txBox="1"/>
            <p:nvPr/>
          </p:nvSpPr>
          <p:spPr>
            <a:xfrm rot="11008513">
              <a:off x="8952582" y="3476772"/>
              <a:ext cx="124207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106DF7A4-6931-FCDF-C8E2-E7DE2FD5308E}"/>
                </a:ext>
              </a:extLst>
            </p:cNvPr>
            <p:cNvSpPr txBox="1"/>
            <p:nvPr/>
          </p:nvSpPr>
          <p:spPr>
            <a:xfrm rot="12922515">
              <a:off x="9390560" y="1713820"/>
              <a:ext cx="1329472" cy="1846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B3745368-146C-592A-4627-1A531E277D0D}"/>
              </a:ext>
            </a:extLst>
          </p:cNvPr>
          <p:cNvGrpSpPr/>
          <p:nvPr/>
        </p:nvGrpSpPr>
        <p:grpSpPr>
          <a:xfrm>
            <a:off x="6617224" y="2768799"/>
            <a:ext cx="1619352" cy="575072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xmlns="" id="{30486ED4-6151-7B4D-9D1E-ADCAABD541FE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xmlns="" id="{FFFA4D39-0240-DD31-7788-D2918FF05BDF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xmlns="" id="{F9409475-7EA0-55DE-6C8D-1F2C9E6C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19958"/>
            <a:ext cx="2113389" cy="2716427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E24EF971-D2DB-C8D2-FF4E-9DBA0AA78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" y="94893"/>
            <a:ext cx="3707798" cy="330000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37AA464A-12FB-455F-5387-110683AAF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632" y="949298"/>
            <a:ext cx="2349515" cy="1591194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81469570-44F7-13F6-E231-FB4328F8066F}"/>
              </a:ext>
            </a:extLst>
          </p:cNvPr>
          <p:cNvSpPr/>
          <p:nvPr/>
        </p:nvSpPr>
        <p:spPr>
          <a:xfrm>
            <a:off x="5035853" y="5606606"/>
            <a:ext cx="3417359" cy="658966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rtlCol="0" anchor="ctr"/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QUAY/DỪNG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C67B265-9C55-3439-CEBE-CB27A1BEAF01}"/>
              </a:ext>
            </a:extLst>
          </p:cNvPr>
          <p:cNvSpPr txBox="1"/>
          <p:nvPr/>
        </p:nvSpPr>
        <p:spPr>
          <a:xfrm>
            <a:off x="1751295" y="4163461"/>
            <a:ext cx="2668305" cy="1535442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Nêu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7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quả</a:t>
            </a:r>
            <a:r>
              <a:rPr lang="en-US" sz="32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bằng</a:t>
            </a:r>
            <a:endParaRPr lang="en-US" sz="3200" b="1" dirty="0"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0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77E609B0-4D41-2394-BC06-CB770B68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756380A-5511-1F85-32F1-BB1C8E5A9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76303"/>
            <a:ext cx="4800600" cy="325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>
            <a:extLst>
              <a:ext uri="{FF2B5EF4-FFF2-40B4-BE49-F238E27FC236}">
                <a16:creationId xmlns:a16="http://schemas.microsoft.com/office/drawing/2014/main" xmlns="" id="{C8956870-3C02-4B75-0E09-AB7FF910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57" y="803404"/>
            <a:ext cx="8645235" cy="44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0ED819B-5C6B-8AE2-18F6-9054ED73AD40}"/>
              </a:ext>
            </a:extLst>
          </p:cNvPr>
          <p:cNvSpPr/>
          <p:nvPr/>
        </p:nvSpPr>
        <p:spPr>
          <a:xfrm>
            <a:off x="6645075" y="1864518"/>
            <a:ext cx="517725" cy="650081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BF8C1FF-EBC0-C734-0C9B-D93EBB8DB215}"/>
              </a:ext>
            </a:extLst>
          </p:cNvPr>
          <p:cNvSpPr/>
          <p:nvPr/>
        </p:nvSpPr>
        <p:spPr>
          <a:xfrm>
            <a:off x="7428501" y="1864519"/>
            <a:ext cx="462863" cy="650080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B21A2274-F1E4-9E80-E866-887A1D493758}"/>
              </a:ext>
            </a:extLst>
          </p:cNvPr>
          <p:cNvSpPr/>
          <p:nvPr/>
        </p:nvSpPr>
        <p:spPr>
          <a:xfrm>
            <a:off x="8224829" y="1860947"/>
            <a:ext cx="614371" cy="653651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D5A96F06-ABFE-2D19-B772-FCD8C7339192}"/>
              </a:ext>
            </a:extLst>
          </p:cNvPr>
          <p:cNvSpPr/>
          <p:nvPr/>
        </p:nvSpPr>
        <p:spPr>
          <a:xfrm>
            <a:off x="6641507" y="2985492"/>
            <a:ext cx="521293" cy="672108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D9841-A86B-9492-A828-4D8B5E9427FB}"/>
              </a:ext>
            </a:extLst>
          </p:cNvPr>
          <p:cNvSpPr/>
          <p:nvPr/>
        </p:nvSpPr>
        <p:spPr>
          <a:xfrm>
            <a:off x="7420808" y="2985492"/>
            <a:ext cx="461971" cy="672108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75049DA-8877-93E9-75AE-CAA060FAFCF3}"/>
              </a:ext>
            </a:extLst>
          </p:cNvPr>
          <p:cNvSpPr/>
          <p:nvPr/>
        </p:nvSpPr>
        <p:spPr>
          <a:xfrm>
            <a:off x="8201008" y="2985492"/>
            <a:ext cx="461971" cy="669727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2EC7106-14B8-7F1F-B049-196BB3074CC7}"/>
              </a:ext>
            </a:extLst>
          </p:cNvPr>
          <p:cNvSpPr/>
          <p:nvPr/>
        </p:nvSpPr>
        <p:spPr>
          <a:xfrm>
            <a:off x="6670082" y="4057651"/>
            <a:ext cx="521293" cy="658416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42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1B6799B-C6F7-D80E-A04B-81C2AD0B1670}"/>
              </a:ext>
            </a:extLst>
          </p:cNvPr>
          <p:cNvSpPr/>
          <p:nvPr/>
        </p:nvSpPr>
        <p:spPr>
          <a:xfrm>
            <a:off x="7420807" y="4057651"/>
            <a:ext cx="461971" cy="658416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BFB10F1-E5B4-23FB-DD52-36055600FCC0}"/>
              </a:ext>
            </a:extLst>
          </p:cNvPr>
          <p:cNvSpPr/>
          <p:nvPr/>
        </p:nvSpPr>
        <p:spPr>
          <a:xfrm>
            <a:off x="8201007" y="4057651"/>
            <a:ext cx="461971" cy="677466"/>
          </a:xfrm>
          <a:prstGeom prst="roundRect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rgbClr val="FF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17964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28F60A-C743-A9B9-8E38-83398C3BC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" t="45570" r="23083" b="1597"/>
          <a:stretch/>
        </p:blipFill>
        <p:spPr bwMode="auto">
          <a:xfrm>
            <a:off x="1164171" y="2317195"/>
            <a:ext cx="6532824" cy="353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>
            <a:extLst>
              <a:ext uri="{FF2B5EF4-FFF2-40B4-BE49-F238E27FC236}">
                <a16:creationId xmlns:a16="http://schemas.microsoft.com/office/drawing/2014/main" xmlns="" id="{65FDE217-6953-95C4-FFB6-DD983603C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3" b="83648"/>
          <a:stretch/>
        </p:blipFill>
        <p:spPr bwMode="auto">
          <a:xfrm>
            <a:off x="-8472" y="0"/>
            <a:ext cx="235444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B7CB82C-1F6C-EAA6-B36F-A29179B51F87}"/>
              </a:ext>
            </a:extLst>
          </p:cNvPr>
          <p:cNvSpPr/>
          <p:nvPr/>
        </p:nvSpPr>
        <p:spPr>
          <a:xfrm>
            <a:off x="4355462" y="2668036"/>
            <a:ext cx="574458" cy="768584"/>
          </a:xfrm>
          <a:prstGeom prst="roundRect">
            <a:avLst>
              <a:gd name="adj" fmla="val 13686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63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0406F001-F7BC-5463-402B-56F4798B70C3}"/>
              </a:ext>
            </a:extLst>
          </p:cNvPr>
          <p:cNvSpPr/>
          <p:nvPr/>
        </p:nvSpPr>
        <p:spPr>
          <a:xfrm>
            <a:off x="6958962" y="2686050"/>
            <a:ext cx="556506" cy="742950"/>
          </a:xfrm>
          <a:prstGeom prst="roundRect">
            <a:avLst>
              <a:gd name="adj" fmla="val 11993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956F27E-9A86-493A-E7D9-93485679EC00}"/>
              </a:ext>
            </a:extLst>
          </p:cNvPr>
          <p:cNvSpPr/>
          <p:nvPr/>
        </p:nvSpPr>
        <p:spPr>
          <a:xfrm>
            <a:off x="4355462" y="3836670"/>
            <a:ext cx="574457" cy="768583"/>
          </a:xfrm>
          <a:prstGeom prst="roundRect">
            <a:avLst>
              <a:gd name="adj" fmla="val 116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BCE858E-7839-7C01-4C2E-ED1F8216A4F1}"/>
              </a:ext>
            </a:extLst>
          </p:cNvPr>
          <p:cNvSpPr/>
          <p:nvPr/>
        </p:nvSpPr>
        <p:spPr>
          <a:xfrm>
            <a:off x="6958961" y="3840998"/>
            <a:ext cx="555299" cy="742950"/>
          </a:xfrm>
          <a:prstGeom prst="roundRect">
            <a:avLst>
              <a:gd name="adj" fmla="val 7299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55EA852-8111-6383-8D3F-BC2CC643E97E}"/>
              </a:ext>
            </a:extLst>
          </p:cNvPr>
          <p:cNvSpPr/>
          <p:nvPr/>
        </p:nvSpPr>
        <p:spPr>
          <a:xfrm>
            <a:off x="4366878" y="5011103"/>
            <a:ext cx="556506" cy="742950"/>
          </a:xfrm>
          <a:prstGeom prst="roundRect">
            <a:avLst>
              <a:gd name="adj" fmla="val 10513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6FB1D0C-A89D-D807-8B6F-8452DFBDB958}"/>
              </a:ext>
            </a:extLst>
          </p:cNvPr>
          <p:cNvSpPr/>
          <p:nvPr/>
        </p:nvSpPr>
        <p:spPr>
          <a:xfrm>
            <a:off x="6958961" y="4999757"/>
            <a:ext cx="557716" cy="742950"/>
          </a:xfrm>
          <a:prstGeom prst="roundRect">
            <a:avLst>
              <a:gd name="adj" fmla="val 8975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30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01C9940-5A25-4271-8517-250BF4D051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6353" b="58543"/>
          <a:stretch/>
        </p:blipFill>
        <p:spPr bwMode="auto">
          <a:xfrm>
            <a:off x="1164171" y="906930"/>
            <a:ext cx="6257028" cy="137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xmlns="" id="{149934BB-4C15-7EAB-1660-46B99B60AC3D}"/>
              </a:ext>
            </a:extLst>
          </p:cNvPr>
          <p:cNvSpPr/>
          <p:nvPr/>
        </p:nvSpPr>
        <p:spPr>
          <a:xfrm>
            <a:off x="4390153" y="1401800"/>
            <a:ext cx="447258" cy="598399"/>
          </a:xfrm>
          <a:prstGeom prst="roundRect">
            <a:avLst>
              <a:gd name="adj" fmla="val 13686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xmlns="" id="{BD87DFCD-A855-9C07-7C0B-B0CBD1CC4C81}"/>
              </a:ext>
            </a:extLst>
          </p:cNvPr>
          <p:cNvSpPr/>
          <p:nvPr/>
        </p:nvSpPr>
        <p:spPr>
          <a:xfrm>
            <a:off x="6495358" y="1389332"/>
            <a:ext cx="456576" cy="610866"/>
          </a:xfrm>
          <a:prstGeom prst="roundRect">
            <a:avLst>
              <a:gd name="adj" fmla="val 13686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552" tIns="28776" rIns="57552" bIns="28776" anchor="ctr"/>
          <a:lstStyle/>
          <a:p>
            <a:pPr algn="ctr">
              <a:defRPr/>
            </a:pPr>
            <a:r>
              <a:rPr lang="en-US" sz="2300" b="1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2345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xmlns="" id="{EFF30073-78BF-A9A5-898D-30FA01843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61" y="17435"/>
            <a:ext cx="9246561" cy="61722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7457D8D-7787-A956-37CF-E1300C870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314450"/>
            <a:ext cx="4343400" cy="325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583C3F-2E6B-0BAB-3CBC-F7B71B90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26357" r="3427" b="10915"/>
          <a:stretch>
            <a:fillRect/>
          </a:stretch>
        </p:blipFill>
        <p:spPr bwMode="auto">
          <a:xfrm>
            <a:off x="991199" y="1398234"/>
            <a:ext cx="7176686" cy="206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>
            <a:extLst>
              <a:ext uri="{FF2B5EF4-FFF2-40B4-BE49-F238E27FC236}">
                <a16:creationId xmlns:a16="http://schemas.microsoft.com/office/drawing/2014/main" xmlns="" id="{6AFB5DEE-1C12-8CBF-17B8-5EC63BE87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67" b="86913"/>
          <a:stretch>
            <a:fillRect/>
          </a:stretch>
        </p:blipFill>
        <p:spPr bwMode="auto">
          <a:xfrm>
            <a:off x="0" y="0"/>
            <a:ext cx="616259" cy="74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997F74-0615-60F7-129C-30793E00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29" y="47458"/>
            <a:ext cx="8280371" cy="135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a)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Chị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Mai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tham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dự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khóa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nấu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ăn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liên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35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Hỏi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khóa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chị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Mai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mấy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lễ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Biết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lễ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7 </a:t>
            </a:r>
            <a:r>
              <a:rPr lang="en-US" altLang="en-US" sz="2800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54C64D-3FCD-DF04-9462-2B27CEB02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90" y="4094614"/>
            <a:ext cx="1220698" cy="4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 dirty="0" err="1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Tóm</a:t>
            </a:r>
            <a:r>
              <a:rPr lang="en-US" altLang="en-US" sz="2300" b="1" dirty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tắt</a:t>
            </a:r>
            <a:r>
              <a:rPr lang="en-US" altLang="en-US" sz="2300" b="1" dirty="0" smtClean="0">
                <a:solidFill>
                  <a:srgbClr val="00B05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  <a:endParaRPr lang="en-US" altLang="en-US" sz="2300" b="1" dirty="0">
              <a:solidFill>
                <a:srgbClr val="00B05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1A9B47-716A-9705-93DE-91678C58B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61" y="4702710"/>
            <a:ext cx="3982942" cy="971185"/>
          </a:xfrm>
          <a:prstGeom prst="rect">
            <a:avLst/>
          </a:prstGeom>
          <a:noFill/>
          <a:ln>
            <a:noFill/>
          </a:ln>
        </p:spPr>
        <p:txBody>
          <a:bodyPr lIns="57552" tIns="28776" rIns="57552" bIns="28776">
            <a:spAutoFit/>
          </a:bodyPr>
          <a:lstStyle/>
          <a:p>
            <a:pPr algn="just">
              <a:spcBef>
                <a:spcPts val="755"/>
              </a:spcBef>
              <a:spcAft>
                <a:spcPts val="755"/>
              </a:spcAft>
              <a:defRPr/>
            </a:pPr>
            <a:r>
              <a:rPr lang="en-US" altLang="en-US" sz="2300" b="1" spc="-50" dirty="0" err="1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Mỗi</a:t>
            </a:r>
            <a:r>
              <a:rPr lang="en-US" altLang="en-US" sz="2300" b="1" spc="-50" dirty="0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spc="-50" dirty="0" err="1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300" b="1" spc="-50" dirty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</a:t>
            </a:r>
            <a:r>
              <a:rPr lang="en-US" altLang="en-US" sz="2300" b="1" spc="-50" dirty="0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7 </a:t>
            </a:r>
            <a:r>
              <a:rPr lang="en-US" altLang="en-US" sz="2300" b="1" spc="-50" dirty="0" err="1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endParaRPr lang="en-US" altLang="en-US" sz="2300" b="1" spc="-50" dirty="0">
              <a:solidFill>
                <a:srgbClr val="C00000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  <a:p>
            <a:pPr algn="just">
              <a:spcBef>
                <a:spcPts val="755"/>
              </a:spcBef>
              <a:spcAft>
                <a:spcPts val="755"/>
              </a:spcAft>
              <a:defRPr/>
            </a:pPr>
            <a:r>
              <a:rPr lang="en-US" altLang="en-US" sz="2300" b="1" dirty="0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35 </a:t>
            </a:r>
            <a:r>
              <a:rPr lang="en-US" altLang="en-US" sz="2300" b="1" dirty="0" err="1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300" b="1" dirty="0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: </a:t>
            </a:r>
            <a:r>
              <a:rPr lang="en-US" altLang="en-US" sz="2300" b="1" dirty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… </a:t>
            </a:r>
            <a:r>
              <a:rPr lang="en-US" altLang="en-US" sz="2300" b="1" dirty="0" err="1" smtClean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ngày</a:t>
            </a:r>
            <a:r>
              <a:rPr lang="en-US" altLang="en-US" sz="2300" b="1" dirty="0">
                <a:solidFill>
                  <a:srgbClr val="C0000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A1AF45-6F5F-29FC-A2FC-2A8EBADE3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163" y="4030266"/>
            <a:ext cx="1074824" cy="4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Bài</a:t>
            </a:r>
            <a:r>
              <a:rPr lang="en-US" altLang="en-US" sz="2300" b="1" dirty="0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0000FF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giải</a:t>
            </a:r>
            <a:endParaRPr lang="en-US" altLang="en-US" sz="2300" b="1" dirty="0">
              <a:solidFill>
                <a:srgbClr val="0000FF"/>
              </a:solidFill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xmlns="" id="{58643D1E-76E6-AAD7-331C-5100A3482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4273" y="4488595"/>
            <a:ext cx="6306257" cy="143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552" tIns="28776" rIns="57552" bIns="28776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Khóa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học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của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chị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Mai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diễn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ra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lễ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là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35 : 7 = 5 (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10000"/>
              </a:lnSpc>
              <a:spcBef>
                <a:spcPts val="378"/>
              </a:spcBef>
              <a:spcAft>
                <a:spcPts val="378"/>
              </a:spcAft>
            </a:pP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                  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Đáp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số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: 5 </a:t>
            </a:r>
            <a:r>
              <a:rPr lang="en-US" altLang="en-US" sz="2300" b="1" dirty="0" err="1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tuần</a:t>
            </a:r>
            <a:r>
              <a:rPr lang="en-US" altLang="en-US" sz="2300" b="1" dirty="0">
                <a:solidFill>
                  <a:srgbClr val="7030A0"/>
                </a:solidFill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816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33EB2DF3-328C-7C29-B569-5C8D0D2B0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6801" y="4559706"/>
            <a:ext cx="3280633" cy="2298293"/>
          </a:xfrm>
          <a:prstGeom prst="rect">
            <a:avLst/>
          </a:prstGeom>
        </p:spPr>
      </p:pic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4805901B-6E63-D820-7E45-C987EECF0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531495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2A167636-F967-3B12-F7CC-26C20081799D}"/>
              </a:ext>
            </a:extLst>
          </p:cNvPr>
          <p:cNvSpPr txBox="1"/>
          <p:nvPr/>
        </p:nvSpPr>
        <p:spPr>
          <a:xfrm>
            <a:off x="1447800" y="1793158"/>
            <a:ext cx="6394177" cy="2089439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just"/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Kể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tình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huống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thực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tế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sử</a:t>
            </a:r>
            <a:r>
              <a:rPr lang="en-US" sz="4400" b="1" dirty="0" smtClean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dụng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phép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bảng</a:t>
            </a:r>
            <a:r>
              <a:rPr lang="en-US" sz="4400" b="1" dirty="0"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chia 7.</a:t>
            </a:r>
          </a:p>
        </p:txBody>
      </p:sp>
    </p:spTree>
    <p:extLst>
      <p:ext uri="{BB962C8B-B14F-4D97-AF65-F5344CB8AC3E}">
        <p14:creationId xmlns:p14="http://schemas.microsoft.com/office/powerpoint/2010/main" val="433496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179</Words>
  <Application>Microsoft Office PowerPoint</Application>
  <PresentationFormat>On-screen Show (4:3)</PresentationFormat>
  <Paragraphs>61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10</cp:revision>
  <dcterms:created xsi:type="dcterms:W3CDTF">2022-10-16T08:26:06Z</dcterms:created>
  <dcterms:modified xsi:type="dcterms:W3CDTF">2022-10-16T08:36:23Z</dcterms:modified>
</cp:coreProperties>
</file>