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645-15DF-4B18-A427-FC35323DDBF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3E0DE-E3F2-439D-863C-524C647D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8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4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0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3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68D5-BB58-4CAF-924F-7F27AE55F2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87D2-5062-4F88-8AD7-AB08B9FE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447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79355" y="2511464"/>
            <a:ext cx="648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4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7B82279D-9B6A-CB83-CF20-F281D3D232D8}"/>
              </a:ext>
            </a:extLst>
          </p:cNvPr>
          <p:cNvGrpSpPr/>
          <p:nvPr/>
        </p:nvGrpSpPr>
        <p:grpSpPr>
          <a:xfrm>
            <a:off x="4404847" y="512741"/>
            <a:ext cx="4638017" cy="492834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010403"/>
              <a:ext cx="1235891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7" y="1108013"/>
              <a:ext cx="1213096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107993"/>
              <a:ext cx="11631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1"/>
              <a:ext cx="12649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113825"/>
              <a:ext cx="12937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792828"/>
              <a:ext cx="122462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5" y="5759852"/>
              <a:ext cx="125270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5058839"/>
              <a:ext cx="133940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2" y="3476772"/>
              <a:ext cx="124207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1713820"/>
              <a:ext cx="132947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32709DBC-B979-11D7-07C4-DBBED179510D}"/>
              </a:ext>
            </a:extLst>
          </p:cNvPr>
          <p:cNvGrpSpPr/>
          <p:nvPr/>
        </p:nvGrpSpPr>
        <p:grpSpPr>
          <a:xfrm>
            <a:off x="6556003" y="2768799"/>
            <a:ext cx="1619352" cy="575072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02" y="3930401"/>
            <a:ext cx="2190921" cy="2460288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9" y="94893"/>
            <a:ext cx="3707798" cy="330000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190" y="949298"/>
            <a:ext cx="2349515" cy="1591194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75F9E151-1A5D-6735-C9F8-79479145CCF1}"/>
              </a:ext>
            </a:extLst>
          </p:cNvPr>
          <p:cNvSpPr/>
          <p:nvPr/>
        </p:nvSpPr>
        <p:spPr>
          <a:xfrm>
            <a:off x="5581980" y="5585009"/>
            <a:ext cx="2809560" cy="65896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QUAY/DỪNG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D9DBC15-3668-8C52-0BF1-3287119898ED}"/>
              </a:ext>
            </a:extLst>
          </p:cNvPr>
          <p:cNvSpPr txBox="1"/>
          <p:nvPr/>
        </p:nvSpPr>
        <p:spPr>
          <a:xfrm>
            <a:off x="1810747" y="4060153"/>
            <a:ext cx="2886131" cy="153544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7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74" y="2272254"/>
            <a:ext cx="3510303" cy="16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=""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=""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=""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78048"/>
            <a:ext cx="5105399" cy="32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81461C5A-DA40-2486-4B1E-807BD9588A59}"/>
              </a:ext>
            </a:extLst>
          </p:cNvPr>
          <p:cNvSpPr txBox="1"/>
          <p:nvPr/>
        </p:nvSpPr>
        <p:spPr>
          <a:xfrm>
            <a:off x="3428802" y="448778"/>
            <a:ext cx="342465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endParaRPr lang="en-US" sz="2800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69E61E04-1876-FC3A-6F2F-2F06C987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"/>
            <a:ext cx="4254955" cy="563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19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1   = 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7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defTabSz="914219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2   =  14</a:t>
            </a:r>
          </a:p>
          <a:p>
            <a:pPr defTabSz="914219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3   =  21</a:t>
            </a:r>
          </a:p>
          <a:p>
            <a:pPr lvl="0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4   =  28  </a:t>
            </a:r>
          </a:p>
          <a:p>
            <a:pPr lvl="0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5   =  35</a:t>
            </a:r>
          </a:p>
          <a:p>
            <a:pPr lvl="0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6   =  42</a:t>
            </a:r>
          </a:p>
          <a:p>
            <a:pPr lvl="0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7   =  49</a:t>
            </a:r>
          </a:p>
          <a:p>
            <a:pPr lvl="0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8   =  56</a:t>
            </a:r>
          </a:p>
          <a:p>
            <a:pPr lvl="0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 x  9   =  63</a:t>
            </a:r>
          </a:p>
          <a:p>
            <a:pPr lvl="0" eaLnBrk="1" hangingPunct="1"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x  10  =  70</a:t>
            </a:r>
          </a:p>
        </p:txBody>
      </p:sp>
      <p:pic>
        <p:nvPicPr>
          <p:cNvPr id="4" name="Picture 122" descr="hoa2">
            <a:extLst>
              <a:ext uri="{FF2B5EF4-FFF2-40B4-BE49-F238E27FC236}">
                <a16:creationId xmlns:a16="http://schemas.microsoft.com/office/drawing/2014/main" xmlns="" id="{4B358608-3B55-87AF-833D-2D992C73F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32" y="584122"/>
            <a:ext cx="419609" cy="5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2" descr="hoa2">
            <a:extLst>
              <a:ext uri="{FF2B5EF4-FFF2-40B4-BE49-F238E27FC236}">
                <a16:creationId xmlns:a16="http://schemas.microsoft.com/office/drawing/2014/main" xmlns="" id="{27668260-26AC-F229-F257-C64E1E25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74334"/>
            <a:ext cx="403462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2" descr="hoa2">
            <a:extLst>
              <a:ext uri="{FF2B5EF4-FFF2-40B4-BE49-F238E27FC236}">
                <a16:creationId xmlns:a16="http://schemas.microsoft.com/office/drawing/2014/main" xmlns="" id="{24722A5B-74D1-A4BA-3857-F8475AB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52" y="1753723"/>
            <a:ext cx="445036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2" descr="hoa2">
            <a:extLst>
              <a:ext uri="{FF2B5EF4-FFF2-40B4-BE49-F238E27FC236}">
                <a16:creationId xmlns:a16="http://schemas.microsoft.com/office/drawing/2014/main" xmlns="" id="{EFD5BC98-E6E8-BE40-CE5A-0FAAFFBC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5914"/>
            <a:ext cx="401006" cy="5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2" descr="hoa2">
            <a:extLst>
              <a:ext uri="{FF2B5EF4-FFF2-40B4-BE49-F238E27FC236}">
                <a16:creationId xmlns:a16="http://schemas.microsoft.com/office/drawing/2014/main" xmlns="" id="{3F301722-B8E4-73EF-EF43-27C7D3743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26" y="5609386"/>
            <a:ext cx="452161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2" descr="hoa2">
            <a:extLst>
              <a:ext uri="{FF2B5EF4-FFF2-40B4-BE49-F238E27FC236}">
                <a16:creationId xmlns:a16="http://schemas.microsoft.com/office/drawing/2014/main" xmlns="" id="{662F6248-811C-1E04-B5AF-17A9FD10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47274"/>
            <a:ext cx="427138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2" descr="hoa2">
            <a:extLst>
              <a:ext uri="{FF2B5EF4-FFF2-40B4-BE49-F238E27FC236}">
                <a16:creationId xmlns:a16="http://schemas.microsoft.com/office/drawing/2014/main" xmlns="" id="{734D90A4-639E-A244-498B-C90A171F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27" y="3382592"/>
            <a:ext cx="586575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2" descr="hoa2">
            <a:extLst>
              <a:ext uri="{FF2B5EF4-FFF2-40B4-BE49-F238E27FC236}">
                <a16:creationId xmlns:a16="http://schemas.microsoft.com/office/drawing/2014/main" xmlns="" id="{0F1A0963-5A44-4CD2-6C44-718D4D65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15355"/>
            <a:ext cx="479662" cy="4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2" descr="hoa2">
            <a:extLst>
              <a:ext uri="{FF2B5EF4-FFF2-40B4-BE49-F238E27FC236}">
                <a16:creationId xmlns:a16="http://schemas.microsoft.com/office/drawing/2014/main" xmlns="" id="{E9B8EB6E-AD78-1C78-7408-9A328641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26" y="4492634"/>
            <a:ext cx="452162" cy="46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hoa2">
            <a:extLst>
              <a:ext uri="{FF2B5EF4-FFF2-40B4-BE49-F238E27FC236}">
                <a16:creationId xmlns:a16="http://schemas.microsoft.com/office/drawing/2014/main" xmlns="" id="{0B676FC6-D4E4-4F7B-C5DB-9869F336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5290"/>
            <a:ext cx="479662" cy="6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3A8C98CD-9A3E-3D26-90AB-2A7150FA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17" y="2859261"/>
            <a:ext cx="2864523" cy="3056654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xmlns="" id="{1BDA20BE-1AFA-A69D-8EDE-E91C7F8754B2}"/>
              </a:ext>
            </a:extLst>
          </p:cNvPr>
          <p:cNvSpPr/>
          <p:nvPr/>
        </p:nvSpPr>
        <p:spPr>
          <a:xfrm>
            <a:off x="3962400" y="1656903"/>
            <a:ext cx="3657600" cy="1236395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14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E1DFCCF-7D55-C463-2A89-5783E127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1" y="304800"/>
            <a:ext cx="8385938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71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31F9AF2C-6D44-4D10-C895-97FD572BA5E8}"/>
              </a:ext>
            </a:extLst>
          </p:cNvPr>
          <p:cNvGrpSpPr/>
          <p:nvPr/>
        </p:nvGrpSpPr>
        <p:grpSpPr>
          <a:xfrm>
            <a:off x="152400" y="862440"/>
            <a:ext cx="6470073" cy="5098869"/>
            <a:chOff x="1585119" y="1157568"/>
            <a:chExt cx="7824239" cy="6564032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xmlns="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63500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93641F82-6B28-CA40-4A12-A9A7F61CA140}"/>
                </a:ext>
              </a:extLst>
            </p:cNvPr>
            <p:cNvSpPr txBox="1"/>
            <p:nvPr/>
          </p:nvSpPr>
          <p:spPr>
            <a:xfrm>
              <a:off x="1668893" y="1157568"/>
              <a:ext cx="7740465" cy="653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 CHIA 7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 7 : 7 = 1		42 : 7 = 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14 : 7 = 2		49 : 7 = 7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21 : 7 = 3		56 : 7 =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8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28 : 7 = 4		63 : 7 =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9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35 : 7 = 5		70 : 7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6546" y="2573224"/>
            <a:ext cx="2457454" cy="3543503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D1C6957-C25C-437F-DEE8-E81DEE3F9A42}"/>
              </a:ext>
            </a:extLst>
          </p:cNvPr>
          <p:cNvGrpSpPr/>
          <p:nvPr/>
        </p:nvGrpSpPr>
        <p:grpSpPr>
          <a:xfrm>
            <a:off x="5933825" y="1000733"/>
            <a:ext cx="2954117" cy="1600200"/>
            <a:chOff x="10562416" y="1334311"/>
            <a:chExt cx="5258431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xmlns="" id="{EDAC1490-3578-AA05-C85B-744961308FD8}"/>
                </a:ext>
              </a:extLst>
            </p:cNvPr>
            <p:cNvSpPr/>
            <p:nvPr/>
          </p:nvSpPr>
          <p:spPr>
            <a:xfrm>
              <a:off x="10562416" y="1334311"/>
              <a:ext cx="5258431" cy="2133600"/>
            </a:xfrm>
            <a:prstGeom prst="wedgeEllipseCallout">
              <a:avLst>
                <a:gd name="adj1" fmla="val 7885"/>
                <a:gd name="adj2" fmla="val 71158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18BC9EBD-8522-B70B-A571-2ECEC2223B08}"/>
                </a:ext>
              </a:extLst>
            </p:cNvPr>
            <p:cNvSpPr txBox="1"/>
            <p:nvPr/>
          </p:nvSpPr>
          <p:spPr>
            <a:xfrm>
              <a:off x="10562416" y="1919915"/>
              <a:ext cx="5173635" cy="74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Đây</a:t>
              </a:r>
              <a:r>
                <a:rPr lang="en-US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là</a:t>
              </a:r>
              <a:r>
                <a:rPr lang="en-US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bảng</a:t>
              </a:r>
              <a:r>
                <a:rPr lang="en-US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chia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AA5E26F-07FB-DD70-24BF-4CA3B483C997}"/>
              </a:ext>
            </a:extLst>
          </p:cNvPr>
          <p:cNvSpPr txBox="1"/>
          <p:nvPr/>
        </p:nvSpPr>
        <p:spPr>
          <a:xfrm>
            <a:off x="762000" y="17859"/>
            <a:ext cx="3681575" cy="591587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 : 7 = 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14 : 7 = 2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7 = 3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28 : 7 = 4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35 : 7 = 5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42 : 7 = 6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49 : 7 = 7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56 : 7 = 8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63 : 7 = 9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70 : 7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32" y="28574"/>
            <a:ext cx="525373" cy="64293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5" y="571067"/>
            <a:ext cx="645137" cy="64293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1196577"/>
            <a:ext cx="525373" cy="64293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32" y="1792036"/>
            <a:ext cx="525373" cy="64293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95" y="2334588"/>
            <a:ext cx="525373" cy="6429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4" y="2975794"/>
            <a:ext cx="525373" cy="64293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5" y="3540847"/>
            <a:ext cx="638210" cy="64293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4" y="4169210"/>
            <a:ext cx="525373" cy="64293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42" y="4648200"/>
            <a:ext cx="525373" cy="64293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4" y="5291138"/>
            <a:ext cx="665786" cy="642938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32" y="2870149"/>
            <a:ext cx="2864523" cy="3056654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xmlns="" id="{EA92FE39-A085-DBBE-20A3-55FCBA870A55}"/>
              </a:ext>
            </a:extLst>
          </p:cNvPr>
          <p:cNvSpPr/>
          <p:nvPr/>
        </p:nvSpPr>
        <p:spPr>
          <a:xfrm>
            <a:off x="4343400" y="1598181"/>
            <a:ext cx="3886200" cy="1236395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94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76303"/>
            <a:ext cx="4572000" cy="3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B0DBECBE-205E-E385-4E8F-F649337232BF}"/>
              </a:ext>
            </a:extLst>
          </p:cNvPr>
          <p:cNvSpPr txBox="1"/>
          <p:nvPr/>
        </p:nvSpPr>
        <p:spPr>
          <a:xfrm>
            <a:off x="720629" y="297255"/>
            <a:ext cx="6163011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711E8FAC-4190-B2EE-E54E-CF9A4CDD81A6}"/>
              </a:ext>
            </a:extLst>
          </p:cNvPr>
          <p:cNvGrpSpPr/>
          <p:nvPr/>
        </p:nvGrpSpPr>
        <p:grpSpPr>
          <a:xfrm>
            <a:off x="76200" y="245686"/>
            <a:ext cx="633281" cy="62864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7E01B10-2DBE-726C-2C8D-518132D4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31111" r="75244"/>
          <a:stretch>
            <a:fillRect/>
          </a:stretch>
        </p:blipFill>
        <p:spPr bwMode="auto">
          <a:xfrm>
            <a:off x="1061731" y="1600200"/>
            <a:ext cx="1245004" cy="23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D6B5333-3D88-2E16-0BDA-F81D47F2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0" t="31111" r="38446"/>
          <a:stretch>
            <a:fillRect/>
          </a:stretch>
        </p:blipFill>
        <p:spPr bwMode="auto">
          <a:xfrm>
            <a:off x="3528552" y="1600200"/>
            <a:ext cx="1185250" cy="23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B2D16CAC-7807-35B5-353C-ACA093D0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7" t="31111"/>
          <a:stretch>
            <a:fillRect/>
          </a:stretch>
        </p:blipFill>
        <p:spPr bwMode="auto">
          <a:xfrm>
            <a:off x="6070286" y="1600200"/>
            <a:ext cx="1241436" cy="23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1">
            <a:extLst>
              <a:ext uri="{FF2B5EF4-FFF2-40B4-BE49-F238E27FC236}">
                <a16:creationId xmlns:a16="http://schemas.microsoft.com/office/drawing/2014/main" xmlns="" id="{BFC5B124-9531-9E61-87F5-A015CCAF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621" y="1664494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xmlns="" id="{61A83E97-A562-3C98-1A91-C60C9CEF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621" y="2396729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xmlns="" id="{91F68AB6-66C4-5E33-FB56-2E4573C7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621" y="3119437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xmlns="" id="{2DC095F6-2508-6ABD-BFC2-01F8C046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488" y="1632347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xmlns="" id="{EE61A816-A236-4FEF-CD97-E9314ACC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488" y="2364581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xmlns="" id="{707B9E6A-3586-F2B2-0F38-7DB38C06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488" y="3087291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xmlns="" id="{4DCE257F-CD72-F827-8881-6D6367F8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789" y="1646635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xmlns="" id="{4381660C-F5BB-EA62-FF83-420BC398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789" y="2378869"/>
            <a:ext cx="1049176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xmlns="" id="{179D2C6F-2377-7973-2A48-0FE21DF7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789" y="3101579"/>
            <a:ext cx="792695" cy="6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325253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EB1479E-1B91-95F8-C072-EE299C010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31146" r="10901" b="16398"/>
          <a:stretch/>
        </p:blipFill>
        <p:spPr>
          <a:xfrm>
            <a:off x="29418" y="1714500"/>
            <a:ext cx="8452686" cy="256103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FA0D4-AA50-7AD4-1138-26D2DE158253}"/>
              </a:ext>
            </a:extLst>
          </p:cNvPr>
          <p:cNvSpPr/>
          <p:nvPr/>
        </p:nvSpPr>
        <p:spPr>
          <a:xfrm>
            <a:off x="1237936" y="2072986"/>
            <a:ext cx="1034203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3F45C8D-EF9E-9EE0-3BCD-9B35DCE1017F}"/>
              </a:ext>
            </a:extLst>
          </p:cNvPr>
          <p:cNvSpPr/>
          <p:nvPr/>
        </p:nvSpPr>
        <p:spPr>
          <a:xfrm>
            <a:off x="1210227" y="2706833"/>
            <a:ext cx="1061912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2B4FECE-FC31-F345-1348-069C3F39931F}"/>
              </a:ext>
            </a:extLst>
          </p:cNvPr>
          <p:cNvSpPr/>
          <p:nvPr/>
        </p:nvSpPr>
        <p:spPr>
          <a:xfrm>
            <a:off x="1210227" y="3358105"/>
            <a:ext cx="1061912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BD9B4C1-5A3B-48C7-F0E9-FA31CD59A259}"/>
              </a:ext>
            </a:extLst>
          </p:cNvPr>
          <p:cNvSpPr/>
          <p:nvPr/>
        </p:nvSpPr>
        <p:spPr>
          <a:xfrm>
            <a:off x="4622170" y="2076343"/>
            <a:ext cx="1051260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A22830A-61F9-98C5-73F7-A1752DE517F5}"/>
              </a:ext>
            </a:extLst>
          </p:cNvPr>
          <p:cNvSpPr/>
          <p:nvPr/>
        </p:nvSpPr>
        <p:spPr>
          <a:xfrm>
            <a:off x="4571741" y="2737681"/>
            <a:ext cx="949289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C8AB6E1-06EC-E340-1080-89B9A03DF1EE}"/>
              </a:ext>
            </a:extLst>
          </p:cNvPr>
          <p:cNvSpPr/>
          <p:nvPr/>
        </p:nvSpPr>
        <p:spPr>
          <a:xfrm>
            <a:off x="4584003" y="3326282"/>
            <a:ext cx="937027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F31818C-39E1-8EF2-D8EF-196A9924A922}"/>
              </a:ext>
            </a:extLst>
          </p:cNvPr>
          <p:cNvSpPr/>
          <p:nvPr/>
        </p:nvSpPr>
        <p:spPr>
          <a:xfrm>
            <a:off x="7973290" y="2058699"/>
            <a:ext cx="1143000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62713C2-91F8-F46A-44F6-1F1917569DEE}"/>
              </a:ext>
            </a:extLst>
          </p:cNvPr>
          <p:cNvSpPr/>
          <p:nvPr/>
        </p:nvSpPr>
        <p:spPr>
          <a:xfrm>
            <a:off x="8005714" y="2679772"/>
            <a:ext cx="985881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xmlns="" id="{264C5DEE-3815-12B0-045B-06C749EF4CAA}"/>
              </a:ext>
            </a:extLst>
          </p:cNvPr>
          <p:cNvSpPr/>
          <p:nvPr/>
        </p:nvSpPr>
        <p:spPr>
          <a:xfrm>
            <a:off x="8032367" y="3305824"/>
            <a:ext cx="834537" cy="6512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D3C4BCD4-C842-E7E1-6A7B-7BCEA0B33B70}"/>
              </a:ext>
            </a:extLst>
          </p:cNvPr>
          <p:cNvSpPr txBox="1"/>
          <p:nvPr/>
        </p:nvSpPr>
        <p:spPr>
          <a:xfrm>
            <a:off x="720629" y="241835"/>
            <a:ext cx="6163011" cy="61211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defTabSz="914219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D66A36B9-7BCC-441F-0CF3-A160A2288399}"/>
              </a:ext>
            </a:extLst>
          </p:cNvPr>
          <p:cNvGrpSpPr/>
          <p:nvPr/>
        </p:nvGrpSpPr>
        <p:grpSpPr>
          <a:xfrm>
            <a:off x="0" y="245686"/>
            <a:ext cx="709481" cy="628649"/>
            <a:chOff x="7681119" y="396339"/>
            <a:chExt cx="1203861" cy="1203861"/>
          </a:xfrm>
        </p:grpSpPr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F57227CA-A465-C61F-E195-1457B88D8B7E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4B05C8AF-D47F-74C3-3DBF-17D2EAB8C9F8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461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230</Words>
  <Application>Microsoft Office PowerPoint</Application>
  <PresentationFormat>On-screen Show (4:3)</PresentationFormat>
  <Paragraphs>85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14</cp:revision>
  <dcterms:created xsi:type="dcterms:W3CDTF">2022-10-16T08:00:04Z</dcterms:created>
  <dcterms:modified xsi:type="dcterms:W3CDTF">2022-10-16T08:25:53Z</dcterms:modified>
</cp:coreProperties>
</file>