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7" r:id="rId11"/>
    <p:sldId id="269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EFB"/>
    <a:srgbClr val="000099"/>
    <a:srgbClr val="C50B2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2A78B-DA71-4C64-BB18-68BCEA018A99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13479-B56D-4015-A7E5-A9D23BE69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53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57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65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2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42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26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8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73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54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3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5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54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3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02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01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7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74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38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9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1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03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53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9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8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7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0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3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05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12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4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52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5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3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9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46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78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tm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55" y="1"/>
            <a:ext cx="12396455" cy="689404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55A92-9672-45D2-B8AA-D98ED73936E4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0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6" r:id="rId8"/>
    <p:sldLayoutId id="2147483685" r:id="rId9"/>
    <p:sldLayoutId id="2147483684" r:id="rId10"/>
    <p:sldLayoutId id="2147483683" r:id="rId11"/>
    <p:sldLayoutId id="2147483682" r:id="rId12"/>
    <p:sldLayoutId id="2147483681" r:id="rId13"/>
    <p:sldLayoutId id="2147483680" r:id="rId14"/>
    <p:sldLayoutId id="2147483679" r:id="rId15"/>
    <p:sldLayoutId id="2147483678" r:id="rId16"/>
    <p:sldLayoutId id="2147483677" r:id="rId17"/>
    <p:sldLayoutId id="2147483676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64" r:id="rId30"/>
    <p:sldLayoutId id="2147483663" r:id="rId31"/>
    <p:sldLayoutId id="2147483662" r:id="rId32"/>
    <p:sldLayoutId id="2147483661" r:id="rId33"/>
    <p:sldLayoutId id="2147483660" r:id="rId34"/>
    <p:sldLayoutId id="2147483656" r:id="rId35"/>
    <p:sldLayoutId id="2147483657" r:id="rId36"/>
    <p:sldLayoutId id="2147483658" r:id="rId37"/>
    <p:sldLayoutId id="2147483659" r:id="rId3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095430" cy="6803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8424" y="3067050"/>
            <a:ext cx="6928431" cy="204396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C50B2A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C50B2A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C50B2A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𝑵𝑬𝑾 A Ram Sam Sam - Best SONGS For KIDS _ LooLoo Kids Nursery Rhymes and Children`s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074" y="438150"/>
            <a:ext cx="10664825" cy="59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55" y="3928492"/>
            <a:ext cx="6246389" cy="2781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8675" y="1409701"/>
            <a:ext cx="1118235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biệt! </a:t>
            </a:r>
          </a:p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trong những tiết học sau!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2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50738" y="1697938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42727" y="2626652"/>
            <a:ext cx="113781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6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(40)</a:t>
            </a:r>
            <a:endParaRPr kumimoji="0" lang="en-US" sz="66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510" y="541403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1561" y="2109457"/>
            <a:ext cx="9780982" cy="23083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Luyện</a:t>
            </a:r>
            <a:r>
              <a:rPr lang="en-US" sz="8800" b="0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b="0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tập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0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" y="901521"/>
            <a:ext cx="10834597" cy="472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952500"/>
            <a:ext cx="92392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– 7 =			7 + 9   = 			5 + 9   = </a:t>
            </a: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+ 6   = 			11 – 8 =			4 + 8   =</a:t>
            </a: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– 8 = 			4 + 7   = 			12 – 4 =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8202" y="1880316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5815" y="2910791"/>
            <a:ext cx="829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6688" y="3885350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5509" y="1880316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7896" y="2859275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3348" y="3885350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29067" y="1921526"/>
            <a:ext cx="70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29067" y="2949801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10850" y="3841263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1" y="555554"/>
            <a:ext cx="10415886" cy="3616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26" y="1512247"/>
            <a:ext cx="1066800" cy="249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1776" y="1512246"/>
            <a:ext cx="106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91751" y="1519542"/>
            <a:ext cx="106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6849" y="4612718"/>
            <a:ext cx="892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3287" y="1512246"/>
            <a:ext cx="2759139" cy="2779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04320" y="-693362"/>
            <a:ext cx="12410941" cy="75534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8" y="-126245"/>
            <a:ext cx="11496972" cy="574143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724400" y="2296663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8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48325" y="2315713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34148" y="2334763"/>
            <a:ext cx="552451" cy="5048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14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70409" y="3030088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48325" y="3030087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8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26241" y="3039612"/>
            <a:ext cx="541307" cy="5048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14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24401" y="3688186"/>
            <a:ext cx="598346" cy="5048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14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24401" y="4443478"/>
            <a:ext cx="579408" cy="5048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638800" y="3711996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43673" y="4419663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8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534148" y="3720651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38800" y="4414902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97909" y="2315713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083852" y="2334763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7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939485" y="2315712"/>
            <a:ext cx="601691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197909" y="3020561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7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083852" y="3020560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939485" y="3039612"/>
            <a:ext cx="601691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63763" y="3711123"/>
            <a:ext cx="601691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83852" y="3696300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007776" y="3696300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175012" y="4440659"/>
            <a:ext cx="601691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70824" y="4440659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7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973630" y="4435897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184857" y="1056068"/>
            <a:ext cx="2962140" cy="44560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16"/>
          <p:cNvSpPr txBox="1"/>
          <p:nvPr/>
        </p:nvSpPr>
        <p:spPr>
          <a:xfrm>
            <a:off x="439989" y="5030599"/>
            <a:ext cx="109500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16"/>
          <p:cNvSpPr txBox="1"/>
          <p:nvPr/>
        </p:nvSpPr>
        <p:spPr>
          <a:xfrm>
            <a:off x="417991" y="5578152"/>
            <a:ext cx="116886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4" name="TextBox 16"/>
          <p:cNvSpPr txBox="1"/>
          <p:nvPr/>
        </p:nvSpPr>
        <p:spPr>
          <a:xfrm>
            <a:off x="417991" y="6154457"/>
            <a:ext cx="116886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22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74" y="3906175"/>
            <a:ext cx="1465012" cy="25266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711" y="4680254"/>
            <a:ext cx="2222512" cy="1967878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76" y="4703904"/>
            <a:ext cx="2203537" cy="1920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775" y="2750002"/>
            <a:ext cx="9839325" cy="31337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hát nào!</a:t>
            </a:r>
            <a:endParaRPr lang="en-US" sz="6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0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376227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204</Words>
  <Application>Microsoft Office PowerPoint</Application>
  <PresentationFormat>Widescreen</PresentationFormat>
  <Paragraphs>70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微软雅黑</vt:lpstr>
      <vt:lpstr>Arial</vt:lpstr>
      <vt:lpstr>Calibri</vt:lpstr>
      <vt:lpstr>Calibri Light</vt:lpstr>
      <vt:lpstr>inpin heiti</vt:lpstr>
      <vt:lpstr>Montserrat ExtraBold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18</cp:revision>
  <dcterms:created xsi:type="dcterms:W3CDTF">2021-10-13T07:04:17Z</dcterms:created>
  <dcterms:modified xsi:type="dcterms:W3CDTF">2022-09-22T05:59:20Z</dcterms:modified>
</cp:coreProperties>
</file>