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40" r:id="rId2"/>
    <p:sldId id="443" r:id="rId3"/>
    <p:sldId id="442" r:id="rId4"/>
    <p:sldId id="357" r:id="rId5"/>
    <p:sldId id="446" r:id="rId6"/>
    <p:sldId id="340" r:id="rId7"/>
    <p:sldId id="343" r:id="rId8"/>
    <p:sldId id="457" r:id="rId9"/>
    <p:sldId id="344" r:id="rId10"/>
    <p:sldId id="346" r:id="rId11"/>
    <p:sldId id="354" r:id="rId12"/>
    <p:sldId id="452" r:id="rId13"/>
    <p:sldId id="454" r:id="rId14"/>
    <p:sldId id="268" r:id="rId15"/>
    <p:sldId id="355" r:id="rId16"/>
    <p:sldId id="347" r:id="rId17"/>
    <p:sldId id="438" r:id="rId18"/>
    <p:sldId id="359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B9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795F8-88A2-4CEA-8963-ED94D9941FF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94291-AADE-4108-BE12-EB06B3F0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5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23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06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3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1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2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0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25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64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8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9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4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29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4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26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62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2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5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07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49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29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79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6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20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99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52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16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38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1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6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13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1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79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02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7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22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2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16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24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89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16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18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311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330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7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182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152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358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11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2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5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8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2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0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662" r:id="rId3"/>
    <p:sldLayoutId id="2147483712" r:id="rId4"/>
    <p:sldLayoutId id="2147483711" r:id="rId5"/>
    <p:sldLayoutId id="2147483709" r:id="rId6"/>
    <p:sldLayoutId id="2147483708" r:id="rId7"/>
    <p:sldLayoutId id="2147483706" r:id="rId8"/>
    <p:sldLayoutId id="2147483704" r:id="rId9"/>
    <p:sldLayoutId id="2147483703" r:id="rId10"/>
    <p:sldLayoutId id="2147483702" r:id="rId11"/>
    <p:sldLayoutId id="2147483701" r:id="rId12"/>
    <p:sldLayoutId id="2147483700" r:id="rId13"/>
    <p:sldLayoutId id="2147483698" r:id="rId14"/>
    <p:sldLayoutId id="2147483697" r:id="rId15"/>
    <p:sldLayoutId id="2147483696" r:id="rId16"/>
    <p:sldLayoutId id="2147483695" r:id="rId17"/>
    <p:sldLayoutId id="2147483694" r:id="rId18"/>
    <p:sldLayoutId id="2147483693" r:id="rId19"/>
    <p:sldLayoutId id="2147483692" r:id="rId20"/>
    <p:sldLayoutId id="2147483691" r:id="rId21"/>
    <p:sldLayoutId id="2147483689" r:id="rId22"/>
    <p:sldLayoutId id="2147483687" r:id="rId23"/>
    <p:sldLayoutId id="2147483686" r:id="rId24"/>
    <p:sldLayoutId id="2147483685" r:id="rId25"/>
    <p:sldLayoutId id="2147483684" r:id="rId26"/>
    <p:sldLayoutId id="2147483683" r:id="rId27"/>
    <p:sldLayoutId id="2147483682" r:id="rId28"/>
    <p:sldLayoutId id="2147483681" r:id="rId29"/>
    <p:sldLayoutId id="2147483680" r:id="rId30"/>
    <p:sldLayoutId id="2147483679" r:id="rId31"/>
    <p:sldLayoutId id="2147483678" r:id="rId32"/>
    <p:sldLayoutId id="2147483677" r:id="rId33"/>
    <p:sldLayoutId id="2147483675" r:id="rId34"/>
    <p:sldLayoutId id="2147483674" r:id="rId35"/>
    <p:sldLayoutId id="2147483663" r:id="rId36"/>
    <p:sldLayoutId id="2147483664" r:id="rId37"/>
    <p:sldLayoutId id="2147483665" r:id="rId38"/>
    <p:sldLayoutId id="2147483666" r:id="rId39"/>
    <p:sldLayoutId id="2147483667" r:id="rId40"/>
    <p:sldLayoutId id="2147483676" r:id="rId41"/>
    <p:sldLayoutId id="2147483668" r:id="rId42"/>
    <p:sldLayoutId id="2147483669" r:id="rId43"/>
    <p:sldLayoutId id="2147483670" r:id="rId44"/>
    <p:sldLayoutId id="2147483671" r:id="rId45"/>
    <p:sldLayoutId id="2147483672" r:id="rId46"/>
    <p:sldLayoutId id="2147483673" r:id="rId47"/>
    <p:sldLayoutId id="2147483710" r:id="rId48"/>
    <p:sldLayoutId id="2147483707" r:id="rId49"/>
    <p:sldLayoutId id="2147483705" r:id="rId50"/>
    <p:sldLayoutId id="2147483699" r:id="rId51"/>
    <p:sldLayoutId id="2147483688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CBA342C-BC95-419D-A76C-ABFA3DDC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7" y="945635"/>
            <a:ext cx="9401296" cy="7808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574257" y="319236"/>
            <a:ext cx="940129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2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AEF8BE4-19D3-4C89-BEB7-F9929E58B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090" y="3124767"/>
            <a:ext cx="3873910" cy="3873910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A8547464-6F91-4D96-BFA8-BA621E8F5287}"/>
              </a:ext>
            </a:extLst>
          </p:cNvPr>
          <p:cNvSpPr/>
          <p:nvPr/>
        </p:nvSpPr>
        <p:spPr>
          <a:xfrm>
            <a:off x="1456005" y="1280159"/>
            <a:ext cx="7350369" cy="281716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id="{AC79BA5A-52EF-46C6-84B5-1429988A8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" y="0"/>
            <a:ext cx="14123963" cy="690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144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 vu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2499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368" y="407162"/>
            <a:ext cx="674193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HỌC VẼ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3473" y="5843172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(Phan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Diên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18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id="{AC79BA5A-52EF-46C6-84B5-1429988A8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" y="0"/>
            <a:ext cx="14123963" cy="690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144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Lung linh                     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diều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 vu 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2499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rẽ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sóng                    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chùm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về                          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368" y="407162"/>
            <a:ext cx="674193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HỌC VẼ</a:t>
            </a:r>
          </a:p>
        </p:txBody>
      </p:sp>
    </p:spTree>
    <p:extLst>
      <p:ext uri="{BB962C8B-B14F-4D97-AF65-F5344CB8AC3E}">
        <p14:creationId xmlns:p14="http://schemas.microsoft.com/office/powerpoint/2010/main" val="268051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id="{AC79BA5A-52EF-46C6-84B5-1429988A8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" y="0"/>
            <a:ext cx="14123963" cy="690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144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Lung                            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                                 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2499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 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368" y="407162"/>
            <a:ext cx="674193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HỌC VẼ</a:t>
            </a:r>
          </a:p>
        </p:txBody>
      </p:sp>
    </p:spTree>
    <p:extLst>
      <p:ext uri="{BB962C8B-B14F-4D97-AF65-F5344CB8AC3E}">
        <p14:creationId xmlns:p14="http://schemas.microsoft.com/office/powerpoint/2010/main" val="186846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A255F6-6B25-43AE-A2AE-60A187D30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918941" y="1532379"/>
            <a:ext cx="103541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tập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theo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văn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bản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đọc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5238F7-78E4-49CA-BFC1-6A15D8F0B54B}"/>
              </a:ext>
            </a:extLst>
          </p:cNvPr>
          <p:cNvSpPr txBox="1"/>
          <p:nvPr/>
        </p:nvSpPr>
        <p:spPr>
          <a:xfrm>
            <a:off x="1815016" y="1684623"/>
            <a:ext cx="4587813" cy="473969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ngõ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 vu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FDD34-8775-4AE0-BC2E-5534775E24A0}"/>
              </a:ext>
            </a:extLst>
          </p:cNvPr>
          <p:cNvSpPr txBox="1"/>
          <p:nvPr/>
        </p:nvSpPr>
        <p:spPr>
          <a:xfrm>
            <a:off x="6611371" y="1192180"/>
            <a:ext cx="5476748" cy="52013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rẽ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7567F-1178-4E00-87E6-0AE63F94CFD9}"/>
              </a:ext>
            </a:extLst>
          </p:cNvPr>
          <p:cNvSpPr txBox="1"/>
          <p:nvPr/>
        </p:nvSpPr>
        <p:spPr>
          <a:xfrm>
            <a:off x="2807126" y="884435"/>
            <a:ext cx="674193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HỌC VẼ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FBD6C-0880-46A2-B346-B93734F963C9}"/>
              </a:ext>
            </a:extLst>
          </p:cNvPr>
          <p:cNvSpPr txBox="1"/>
          <p:nvPr/>
        </p:nvSpPr>
        <p:spPr>
          <a:xfrm>
            <a:off x="562707" y="244738"/>
            <a:ext cx="8370694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A57BEA-ED61-4EB3-9A77-4566EC5854CB}"/>
              </a:ext>
            </a:extLst>
          </p:cNvPr>
          <p:cNvCxnSpPr/>
          <p:nvPr/>
        </p:nvCxnSpPr>
        <p:spPr>
          <a:xfrm>
            <a:off x="4410034" y="2230698"/>
            <a:ext cx="1268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20C915-CCB6-48F7-B59A-514711BAB158}"/>
              </a:ext>
            </a:extLst>
          </p:cNvPr>
          <p:cNvCxnSpPr>
            <a:cxnSpLocks/>
          </p:cNvCxnSpPr>
          <p:nvPr/>
        </p:nvCxnSpPr>
        <p:spPr>
          <a:xfrm>
            <a:off x="2523772" y="2682902"/>
            <a:ext cx="1585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612E1E-37D6-452E-A660-157075438A64}"/>
              </a:ext>
            </a:extLst>
          </p:cNvPr>
          <p:cNvCxnSpPr/>
          <p:nvPr/>
        </p:nvCxnSpPr>
        <p:spPr>
          <a:xfrm>
            <a:off x="4326199" y="2622940"/>
            <a:ext cx="1268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C88CA8-4C85-4E83-8275-EF905CE3008E}"/>
              </a:ext>
            </a:extLst>
          </p:cNvPr>
          <p:cNvCxnSpPr/>
          <p:nvPr/>
        </p:nvCxnSpPr>
        <p:spPr>
          <a:xfrm>
            <a:off x="3542810" y="3539838"/>
            <a:ext cx="1268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A506D8-C2E4-4D84-962B-0EE546A48589}"/>
              </a:ext>
            </a:extLst>
          </p:cNvPr>
          <p:cNvCxnSpPr>
            <a:cxnSpLocks/>
          </p:cNvCxnSpPr>
          <p:nvPr/>
        </p:nvCxnSpPr>
        <p:spPr>
          <a:xfrm>
            <a:off x="4922344" y="3539796"/>
            <a:ext cx="684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029813-5052-4070-9954-B9D9A477935A}"/>
              </a:ext>
            </a:extLst>
          </p:cNvPr>
          <p:cNvCxnSpPr>
            <a:cxnSpLocks/>
          </p:cNvCxnSpPr>
          <p:nvPr/>
        </p:nvCxnSpPr>
        <p:spPr>
          <a:xfrm>
            <a:off x="2523772" y="4484218"/>
            <a:ext cx="1514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C03D25-88A6-4B6B-BABB-E35F23A6DCD8}"/>
              </a:ext>
            </a:extLst>
          </p:cNvPr>
          <p:cNvCxnSpPr>
            <a:cxnSpLocks/>
          </p:cNvCxnSpPr>
          <p:nvPr/>
        </p:nvCxnSpPr>
        <p:spPr>
          <a:xfrm>
            <a:off x="2523771" y="5371134"/>
            <a:ext cx="1514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E36AFB-5589-4178-8FBD-7AC86825909A}"/>
              </a:ext>
            </a:extLst>
          </p:cNvPr>
          <p:cNvCxnSpPr>
            <a:cxnSpLocks/>
          </p:cNvCxnSpPr>
          <p:nvPr/>
        </p:nvCxnSpPr>
        <p:spPr>
          <a:xfrm>
            <a:off x="4760866" y="4935151"/>
            <a:ext cx="684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81EAA7-32EA-495C-BB06-2A7FC585E5D1}"/>
              </a:ext>
            </a:extLst>
          </p:cNvPr>
          <p:cNvCxnSpPr>
            <a:cxnSpLocks/>
          </p:cNvCxnSpPr>
          <p:nvPr/>
        </p:nvCxnSpPr>
        <p:spPr>
          <a:xfrm>
            <a:off x="3658865" y="5807079"/>
            <a:ext cx="684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DC6E29-87D8-4762-AD03-46507D1A570A}"/>
              </a:ext>
            </a:extLst>
          </p:cNvPr>
          <p:cNvCxnSpPr>
            <a:cxnSpLocks/>
          </p:cNvCxnSpPr>
          <p:nvPr/>
        </p:nvCxnSpPr>
        <p:spPr>
          <a:xfrm>
            <a:off x="7269070" y="2150746"/>
            <a:ext cx="12703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4E4451-5F34-4EA2-A236-47165BA2962C}"/>
              </a:ext>
            </a:extLst>
          </p:cNvPr>
          <p:cNvCxnSpPr>
            <a:cxnSpLocks/>
          </p:cNvCxnSpPr>
          <p:nvPr/>
        </p:nvCxnSpPr>
        <p:spPr>
          <a:xfrm>
            <a:off x="8158921" y="2579196"/>
            <a:ext cx="16684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4BB47E-5943-4E0D-B5D4-BDC85C9FACDD}"/>
              </a:ext>
            </a:extLst>
          </p:cNvPr>
          <p:cNvCxnSpPr>
            <a:cxnSpLocks/>
          </p:cNvCxnSpPr>
          <p:nvPr/>
        </p:nvCxnSpPr>
        <p:spPr>
          <a:xfrm>
            <a:off x="8269760" y="3040123"/>
            <a:ext cx="16684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8CBD9B-8F9B-47DB-9CED-FD05FD2B1574}"/>
              </a:ext>
            </a:extLst>
          </p:cNvPr>
          <p:cNvCxnSpPr>
            <a:cxnSpLocks/>
          </p:cNvCxnSpPr>
          <p:nvPr/>
        </p:nvCxnSpPr>
        <p:spPr>
          <a:xfrm>
            <a:off x="8266345" y="3539796"/>
            <a:ext cx="684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8CA08C-8279-4A76-AE68-7772C8508362}"/>
              </a:ext>
            </a:extLst>
          </p:cNvPr>
          <p:cNvCxnSpPr>
            <a:cxnSpLocks/>
          </p:cNvCxnSpPr>
          <p:nvPr/>
        </p:nvCxnSpPr>
        <p:spPr>
          <a:xfrm>
            <a:off x="7842852" y="4456081"/>
            <a:ext cx="6965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135F388-7EDE-4D94-8437-2847279440C8}"/>
              </a:ext>
            </a:extLst>
          </p:cNvPr>
          <p:cNvCxnSpPr>
            <a:cxnSpLocks/>
          </p:cNvCxnSpPr>
          <p:nvPr/>
        </p:nvCxnSpPr>
        <p:spPr>
          <a:xfrm>
            <a:off x="8608665" y="4887577"/>
            <a:ext cx="2185221" cy="10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E41DDA-B4EE-4758-A665-2199962216F3}"/>
              </a:ext>
            </a:extLst>
          </p:cNvPr>
          <p:cNvCxnSpPr>
            <a:cxnSpLocks/>
          </p:cNvCxnSpPr>
          <p:nvPr/>
        </p:nvCxnSpPr>
        <p:spPr>
          <a:xfrm>
            <a:off x="7640581" y="5315714"/>
            <a:ext cx="17976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6C9AF89-970E-42D2-ABB7-86D6DEED429B}"/>
              </a:ext>
            </a:extLst>
          </p:cNvPr>
          <p:cNvCxnSpPr>
            <a:cxnSpLocks/>
          </p:cNvCxnSpPr>
          <p:nvPr/>
        </p:nvCxnSpPr>
        <p:spPr>
          <a:xfrm>
            <a:off x="7406509" y="5792047"/>
            <a:ext cx="4423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647C533F-FAF2-4D3B-A155-AE6A82B4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7" b="100000" l="537" r="99463">
                        <a14:foregroundMark x1="56351" y1="17167" x2="90519" y2="57000"/>
                        <a14:foregroundMark x1="49732" y1="50667" x2="75134" y2="46000"/>
                        <a14:foregroundMark x1="76208" y1="48333" x2="74061" y2="56500"/>
                        <a14:foregroundMark x1="57245" y1="23167" x2="67621" y2="42333"/>
                        <a14:foregroundMark x1="54562" y1="33333" x2="54562" y2="33333"/>
                        <a14:foregroundMark x1="53309" y1="47667" x2="56887" y2="39833"/>
                        <a14:foregroundMark x1="55993" y1="31167" x2="59034" y2="39000"/>
                        <a14:foregroundMark x1="55098" y1="32167" x2="59213" y2="36000"/>
                        <a14:foregroundMark x1="90161" y1="19667" x2="88551" y2="40500"/>
                        <a14:foregroundMark x1="69231" y1="18333" x2="89445" y2="49333"/>
                        <a14:foregroundMark x1="75850" y1="19500" x2="89624" y2="44500"/>
                        <a14:foregroundMark x1="78712" y1="20167" x2="84258" y2="22333"/>
                        <a14:foregroundMark x1="92129" y1="19500" x2="89803" y2="43167"/>
                        <a14:foregroundMark x1="85331" y1="16833" x2="87299" y2="27333"/>
                        <a14:foregroundMark x1="62075" y1="18500" x2="69052" y2="22000"/>
                        <a14:foregroundMark x1="72093" y1="41000" x2="71199" y2="45333"/>
                        <a14:foregroundMark x1="61538" y1="53000" x2="68336" y2="5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" y="5021362"/>
            <a:ext cx="1711135" cy="1836639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18CA08C-8279-4A76-AE68-7772C8508362}"/>
              </a:ext>
            </a:extLst>
          </p:cNvPr>
          <p:cNvCxnSpPr>
            <a:cxnSpLocks/>
          </p:cNvCxnSpPr>
          <p:nvPr/>
        </p:nvCxnSpPr>
        <p:spPr>
          <a:xfrm>
            <a:off x="8677938" y="4484218"/>
            <a:ext cx="1149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5574" y="377621"/>
            <a:ext cx="1203642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lung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vi vu,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844799" y="1436617"/>
            <a:ext cx="6045201" cy="7224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4603750" y="2602580"/>
            <a:ext cx="2984500" cy="46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95403" y="-230911"/>
            <a:ext cx="11396597" cy="73198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45063" y="4240421"/>
            <a:ext cx="1939336" cy="26175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703408" y="1358259"/>
            <a:ext cx="27851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/>
              </a:rPr>
              <a:t>VẬN DỤNG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4110" y="2446355"/>
            <a:ext cx="997527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baseline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b="1" baseline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baseline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2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C5B80B25-51AE-4CA8-AAA9-1C00DC765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69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BA4134-4927-40D2-9BCF-564A83A3464C}"/>
              </a:ext>
            </a:extLst>
          </p:cNvPr>
          <p:cNvSpPr/>
          <p:nvPr/>
        </p:nvSpPr>
        <p:spPr>
          <a:xfrm>
            <a:off x="4667012" y="1842079"/>
            <a:ext cx="6818277" cy="10858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TẠM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BIỆT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CON </a:t>
            </a:r>
          </a:p>
        </p:txBody>
      </p:sp>
    </p:spTree>
    <p:extLst>
      <p:ext uri="{BB962C8B-B14F-4D97-AF65-F5344CB8AC3E}">
        <p14:creationId xmlns:p14="http://schemas.microsoft.com/office/powerpoint/2010/main" val="423768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6D47E14-6594-46CB-B504-6F96A3B8EA35}"/>
              </a:ext>
            </a:extLst>
          </p:cNvPr>
          <p:cNvGrpSpPr/>
          <p:nvPr/>
        </p:nvGrpSpPr>
        <p:grpSpPr>
          <a:xfrm>
            <a:off x="2743200" y="98391"/>
            <a:ext cx="9101797" cy="6759609"/>
            <a:chOff x="1280161" y="0"/>
            <a:chExt cx="8525021" cy="67596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573D81-E4C0-43FD-9F1D-8AB7AC346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0161" y="31529"/>
              <a:ext cx="8525021" cy="67280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69535A-DCAA-4C02-A126-61C7294A6130}"/>
                </a:ext>
              </a:extLst>
            </p:cNvPr>
            <p:cNvSpPr/>
            <p:nvPr/>
          </p:nvSpPr>
          <p:spPr>
            <a:xfrm>
              <a:off x="2658794" y="0"/>
              <a:ext cx="2588455" cy="2897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55FAFDF-464D-48A4-919C-7327DC1F1293}"/>
              </a:ext>
            </a:extLst>
          </p:cNvPr>
          <p:cNvGrpSpPr/>
          <p:nvPr/>
        </p:nvGrpSpPr>
        <p:grpSpPr>
          <a:xfrm>
            <a:off x="1557015" y="426827"/>
            <a:ext cx="4311705" cy="1294666"/>
            <a:chOff x="9566064" y="964372"/>
            <a:chExt cx="5446164" cy="698253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197F49FA-7A09-45C8-B9C2-A53FFB4C3B5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C6C909FE-333C-4484-A069-8B9EE7A8F43C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70892A4C-B373-4F9B-8F1C-F9242B3B2A54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353ABD-1E80-4CBB-9BF5-8D0934F7F9C2}"/>
              </a:ext>
            </a:extLst>
          </p:cNvPr>
          <p:cNvGrpSpPr/>
          <p:nvPr/>
        </p:nvGrpSpPr>
        <p:grpSpPr>
          <a:xfrm>
            <a:off x="627602" y="353500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1CB6FF-8F2F-448D-B1E5-0EF8FBBB2C7D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2A1D8D8-403C-4530-9643-8ED8B04E5260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833174-0C67-4C82-A996-176069507905}"/>
              </a:ext>
            </a:extLst>
          </p:cNvPr>
          <p:cNvSpPr txBox="1"/>
          <p:nvPr/>
        </p:nvSpPr>
        <p:spPr>
          <a:xfrm>
            <a:off x="629911" y="392688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07F704-7BD0-4217-82EA-429673ACA3BD}"/>
              </a:ext>
            </a:extLst>
          </p:cNvPr>
          <p:cNvSpPr txBox="1"/>
          <p:nvPr/>
        </p:nvSpPr>
        <p:spPr>
          <a:xfrm>
            <a:off x="1076845" y="676355"/>
            <a:ext cx="5037912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 HỌC VẼ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607002" y="1883846"/>
            <a:ext cx="5977597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2. </a:t>
            </a: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1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3510" y="1379321"/>
            <a:ext cx="11180618" cy="409935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ngắt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nghỉ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nhịp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rải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rẽ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sóng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Nắm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thiên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khắc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họa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thiên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65563" y="480363"/>
            <a:ext cx="5985164" cy="898958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6750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red pencils in a row&#10;&#10;Description automatically generated with medium confidence">
            <a:extLst>
              <a:ext uri="{FF2B5EF4-FFF2-40B4-BE49-F238E27FC236}">
                <a16:creationId xmlns:a16="http://schemas.microsoft.com/office/drawing/2014/main" id="{6136257C-57F6-4BFB-B087-DFE187B28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9" y="0"/>
            <a:ext cx="11207261" cy="6488734"/>
          </a:xfrm>
          <a:prstGeom prst="rect">
            <a:avLst/>
          </a:prstGeom>
        </p:spPr>
      </p:pic>
      <p:pic>
        <p:nvPicPr>
          <p:cNvPr id="3" name="Picture 2" descr="A picture containing lamp&#10;&#10;Description automatically generated">
            <a:extLst>
              <a:ext uri="{FF2B5EF4-FFF2-40B4-BE49-F238E27FC236}">
                <a16:creationId xmlns:a16="http://schemas.microsoft.com/office/drawing/2014/main" id="{091A6EF5-5718-439E-A236-F2720F116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1" y="665948"/>
            <a:ext cx="5533486" cy="39564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291370-AE6C-4852-83AB-6DBA443710EF}"/>
              </a:ext>
            </a:extLst>
          </p:cNvPr>
          <p:cNvSpPr/>
          <p:nvPr/>
        </p:nvSpPr>
        <p:spPr>
          <a:xfrm>
            <a:off x="2540219" y="1859340"/>
            <a:ext cx="38763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96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1558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id="{80094259-BF1A-41E7-9443-7CE845FB6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23963" cy="690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470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 vu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1825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0796" y="407162"/>
            <a:ext cx="674193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HỌC VẼ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0308" y="5843172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(Phan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Diên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040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85559" y="829998"/>
            <a:ext cx="9885564" cy="5708454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3918" y="1341234"/>
            <a:ext cx="9311899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7868" y="2589081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422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3600" b="1" dirty="0">
                <a:solidFill>
                  <a:srgbClr val="422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3600" b="1" dirty="0">
                <a:solidFill>
                  <a:srgbClr val="422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ngõ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211187" y="245408"/>
            <a:ext cx="11274231" cy="9876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026" name="Picture 2" descr="vẽ tranh phong cảnh về biển mới nhất 2021 - Vẽ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46" b="435"/>
          <a:stretch/>
        </p:blipFill>
        <p:spPr bwMode="auto">
          <a:xfrm>
            <a:off x="279307" y="1816642"/>
            <a:ext cx="5696739" cy="344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Rounded Rectangle 33"/>
          <p:cNvSpPr/>
          <p:nvPr/>
        </p:nvSpPr>
        <p:spPr>
          <a:xfrm>
            <a:off x="6215956" y="2398191"/>
            <a:ext cx="5783517" cy="20616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600" b="1" noProof="0" dirty="0" err="1">
                <a:solidFill>
                  <a:srgbClr val="422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B9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3" name="Trapezoid 2"/>
          <p:cNvSpPr/>
          <p:nvPr/>
        </p:nvSpPr>
        <p:spPr>
          <a:xfrm rot="10800000">
            <a:off x="847197" y="4617590"/>
            <a:ext cx="1910994" cy="433370"/>
          </a:xfrm>
          <a:prstGeom prst="trapezoid">
            <a:avLst>
              <a:gd name="adj" fmla="val 578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rapezoid 34"/>
          <p:cNvSpPr/>
          <p:nvPr/>
        </p:nvSpPr>
        <p:spPr>
          <a:xfrm rot="10800000">
            <a:off x="3880124" y="4030812"/>
            <a:ext cx="1397282" cy="323743"/>
          </a:xfrm>
          <a:prstGeom prst="trapezoid">
            <a:avLst>
              <a:gd name="adj" fmla="val 578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714" y="176581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khổ thơ tương ứng với bức tranh dưới đây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35589"/>
          <a:stretch/>
        </p:blipFill>
        <p:spPr>
          <a:xfrm rot="16200000">
            <a:off x="4746147" y="-1036092"/>
            <a:ext cx="279861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881745" y="2984304"/>
            <a:ext cx="6002085" cy="369325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 cả ông mặt trời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 những chùm ph</a:t>
            </a:r>
            <a:r>
              <a:rPr kumimoji="0" lang="vi-VN" sz="3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 sân tr</a:t>
            </a:r>
            <a:r>
              <a:rPr kumimoji="0" lang="vi-VN" sz="3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lộng gió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ve về râm ran.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729E6EBA-B413-46F8-A1ED-F01EC8F79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0" y="2424093"/>
            <a:ext cx="10933639" cy="594817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5137" y="64288"/>
            <a:ext cx="9962969" cy="8732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0044" y="1300508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 vu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0605" y="1337825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1512" y="724576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HỌC VẼ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3336" y="257602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6330" y="3431618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8747" y="3865902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5587" y="433193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0198" y="472407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4604" y="133708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6216" y="7140732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3644" y="263310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3349" y="3478197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80720" y="3902478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37833" y="4334768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6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8066813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763</Words>
  <Application>Microsoft Office PowerPoint</Application>
  <PresentationFormat>Widescreen</PresentationFormat>
  <Paragraphs>169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Yêu cầu cần đạt: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35</cp:revision>
  <dcterms:created xsi:type="dcterms:W3CDTF">2021-07-17T00:34:29Z</dcterms:created>
  <dcterms:modified xsi:type="dcterms:W3CDTF">2022-10-18T05:41:12Z</dcterms:modified>
</cp:coreProperties>
</file>