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40" r:id="rId2"/>
    <p:sldId id="443" r:id="rId3"/>
    <p:sldId id="442" r:id="rId4"/>
    <p:sldId id="349" r:id="rId5"/>
    <p:sldId id="302" r:id="rId6"/>
    <p:sldId id="334" r:id="rId7"/>
    <p:sldId id="336" r:id="rId8"/>
    <p:sldId id="444" r:id="rId9"/>
    <p:sldId id="455" r:id="rId10"/>
    <p:sldId id="337" r:id="rId11"/>
    <p:sldId id="456" r:id="rId12"/>
    <p:sldId id="447" r:id="rId13"/>
    <p:sldId id="448" r:id="rId14"/>
    <p:sldId id="451" r:id="rId15"/>
    <p:sldId id="44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B9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95F8-88A2-4CEA-8963-ED94D9941FF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4291-AADE-4108-BE12-EB06B3F0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2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9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9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62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7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49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9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6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20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2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6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1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6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3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1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79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2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7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2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2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6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24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9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16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8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11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330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7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8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152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358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1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0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62" r:id="rId3"/>
    <p:sldLayoutId id="2147483712" r:id="rId4"/>
    <p:sldLayoutId id="2147483711" r:id="rId5"/>
    <p:sldLayoutId id="2147483709" r:id="rId6"/>
    <p:sldLayoutId id="2147483708" r:id="rId7"/>
    <p:sldLayoutId id="2147483706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98" r:id="rId14"/>
    <p:sldLayoutId id="2147483697" r:id="rId15"/>
    <p:sldLayoutId id="2147483696" r:id="rId16"/>
    <p:sldLayoutId id="2147483695" r:id="rId17"/>
    <p:sldLayoutId id="2147483694" r:id="rId18"/>
    <p:sldLayoutId id="2147483693" r:id="rId19"/>
    <p:sldLayoutId id="2147483692" r:id="rId20"/>
    <p:sldLayoutId id="2147483691" r:id="rId21"/>
    <p:sldLayoutId id="2147483689" r:id="rId22"/>
    <p:sldLayoutId id="2147483687" r:id="rId23"/>
    <p:sldLayoutId id="2147483686" r:id="rId24"/>
    <p:sldLayoutId id="2147483685" r:id="rId25"/>
    <p:sldLayoutId id="2147483684" r:id="rId26"/>
    <p:sldLayoutId id="2147483683" r:id="rId27"/>
    <p:sldLayoutId id="2147483682" r:id="rId28"/>
    <p:sldLayoutId id="2147483681" r:id="rId29"/>
    <p:sldLayoutId id="2147483680" r:id="rId30"/>
    <p:sldLayoutId id="2147483679" r:id="rId31"/>
    <p:sldLayoutId id="2147483678" r:id="rId32"/>
    <p:sldLayoutId id="2147483677" r:id="rId33"/>
    <p:sldLayoutId id="2147483675" r:id="rId34"/>
    <p:sldLayoutId id="2147483674" r:id="rId35"/>
    <p:sldLayoutId id="2147483663" r:id="rId36"/>
    <p:sldLayoutId id="2147483664" r:id="rId37"/>
    <p:sldLayoutId id="2147483665" r:id="rId38"/>
    <p:sldLayoutId id="2147483666" r:id="rId39"/>
    <p:sldLayoutId id="2147483667" r:id="rId40"/>
    <p:sldLayoutId id="2147483676" r:id="rId41"/>
    <p:sldLayoutId id="2147483668" r:id="rId42"/>
    <p:sldLayoutId id="2147483669" r:id="rId43"/>
    <p:sldLayoutId id="2147483670" r:id="rId44"/>
    <p:sldLayoutId id="2147483671" r:id="rId45"/>
    <p:sldLayoutId id="2147483672" r:id="rId46"/>
    <p:sldLayoutId id="2147483673" r:id="rId47"/>
    <p:sldLayoutId id="2147483710" r:id="rId48"/>
    <p:sldLayoutId id="2147483707" r:id="rId49"/>
    <p:sldLayoutId id="2147483705" r:id="rId50"/>
    <p:sldLayoutId id="2147483699" r:id="rId51"/>
    <p:sldLayoutId id="2147483688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945635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2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6E5C5E4C-C2AF-4140-8CE6-6BAE0A56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775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029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6730" y="196057"/>
            <a:ext cx="674193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E0E53-96E4-488E-820D-D1018B462C8A}"/>
              </a:ext>
            </a:extLst>
          </p:cNvPr>
          <p:cNvSpPr txBox="1"/>
          <p:nvPr/>
        </p:nvSpPr>
        <p:spPr>
          <a:xfrm>
            <a:off x="1666730" y="6249857"/>
            <a:ext cx="58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9DF8D1-25E2-4DE0-BE05-70DFEFBEBD05}"/>
              </a:ext>
            </a:extLst>
          </p:cNvPr>
          <p:cNvSpPr/>
          <p:nvPr/>
        </p:nvSpPr>
        <p:spPr>
          <a:xfrm>
            <a:off x="156859" y="1319401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92F9DE-4A43-4273-B788-A7C0E71C3FDF}"/>
              </a:ext>
            </a:extLst>
          </p:cNvPr>
          <p:cNvSpPr/>
          <p:nvPr/>
        </p:nvSpPr>
        <p:spPr>
          <a:xfrm>
            <a:off x="148367" y="3816293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814CF5-561D-4681-80ED-2191B5DA8859}"/>
              </a:ext>
            </a:extLst>
          </p:cNvPr>
          <p:cNvSpPr/>
          <p:nvPr/>
        </p:nvSpPr>
        <p:spPr>
          <a:xfrm>
            <a:off x="5277915" y="1400781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4C829D-29E6-4932-93A3-D3EA5EAB7CBE}"/>
              </a:ext>
            </a:extLst>
          </p:cNvPr>
          <p:cNvSpPr/>
          <p:nvPr/>
        </p:nvSpPr>
        <p:spPr>
          <a:xfrm>
            <a:off x="5318813" y="3825319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3301" y="584317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(Phan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96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6E5C5E4C-C2AF-4140-8CE6-6BAE0A56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70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học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màu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vẽ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cao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ngõ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 gió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8753" y="683518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lành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trắng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thắm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trời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ran.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0796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9DF8D1-25E2-4DE0-BE05-70DFEFBEBD05}"/>
              </a:ext>
            </a:extLst>
          </p:cNvPr>
          <p:cNvSpPr/>
          <p:nvPr/>
        </p:nvSpPr>
        <p:spPr>
          <a:xfrm>
            <a:off x="156859" y="1319401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92F9DE-4A43-4273-B788-A7C0E71C3FDF}"/>
              </a:ext>
            </a:extLst>
          </p:cNvPr>
          <p:cNvSpPr/>
          <p:nvPr/>
        </p:nvSpPr>
        <p:spPr>
          <a:xfrm>
            <a:off x="148367" y="3816293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814CF5-561D-4681-80ED-2191B5DA8859}"/>
              </a:ext>
            </a:extLst>
          </p:cNvPr>
          <p:cNvSpPr/>
          <p:nvPr/>
        </p:nvSpPr>
        <p:spPr>
          <a:xfrm>
            <a:off x="4873938" y="1395597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4C829D-29E6-4932-93A3-D3EA5EAB7CBE}"/>
              </a:ext>
            </a:extLst>
          </p:cNvPr>
          <p:cNvSpPr/>
          <p:nvPr/>
        </p:nvSpPr>
        <p:spPr>
          <a:xfrm>
            <a:off x="4924810" y="3790048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2291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94585" y="2106026"/>
            <a:ext cx="1063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rải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ánh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)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 </a:t>
            </a:r>
            <a:r>
              <a:rPr lang="en-US" altLang="zh-CN" sz="3200" noProof="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ánh</a:t>
            </a:r>
            <a:r>
              <a:rPr lang="en-US" altLang="zh-CN" sz="3200" noProof="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3200" noProof="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trăng</a:t>
            </a:r>
            <a:r>
              <a:rPr lang="en-US" altLang="zh-CN" sz="3200" noProof="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3200" noProof="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chiếu</a:t>
            </a:r>
            <a:r>
              <a:rPr lang="en-US" altLang="zh-CN" sz="3200" noProof="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ánh</a:t>
            </a:r>
            <a:r>
              <a:rPr lang="en-US" altLang="zh-CN" sz="32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3200" noProof="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sáng</a:t>
            </a:r>
            <a:r>
              <a:rPr lang="en-US" altLang="zh-CN" sz="3200" noProof="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3200" noProof="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màu</a:t>
            </a:r>
            <a:r>
              <a:rPr lang="en-US" altLang="zh-CN" sz="3200" noProof="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3200" noProof="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4000" y="288860"/>
            <a:ext cx="406400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94AAB30-A8A4-4BF5-925D-FE54D23F6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779" y="5057856"/>
            <a:ext cx="1507221" cy="18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335026" y="5401728"/>
            <a:ext cx="229449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rẽ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sóng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4000" y="288860"/>
            <a:ext cx="406400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94AAB30-A8A4-4BF5-925D-FE54D23F6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779" y="5057856"/>
            <a:ext cx="1507221" cy="1800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7" y="1829666"/>
            <a:ext cx="5986462" cy="342659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271165" y="963757"/>
            <a:ext cx="457200" cy="1731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6E5C5E4C-C2AF-4140-8CE6-6BAE0A56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775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029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6730" y="196057"/>
            <a:ext cx="674193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9DF8D1-25E2-4DE0-BE05-70DFEFBEBD05}"/>
              </a:ext>
            </a:extLst>
          </p:cNvPr>
          <p:cNvSpPr/>
          <p:nvPr/>
        </p:nvSpPr>
        <p:spPr>
          <a:xfrm>
            <a:off x="156859" y="1319401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92F9DE-4A43-4273-B788-A7C0E71C3FDF}"/>
              </a:ext>
            </a:extLst>
          </p:cNvPr>
          <p:cNvSpPr/>
          <p:nvPr/>
        </p:nvSpPr>
        <p:spPr>
          <a:xfrm>
            <a:off x="148367" y="3816293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814CF5-561D-4681-80ED-2191B5DA8859}"/>
              </a:ext>
            </a:extLst>
          </p:cNvPr>
          <p:cNvSpPr/>
          <p:nvPr/>
        </p:nvSpPr>
        <p:spPr>
          <a:xfrm>
            <a:off x="5277915" y="1400781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4C829D-29E6-4932-93A3-D3EA5EAB7CBE}"/>
              </a:ext>
            </a:extLst>
          </p:cNvPr>
          <p:cNvSpPr/>
          <p:nvPr/>
        </p:nvSpPr>
        <p:spPr>
          <a:xfrm>
            <a:off x="5318813" y="3825319"/>
            <a:ext cx="396448" cy="427395"/>
          </a:xfrm>
          <a:prstGeom prst="ellipse">
            <a:avLst/>
          </a:prstGeom>
          <a:solidFill>
            <a:srgbClr val="FF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0450" y="584317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(Phan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170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80094259-BF1A-41E7-9443-7CE845FB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70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1825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0796" y="407162"/>
            <a:ext cx="674193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0308" y="584317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(Phan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748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6D47E14-6594-46CB-B504-6F96A3B8EA35}"/>
              </a:ext>
            </a:extLst>
          </p:cNvPr>
          <p:cNvGrpSpPr/>
          <p:nvPr/>
        </p:nvGrpSpPr>
        <p:grpSpPr>
          <a:xfrm>
            <a:off x="2743200" y="98391"/>
            <a:ext cx="9101797" cy="6759609"/>
            <a:chOff x="1280161" y="0"/>
            <a:chExt cx="8525021" cy="6759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573D81-E4C0-43FD-9F1D-8AB7AC346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161" y="31529"/>
              <a:ext cx="8525021" cy="67280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69535A-DCAA-4C02-A126-61C7294A6130}"/>
                </a:ext>
              </a:extLst>
            </p:cNvPr>
            <p:cNvSpPr/>
            <p:nvPr/>
          </p:nvSpPr>
          <p:spPr>
            <a:xfrm>
              <a:off x="2658794" y="0"/>
              <a:ext cx="2588455" cy="2897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FAFDF-464D-48A4-919C-7327DC1F1293}"/>
              </a:ext>
            </a:extLst>
          </p:cNvPr>
          <p:cNvGrpSpPr/>
          <p:nvPr/>
        </p:nvGrpSpPr>
        <p:grpSpPr>
          <a:xfrm>
            <a:off x="1557015" y="426827"/>
            <a:ext cx="4311705" cy="1294666"/>
            <a:chOff x="9566064" y="964372"/>
            <a:chExt cx="5446164" cy="698253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97F49FA-7A09-45C8-B9C2-A53FFB4C3B5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C6C909FE-333C-4484-A069-8B9EE7A8F43C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0892A4C-B373-4F9B-8F1C-F9242B3B2A54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353ABD-1E80-4CBB-9BF5-8D0934F7F9C2}"/>
              </a:ext>
            </a:extLst>
          </p:cNvPr>
          <p:cNvGrpSpPr/>
          <p:nvPr/>
        </p:nvGrpSpPr>
        <p:grpSpPr>
          <a:xfrm>
            <a:off x="627602" y="35350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1CB6FF-8F2F-448D-B1E5-0EF8FBBB2C7D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A1D8D8-403C-4530-9643-8ED8B04E5260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833174-0C67-4C82-A996-176069507905}"/>
              </a:ext>
            </a:extLst>
          </p:cNvPr>
          <p:cNvSpPr txBox="1"/>
          <p:nvPr/>
        </p:nvSpPr>
        <p:spPr>
          <a:xfrm>
            <a:off x="629911" y="39268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7F704-7BD0-4217-82EA-429673ACA3BD}"/>
              </a:ext>
            </a:extLst>
          </p:cNvPr>
          <p:cNvSpPr txBox="1"/>
          <p:nvPr/>
        </p:nvSpPr>
        <p:spPr>
          <a:xfrm>
            <a:off x="1076845" y="676355"/>
            <a:ext cx="503791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607002" y="1883846"/>
            <a:ext cx="5977597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</a:t>
            </a: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1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510" y="1379321"/>
            <a:ext cx="11180618" cy="409935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nhịp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rải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rẽ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sóng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Nắm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khắc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họa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65563" y="480363"/>
            <a:ext cx="5985164" cy="898958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6750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ed pencils in a row&#10;&#10;Description automatically generated with medium confidence">
            <a:extLst>
              <a:ext uri="{FF2B5EF4-FFF2-40B4-BE49-F238E27FC236}">
                <a16:creationId xmlns:a16="http://schemas.microsoft.com/office/drawing/2014/main" id="{6136257C-57F6-4BFB-B087-DFE187B28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365760"/>
            <a:ext cx="11207261" cy="6488734"/>
          </a:xfrm>
          <a:prstGeom prst="rect">
            <a:avLst/>
          </a:prstGeom>
        </p:spPr>
      </p:pic>
      <p:pic>
        <p:nvPicPr>
          <p:cNvPr id="5" name="Picture 4" descr="A picture containing lamp&#10;&#10;Description automatically generated">
            <a:extLst>
              <a:ext uri="{FF2B5EF4-FFF2-40B4-BE49-F238E27FC236}">
                <a16:creationId xmlns:a16="http://schemas.microsoft.com/office/drawing/2014/main" id="{8B677A27-188A-4002-A7E5-177AE3085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665948"/>
            <a:ext cx="5533486" cy="39564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291370-AE6C-4852-83AB-6DBA443710EF}"/>
              </a:ext>
            </a:extLst>
          </p:cNvPr>
          <p:cNvSpPr/>
          <p:nvPr/>
        </p:nvSpPr>
        <p:spPr>
          <a:xfrm>
            <a:off x="2540219" y="1859340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6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1915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78276" y="127727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0517" y="253514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83556" y="1162713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2533" r="2879" b="7455"/>
          <a:stretch/>
        </p:blipFill>
        <p:spPr bwMode="auto">
          <a:xfrm>
            <a:off x="572553" y="2477436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90" y="2477436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80094259-BF1A-41E7-9443-7CE845FB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70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1824" y="809141"/>
            <a:ext cx="5546663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0796" y="407162"/>
            <a:ext cx="674193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9025" y="597939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(Phan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84765" y="294046"/>
            <a:ext cx="4333262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9762" y="4186623"/>
            <a:ext cx="28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170" y="1846257"/>
            <a:ext cx="26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4328" y="2959792"/>
            <a:ext cx="347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0694" y="1816512"/>
            <a:ext cx="28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5260" y="2983010"/>
            <a:ext cx="347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2603" y="4186624"/>
            <a:ext cx="378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80094259-BF1A-41E7-9443-7CE845FB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70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1825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0796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0308" y="597939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(Phan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45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8269" y="584584"/>
            <a:ext cx="4660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Giọng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15581"/>
            <a:ext cx="11541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Giọng</a:t>
            </a:r>
            <a:r>
              <a:rPr lang="en-US" sz="36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đọc</a:t>
            </a:r>
            <a:r>
              <a:rPr lang="en-US" sz="36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toàn</a:t>
            </a:r>
            <a:r>
              <a:rPr lang="en-US" sz="36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US" sz="36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hậm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rãi</a:t>
            </a:r>
            <a:r>
              <a:rPr lang="en-US" sz="36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nhẹ</a:t>
            </a:r>
            <a:r>
              <a:rPr lang="en-US" sz="36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nhàng</a:t>
            </a:r>
            <a:r>
              <a:rPr lang="en-US" sz="36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thể</a:t>
            </a:r>
            <a:r>
              <a:rPr lang="en-US" sz="3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sự say mê khi học vẽ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Ngắt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mỗi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hơi</a:t>
            </a:r>
            <a:r>
              <a:rPr lang="en-US" sz="3600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066813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797</Words>
  <Application>Microsoft Office PowerPoint</Application>
  <PresentationFormat>Widescreen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Yêu cầu cần đạt: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35</cp:revision>
  <dcterms:created xsi:type="dcterms:W3CDTF">2021-07-17T00:34:29Z</dcterms:created>
  <dcterms:modified xsi:type="dcterms:W3CDTF">2022-10-18T05:40:58Z</dcterms:modified>
</cp:coreProperties>
</file>