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82" r:id="rId4"/>
  </p:sldMasterIdLst>
  <p:notesMasterIdLst>
    <p:notesMasterId r:id="rId18"/>
  </p:notesMasterIdLst>
  <p:sldIdLst>
    <p:sldId id="297" r:id="rId5"/>
    <p:sldId id="296" r:id="rId6"/>
    <p:sldId id="295" r:id="rId7"/>
    <p:sldId id="298" r:id="rId8"/>
    <p:sldId id="301" r:id="rId9"/>
    <p:sldId id="288" r:id="rId10"/>
    <p:sldId id="290" r:id="rId11"/>
    <p:sldId id="302" r:id="rId12"/>
    <p:sldId id="279" r:id="rId13"/>
    <p:sldId id="289" r:id="rId14"/>
    <p:sldId id="293" r:id="rId15"/>
    <p:sldId id="294" r:id="rId16"/>
    <p:sldId id="292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7FB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76C42-6B99-45C7-BA7D-71D4DBE0FD8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8A050-9721-4E25-A180-5E619BD2F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5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r>
              <a:rPr lang="zh-CN" altLang="en-US">
                <a:solidFill>
                  <a:prstClr val="black"/>
                </a:solidFill>
                <a:ea typeface="宋体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>
                <a:solidFill>
                  <a:prstClr val="black"/>
                </a:solidFill>
                <a:ea typeface="宋体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9660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4007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99568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2016/4/15 Friday</a:t>
            </a:r>
          </a:p>
        </p:txBody>
      </p:sp>
      <p:sp>
        <p:nvSpPr>
          <p:cNvPr id="9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‹#›</a:t>
            </a:r>
          </a:p>
        </p:txBody>
      </p:sp>
      <p:sp>
        <p:nvSpPr>
          <p:cNvPr id="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  <p:sp>
        <p:nvSpPr>
          <p:cNvPr id="37891" name="Text Box 4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64546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4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462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1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2C00-B77A-4A61-8A62-0575F5CED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493FE7-961D-4A99-8ACE-1B4C8773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2681-0908-406E-A77C-48718DB5B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C3F1F-0093-414F-AFCE-AFF34E93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04B9E-AD4B-4DB4-9D69-0A660BDF5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59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7446-BAA9-490A-9C2A-0B6731B90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5345B-1521-49FF-8AF0-BBD8BC6ED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C4F71-6036-4848-8A08-A47F4ADB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66F6F-A17A-4C69-B4F9-764BF1D4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39D47-63D1-42FF-A3D3-140FEC9E5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21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8919-6C20-40A7-BEB4-13056985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2AA8E-FD3E-47F2-A9D5-636B1D29A3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320DD-1E96-4012-A2BD-02F1018DC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2E7F9-3B7A-421D-B5FE-5B9A73B50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C1433-8E3C-4DEF-915F-303E42A7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33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3C33D-ABC0-4D45-A30C-BACA56A5A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E991-9416-4964-AB4A-DC4FBFE9A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111C1-C283-4AE1-9E1A-74D824238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CDB27-436C-49CD-BD3D-BB1A0B562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C614B-D755-40E8-B372-5D871E9F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831D3-9474-4186-A461-42C4380D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254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2E6B-0EC5-4049-825E-4A20B89FB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481AE-B973-4BD2-AB74-621DFBDD3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27D65-2215-421E-B6E0-F8AAF58FE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8D5DA0-F281-40B5-8349-29D4465318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FA55F-A9E7-4B63-99DE-BFD792986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ACAD5A-CA8A-46B8-87D5-795F42ED4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59F8A9-C4C4-4459-80FB-C16CF5FB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E9FA4-BCF3-4813-B704-B06AE5D2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547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E56A-4DA0-46D6-B3F8-44E34B7E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DF9BFE-5D99-40FA-BFE2-54950FC88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7E1C3B-966A-445D-817D-BEF57530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8BDBE-3465-48B2-B9D3-D9612F254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177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C8B66E-134D-4637-BC31-474478DD2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91097-5BB5-4F6F-9516-354E4E73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0E1C7-3D76-4884-8BA3-5721395C3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0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B7A6-FA57-453C-BE9D-DD39E3F6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1DD08-7F24-494F-8477-70115CAF3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ED2DC-CE15-45D0-AD49-5AAB87C74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A3D7F0-13B7-4663-B2E5-BEBDACB5A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E8B244-FA51-498D-B045-15FE8DCBE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E17E1-BB3D-4115-A8EB-ACCACDD5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03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7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8C60D-FD0D-452C-8F4C-456ED3BD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4D05F-951A-4BE9-85E6-24030AEB86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2D22B-08DB-4D80-8F88-CD683EF68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10540-E216-4933-AB48-79247C5B2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D61017-D823-487E-B0F1-0E5A5E175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D7F-122F-4E03-9788-B696855A0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468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4E3C-79E0-4C3E-BECF-02A963D6E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EAB3A-A75F-4E7C-978C-7272DFD01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4CAC0-ABE0-4890-8CE5-ED7A50C8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7F1FD-CAA0-461A-B9A2-869A7F1A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8D4F2-80FD-4DA3-B627-6BB4AC96A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8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5E05FF-8574-4C8A-9896-5ED75ED35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4B78E-AD1E-4F0E-A4D8-42CE96CC2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291B-C6A6-469E-8982-93A8D5FA1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147DD-43D8-4207-ACBB-DD9F7523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B697F-EC4C-4E3A-8E74-A074923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719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066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780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65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29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294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1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348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448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002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494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79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600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693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092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275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28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18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688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146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088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1032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44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088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2777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38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1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7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3D7153-70A8-4D67-8897-371CB3B52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4F0446-5D19-4E3A-86EE-9F5604C49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76243-2973-4FA1-8D2D-2BC4195318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23DB4C-9D7B-40CE-A38E-F8C64BBD94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BDFCF-3AA4-4477-8974-D7523E544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C5142-7ABC-459F-B2F1-D1EE1C1A5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DE249A-CE96-4B28-A52A-C70BE4FAFAA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5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59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50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C5B80B25-51AE-4CA8-AAA9-1C00DC765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450"/>
            <a:ext cx="12192000" cy="75694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BA4134-4927-40D2-9BCF-564A83A3464C}"/>
              </a:ext>
            </a:extLst>
          </p:cNvPr>
          <p:cNvSpPr/>
          <p:nvPr/>
        </p:nvSpPr>
        <p:spPr>
          <a:xfrm>
            <a:off x="3910820" y="449378"/>
            <a:ext cx="8161850" cy="21755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srgbClr val="FF00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581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9977" y="827741"/>
            <a:ext cx="8904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vi-VN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năm học, mẹ mua cho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dài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gang tay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…..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sơn màu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cục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hồng nhạt để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tiện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tẩy xóa.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 nhỏ xinh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……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chì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mẹ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vi-VN" sz="4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50000"/>
              </a:lnSpc>
              <a:defRPr/>
            </a:pP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75225" y="289132"/>
            <a:ext cx="42385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9289BE61-2928-4102-B35C-73EC52A9F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769" y="4441307"/>
            <a:ext cx="2133600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815CFB9-70CD-4A9E-9EDC-E0BB6D6A1B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0260">
            <a:off x="-6025" y="270232"/>
            <a:ext cx="3627225" cy="3627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51899" y="645036"/>
            <a:ext cx="822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Trong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bộ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đồ dùng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để vẽ tranh,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thích nhất là hộp sáp màu.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Vỏ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hộp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giấy được trang trí nhiều hình ngộ nghĩnh và đẹp mắt.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Mặt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là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hình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bạn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thú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cùng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nhau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vu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i chơi. Hộp </a:t>
            </a:r>
            <a:r>
              <a:rPr lang="en-US" sz="28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chứa</a:t>
            </a:r>
            <a:r>
              <a:rPr lang="en-US" sz="28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được</a:t>
            </a:r>
            <a:r>
              <a:rPr lang="en-US" sz="28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tận</a:t>
            </a:r>
            <a:r>
              <a:rPr lang="en-US" sz="2800" noProof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… </a:t>
            </a:r>
            <a:r>
              <a: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cây sáp màu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Sau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khi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vẽ chì,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hay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bút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cho bức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tranh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sống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động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.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sẽ giữ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gìn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hộp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này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……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tô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được nhiều bức tranh đẹp.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0304" y="60261"/>
            <a:ext cx="42385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Đoạn</a:t>
            </a:r>
            <a:r>
              <a:rPr lang="en-US" sz="3200" b="1" noProof="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38852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423B8D10-9215-48C6-A300-935EE0CB7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802"/>
            <a:ext cx="2396836" cy="2396836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73434FE-5CAA-425F-8365-AAE3C892E4D1}"/>
              </a:ext>
            </a:extLst>
          </p:cNvPr>
          <p:cNvSpPr/>
          <p:nvPr/>
        </p:nvSpPr>
        <p:spPr>
          <a:xfrm>
            <a:off x="5077877" y="533625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6" y="2105890"/>
            <a:ext cx="103909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li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7522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62E2F83-7F73-4035-92DD-9A19BC24C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911"/>
            <a:ext cx="12192000" cy="7580671"/>
          </a:xfrm>
          <a:prstGeom prst="rect">
            <a:avLst/>
          </a:prstGeom>
        </p:spPr>
      </p:pic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61050" y="1561777"/>
            <a:ext cx="9469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CHÀO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TẠM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BIỆT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</p:spTree>
    <p:extLst>
      <p:ext uri="{BB962C8B-B14F-4D97-AF65-F5344CB8AC3E}">
        <p14:creationId xmlns:p14="http://schemas.microsoft.com/office/powerpoint/2010/main" val="10080043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6D47E14-6594-46CB-B504-6F96A3B8EA35}"/>
              </a:ext>
            </a:extLst>
          </p:cNvPr>
          <p:cNvGrpSpPr/>
          <p:nvPr/>
        </p:nvGrpSpPr>
        <p:grpSpPr>
          <a:xfrm>
            <a:off x="2743200" y="98391"/>
            <a:ext cx="9101797" cy="6759609"/>
            <a:chOff x="1280161" y="0"/>
            <a:chExt cx="8525021" cy="6759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A573D81-E4C0-43FD-9F1D-8AB7AC346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80161" y="31529"/>
              <a:ext cx="8525021" cy="672808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C69535A-DCAA-4C02-A126-61C7294A6130}"/>
                </a:ext>
              </a:extLst>
            </p:cNvPr>
            <p:cNvSpPr/>
            <p:nvPr/>
          </p:nvSpPr>
          <p:spPr>
            <a:xfrm>
              <a:off x="2658794" y="0"/>
              <a:ext cx="2588455" cy="2897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55FAFDF-464D-48A4-919C-7327DC1F1293}"/>
              </a:ext>
            </a:extLst>
          </p:cNvPr>
          <p:cNvGrpSpPr/>
          <p:nvPr/>
        </p:nvGrpSpPr>
        <p:grpSpPr>
          <a:xfrm>
            <a:off x="1557015" y="426827"/>
            <a:ext cx="4311705" cy="1294666"/>
            <a:chOff x="9566064" y="964372"/>
            <a:chExt cx="5446164" cy="698253"/>
          </a:xfrm>
        </p:grpSpPr>
        <p:sp>
          <p:nvSpPr>
            <p:cNvPr id="8" name="Rectangle 10">
              <a:extLst>
                <a:ext uri="{FF2B5EF4-FFF2-40B4-BE49-F238E27FC236}">
                  <a16:creationId xmlns:a16="http://schemas.microsoft.com/office/drawing/2014/main" id="{197F49FA-7A09-45C8-B9C2-A53FFB4C3B53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C6C909FE-333C-4484-A069-8B9EE7A8F43C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70892A4C-B373-4F9B-8F1C-F9242B3B2A54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B353ABD-1E80-4CBB-9BF5-8D0934F7F9C2}"/>
              </a:ext>
            </a:extLst>
          </p:cNvPr>
          <p:cNvGrpSpPr/>
          <p:nvPr/>
        </p:nvGrpSpPr>
        <p:grpSpPr>
          <a:xfrm>
            <a:off x="627602" y="353500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01CB6FF-8F2F-448D-B1E5-0EF8FBBB2C7D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2A1D8D8-403C-4530-9643-8ED8B04E5260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833174-0C67-4C82-A996-176069507905}"/>
              </a:ext>
            </a:extLst>
          </p:cNvPr>
          <p:cNvSpPr txBox="1"/>
          <p:nvPr/>
        </p:nvSpPr>
        <p:spPr>
          <a:xfrm>
            <a:off x="629911" y="392688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07F704-7BD0-4217-82EA-429673ACA3BD}"/>
              </a:ext>
            </a:extLst>
          </p:cNvPr>
          <p:cNvSpPr txBox="1"/>
          <p:nvPr/>
        </p:nvSpPr>
        <p:spPr>
          <a:xfrm>
            <a:off x="1076845" y="676355"/>
            <a:ext cx="503791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EM HỌC VẼ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607002" y="1883846"/>
            <a:ext cx="6832889" cy="1015663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5. </a:t>
            </a:r>
            <a:r>
              <a:rPr kumimoji="0" lang="en-US" sz="4000" b="0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VIẾT</a:t>
            </a:r>
            <a:r>
              <a:rPr kumimoji="0" lang="en-US" sz="4000" b="0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ĐOẠN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764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4681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230425" y="4035967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2686397" y="-90538"/>
            <a:ext cx="8176438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599" y="1457323"/>
            <a:ext cx="1090352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Times New Roman"/>
                <a:ea typeface="Times New Roman"/>
              </a:rPr>
              <a:t>- </a:t>
            </a:r>
            <a:r>
              <a:rPr lang="en-US" sz="4000" dirty="0" err="1">
                <a:latin typeface="Times New Roman"/>
                <a:ea typeface="Times New Roman"/>
              </a:rPr>
              <a:t>Học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sinh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mở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rộng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vốn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từ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chỉ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sự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vật</a:t>
            </a:r>
            <a:r>
              <a:rPr lang="en-US" sz="4000" dirty="0">
                <a:latin typeface="Times New Roman"/>
                <a:ea typeface="Times New Roman"/>
              </a:rPr>
              <a:t> (</a:t>
            </a:r>
            <a:r>
              <a:rPr lang="en-US" sz="4000" dirty="0" err="1">
                <a:latin typeface="Times New Roman"/>
                <a:ea typeface="Times New Roman"/>
              </a:rPr>
              <a:t>đồ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dùng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học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tập</a:t>
            </a:r>
            <a:r>
              <a:rPr lang="en-US" sz="4000" dirty="0">
                <a:latin typeface="Times New Roman"/>
                <a:ea typeface="Times New Roman"/>
              </a:rPr>
              <a:t>).</a:t>
            </a:r>
          </a:p>
          <a:p>
            <a:pPr algn="just"/>
            <a:r>
              <a:rPr lang="en-US" sz="4000" dirty="0">
                <a:latin typeface="Times New Roman"/>
                <a:ea typeface="Times New Roman"/>
              </a:rPr>
              <a:t>- </a:t>
            </a:r>
            <a:r>
              <a:rPr lang="en-US" sz="4000" dirty="0" err="1">
                <a:latin typeface="Times New Roman"/>
                <a:ea typeface="Times New Roman"/>
              </a:rPr>
              <a:t>Học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sinh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viết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</a:rPr>
              <a:t> 3 – 4 </a:t>
            </a:r>
            <a:r>
              <a:rPr lang="en-US" sz="4000" dirty="0" err="1">
                <a:latin typeface="Times New Roman"/>
                <a:ea typeface="Times New Roman"/>
              </a:rPr>
              <a:t>câu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giới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thiệu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một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đồ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vật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được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dùng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để</a:t>
            </a:r>
            <a:r>
              <a:rPr lang="en-US" sz="4000" dirty="0">
                <a:latin typeface="Times New Roman"/>
                <a:ea typeface="Times New Roman"/>
              </a:rPr>
              <a:t> </a:t>
            </a:r>
            <a:r>
              <a:rPr lang="en-US" sz="4000" dirty="0" err="1">
                <a:latin typeface="Times New Roman"/>
                <a:ea typeface="Times New Roman"/>
              </a:rPr>
              <a:t>vẽ</a:t>
            </a:r>
            <a:r>
              <a:rPr lang="en-US" sz="4000" dirty="0">
                <a:latin typeface="Times New Roman"/>
                <a:ea typeface="Times New Roman"/>
              </a:rPr>
              <a:t>. </a:t>
            </a:r>
            <a:endParaRPr lang="en-US" sz="40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3799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47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Khám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32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803247" y="1310691"/>
            <a:ext cx="8596104" cy="43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1114" y="369120"/>
            <a:ext cx="115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68500" y="3707223"/>
            <a:ext cx="3246872" cy="1257985"/>
            <a:chOff x="3061815" y="334167"/>
            <a:chExt cx="7354212" cy="1403180"/>
          </a:xfrm>
        </p:grpSpPr>
        <p:sp>
          <p:nvSpPr>
            <p:cNvPr id="9" name="Cloud Callout 8"/>
            <p:cNvSpPr/>
            <p:nvPr/>
          </p:nvSpPr>
          <p:spPr>
            <a:xfrm>
              <a:off x="3759267" y="334167"/>
              <a:ext cx="5621970" cy="1403180"/>
            </a:xfrm>
            <a:prstGeom prst="cloudCallout">
              <a:avLst>
                <a:gd name="adj1" fmla="val 2486"/>
                <a:gd name="adj2" fmla="val 104756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61815" y="743952"/>
              <a:ext cx="7354212" cy="926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 err="1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Cùng</a:t>
              </a:r>
              <a:r>
                <a:rPr lang="en-US" sz="2400" b="1" noProof="0" dirty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suy</a:t>
              </a:r>
              <a:r>
                <a:rPr lang="en-US" sz="2400" b="1" noProof="0" dirty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nghĩ</a:t>
              </a:r>
              <a:r>
                <a:rPr lang="en-US" sz="2400" b="1" noProof="0" dirty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trong</a:t>
              </a:r>
              <a:r>
                <a:rPr lang="en-US" sz="2400" b="1" noProof="0" dirty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2 </a:t>
              </a:r>
              <a:r>
                <a:rPr lang="en-US" sz="2400" b="1" noProof="0" dirty="0" err="1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phút</a:t>
              </a:r>
              <a:r>
                <a:rPr lang="en-US" sz="2400" b="1" noProof="0" dirty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400" b="1" noProof="0" dirty="0" err="1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nhé</a:t>
              </a:r>
              <a:r>
                <a:rPr lang="en-US" sz="2400" b="1" dirty="0">
                  <a:solidFill>
                    <a:srgbClr val="000099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!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978" y1="52652" x2="15401" y2="87121"/>
                        <a14:foregroundMark x1="24729" y1="89394" x2="31020" y2="95833"/>
                        <a14:foregroundMark x1="55315" y1="78409" x2="61388" y2="81061"/>
                        <a14:foregroundMark x1="65510" y1="92424" x2="94143" y2="90909"/>
                        <a14:foregroundMark x1="62907" y1="20833" x2="79393" y2="34091"/>
                        <a14:foregroundMark x1="51193" y1="21591" x2="52495" y2="33333"/>
                        <a14:foregroundMark x1="48590" y1="30303" x2="52495" y2="31818"/>
                        <a14:foregroundMark x1="9111" y1="25379" x2="16269" y2="34848"/>
                        <a14:foregroundMark x1="9544" y1="37121" x2="19089" y2="26136"/>
                        <a14:foregroundMark x1="6941" y1="30303" x2="19089" y2="28788"/>
                        <a14:foregroundMark x1="12798" y1="26136" x2="17570" y2="20076"/>
                        <a14:foregroundMark x1="10629" y1="51894" x2="17570" y2="56818"/>
                        <a14:foregroundMark x1="65076" y1="57576" x2="67245" y2="73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169" y="5126749"/>
            <a:ext cx="3246872" cy="186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26535" r="12694" b="12061"/>
          <a:stretch/>
        </p:blipFill>
        <p:spPr bwMode="auto">
          <a:xfrm>
            <a:off x="147412" y="1114536"/>
            <a:ext cx="8137338" cy="428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1114" y="369120"/>
            <a:ext cx="1151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4750" y="130232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84750" y="1801973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4750" y="2311021"/>
            <a:ext cx="3077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12460" y="326512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xoá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12460" y="379679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26315" y="432846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67880" y="4851688"/>
            <a:ext cx="3077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3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96628"/>
            <a:ext cx="12192000" cy="3882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-247650" y="5737225"/>
            <a:ext cx="3832225" cy="968375"/>
            <a:chOff x="0" y="0"/>
            <a:chExt cx="3831771" cy="968829"/>
          </a:xfrm>
        </p:grpSpPr>
        <p:pic>
          <p:nvPicPr>
            <p:cNvPr id="8" name="Picture 3" descr="·_0005_Layer-4-副本"/>
            <p:cNvPicPr>
              <a:picLocks noChangeAspect="1" noChangeArrowheads="1"/>
            </p:cNvPicPr>
            <p:nvPr/>
          </p:nvPicPr>
          <p:blipFill>
            <a:blip r:embed="rId4"/>
            <a:srcRect l="22261" r="58095" b="81171"/>
            <a:stretch>
              <a:fillRect/>
            </a:stretch>
          </p:blipFill>
          <p:spPr bwMode="auto">
            <a:xfrm>
              <a:off x="2035629" y="0"/>
              <a:ext cx="1796142" cy="968829"/>
            </a:xfrm>
            <a:prstGeom prst="rect">
              <a:avLst/>
            </a:prstGeom>
            <a:noFill/>
          </p:spPr>
        </p:pic>
        <p:pic>
          <p:nvPicPr>
            <p:cNvPr id="9" name="Picture 9" descr="·_0006_Layer-4"/>
            <p:cNvPicPr>
              <a:picLocks noChangeAspect="1" noChangeArrowheads="1"/>
            </p:cNvPicPr>
            <p:nvPr/>
          </p:nvPicPr>
          <p:blipFill>
            <a:blip r:embed="rId5"/>
            <a:srcRect r="75357" b="81171"/>
            <a:stretch>
              <a:fillRect/>
            </a:stretch>
          </p:blipFill>
          <p:spPr bwMode="auto">
            <a:xfrm>
              <a:off x="0" y="0"/>
              <a:ext cx="2253343" cy="968829"/>
            </a:xfrm>
            <a:prstGeom prst="rect">
              <a:avLst/>
            </a:prstGeom>
            <a:noFill/>
          </p:spPr>
        </p:pic>
      </p:grpSp>
      <p:pic>
        <p:nvPicPr>
          <p:cNvPr id="10" name="Picture 6" descr="5">
            <a:extLst>
              <a:ext uri="{FF2B5EF4-FFF2-40B4-BE49-F238E27FC236}">
                <a16:creationId xmlns:a16="http://schemas.microsoft.com/office/drawing/2014/main" id="{1D7BDE7B-8351-411C-80C5-2773C1D96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62344" r="64444"/>
          <a:stretch>
            <a:fillRect/>
          </a:stretch>
        </p:blipFill>
        <p:spPr bwMode="auto">
          <a:xfrm>
            <a:off x="1304144" y="4086736"/>
            <a:ext cx="4970047" cy="2960673"/>
          </a:xfrm>
          <a:prstGeom prst="rect">
            <a:avLst/>
          </a:prstGeom>
          <a:noFill/>
        </p:spPr>
      </p:pic>
      <p:sp>
        <p:nvSpPr>
          <p:cNvPr id="17" name="文本框 22">
            <a:extLst>
              <a:ext uri="{FF2B5EF4-FFF2-40B4-BE49-F238E27FC236}">
                <a16:creationId xmlns:a16="http://schemas.microsoft.com/office/drawing/2014/main" id="{BDEA7D3F-D115-4BD1-806F-75A418E2DEF9}"/>
              </a:ext>
            </a:extLst>
          </p:cNvPr>
          <p:cNvSpPr txBox="1"/>
          <p:nvPr/>
        </p:nvSpPr>
        <p:spPr>
          <a:xfrm>
            <a:off x="1452168" y="1761359"/>
            <a:ext cx="8176438" cy="1880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4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72CF1FC-86DB-4AB9-ADEC-D5DA099D9631}"/>
              </a:ext>
            </a:extLst>
          </p:cNvPr>
          <p:cNvGrpSpPr/>
          <p:nvPr/>
        </p:nvGrpSpPr>
        <p:grpSpPr>
          <a:xfrm>
            <a:off x="1" y="2905929"/>
            <a:ext cx="4345606" cy="1589125"/>
            <a:chOff x="-182217" y="2868831"/>
            <a:chExt cx="4345606" cy="158912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EC041F9-95A0-456E-A74B-8DAC807ECFC9}"/>
                </a:ext>
              </a:extLst>
            </p:cNvPr>
            <p:cNvSpPr/>
            <p:nvPr/>
          </p:nvSpPr>
          <p:spPr>
            <a:xfrm rot="5400000">
              <a:off x="3585893" y="3160985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712391E-1A61-43AF-B27C-C36C982AA851}"/>
                </a:ext>
              </a:extLst>
            </p:cNvPr>
            <p:cNvSpPr/>
            <p:nvPr/>
          </p:nvSpPr>
          <p:spPr>
            <a:xfrm>
              <a:off x="-182217" y="2868831"/>
              <a:ext cx="4061682" cy="1589125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(4)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giúp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ích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vẽ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92B0E8E-CC5A-48BD-B810-8866EDA814C9}"/>
              </a:ext>
            </a:extLst>
          </p:cNvPr>
          <p:cNvGrpSpPr/>
          <p:nvPr/>
        </p:nvGrpSpPr>
        <p:grpSpPr>
          <a:xfrm>
            <a:off x="4105763" y="4285967"/>
            <a:ext cx="4830709" cy="2186129"/>
            <a:chOff x="3983505" y="4347146"/>
            <a:chExt cx="4830709" cy="218612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7C036B7-522C-4CA1-8D91-91876ADF7A58}"/>
                </a:ext>
              </a:extLst>
            </p:cNvPr>
            <p:cNvSpPr/>
            <p:nvPr/>
          </p:nvSpPr>
          <p:spPr>
            <a:xfrm>
              <a:off x="6204058" y="4347146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1E06DC8-4259-4AD1-85A4-4FCDE56EEAB3}"/>
                </a:ext>
              </a:extLst>
            </p:cNvPr>
            <p:cNvSpPr/>
            <p:nvPr/>
          </p:nvSpPr>
          <p:spPr>
            <a:xfrm>
              <a:off x="3983505" y="5074329"/>
              <a:ext cx="4830709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(3)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450E86-2F63-45A1-B285-FB68C05171D6}"/>
              </a:ext>
            </a:extLst>
          </p:cNvPr>
          <p:cNvGrpSpPr/>
          <p:nvPr/>
        </p:nvGrpSpPr>
        <p:grpSpPr>
          <a:xfrm>
            <a:off x="7932131" y="2971018"/>
            <a:ext cx="4259869" cy="1458946"/>
            <a:chOff x="7779895" y="2986146"/>
            <a:chExt cx="4259869" cy="145894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26FD71-8E4E-4B85-8676-CBFF85AFDA49}"/>
                </a:ext>
              </a:extLst>
            </p:cNvPr>
            <p:cNvSpPr/>
            <p:nvPr/>
          </p:nvSpPr>
          <p:spPr>
            <a:xfrm rot="5400000">
              <a:off x="8311671" y="3160984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F50D58-2AFF-46CB-8FA0-7F7B0DBB55FE}"/>
                </a:ext>
              </a:extLst>
            </p:cNvPr>
            <p:cNvSpPr/>
            <p:nvPr/>
          </p:nvSpPr>
          <p:spPr>
            <a:xfrm>
              <a:off x="8290468" y="2986146"/>
              <a:ext cx="3749296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(2)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đặc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A1283AE-721F-42E2-9241-48CE06036CDC}"/>
              </a:ext>
            </a:extLst>
          </p:cNvPr>
          <p:cNvGrpSpPr/>
          <p:nvPr/>
        </p:nvGrpSpPr>
        <p:grpSpPr>
          <a:xfrm>
            <a:off x="3805959" y="1201790"/>
            <a:ext cx="4830709" cy="2128458"/>
            <a:chOff x="3503822" y="1169377"/>
            <a:chExt cx="4830709" cy="212845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B0DD09-F9EE-499F-8101-682523EB3D7B}"/>
                </a:ext>
              </a:extLst>
            </p:cNvPr>
            <p:cNvSpPr/>
            <p:nvPr/>
          </p:nvSpPr>
          <p:spPr>
            <a:xfrm>
              <a:off x="6050281" y="2188563"/>
              <a:ext cx="45719" cy="1109272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D64698B-D96E-4FDB-B966-CAE21D401C27}"/>
                </a:ext>
              </a:extLst>
            </p:cNvPr>
            <p:cNvSpPr/>
            <p:nvPr/>
          </p:nvSpPr>
          <p:spPr>
            <a:xfrm>
              <a:off x="3503822" y="1169377"/>
              <a:ext cx="4830709" cy="1458946"/>
            </a:xfrm>
            <a:prstGeom prst="ellipse">
              <a:avLst/>
            </a:prstGeom>
            <a:solidFill>
              <a:srgbClr val="F7FB53"/>
            </a:solidFill>
            <a:ln>
              <a:solidFill>
                <a:srgbClr val="F7FB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(1)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muốn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9287" y="322845"/>
            <a:ext cx="10293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2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 – 4 câu giới thiệu về một đồ vật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để vẽ.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5FD71C4-8BB2-44A2-B639-5B0F509C01FB}"/>
              </a:ext>
            </a:extLst>
          </p:cNvPr>
          <p:cNvSpPr/>
          <p:nvPr/>
        </p:nvSpPr>
        <p:spPr>
          <a:xfrm>
            <a:off x="4288357" y="3143302"/>
            <a:ext cx="3895200" cy="1218833"/>
          </a:xfrm>
          <a:prstGeom prst="roundRect">
            <a:avLst/>
          </a:prstGeom>
          <a:solidFill>
            <a:schemeClr val="accent2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vẽ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7855" y="1510145"/>
            <a:ext cx="969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777345" y="858982"/>
            <a:ext cx="1648691" cy="138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68661" y="872836"/>
            <a:ext cx="17638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15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0306006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517</Words>
  <Application>Microsoft Office PowerPoint</Application>
  <PresentationFormat>Widescreen</PresentationFormat>
  <Paragraphs>51</Paragraphs>
  <Slides>13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Times New Roman</vt:lpstr>
      <vt:lpstr>1_Office Theme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HP</cp:lastModifiedBy>
  <cp:revision>39</cp:revision>
  <dcterms:created xsi:type="dcterms:W3CDTF">2021-07-17T03:21:01Z</dcterms:created>
  <dcterms:modified xsi:type="dcterms:W3CDTF">2022-10-18T05:40:36Z</dcterms:modified>
</cp:coreProperties>
</file>