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sldIdLst>
    <p:sldId id="308" r:id="rId2"/>
    <p:sldId id="309" r:id="rId3"/>
    <p:sldId id="310" r:id="rId4"/>
    <p:sldId id="286" r:id="rId5"/>
    <p:sldId id="307" r:id="rId6"/>
    <p:sldId id="306" r:id="rId7"/>
    <p:sldId id="304" r:id="rId8"/>
    <p:sldId id="305" r:id="rId9"/>
    <p:sldId id="301"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95EB4-4A5C-4519-8149-0727B15F58F9}"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1065-1C7A-491F-8B4F-CF5953978468}" type="slidenum">
              <a:rPr lang="en-US" smtClean="0"/>
              <a:t>‹#›</a:t>
            </a:fld>
            <a:endParaRPr lang="en-US"/>
          </a:p>
        </p:txBody>
      </p:sp>
    </p:spTree>
    <p:extLst>
      <p:ext uri="{BB962C8B-B14F-4D97-AF65-F5344CB8AC3E}">
        <p14:creationId xmlns:p14="http://schemas.microsoft.com/office/powerpoint/2010/main" val="122641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36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6208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620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282" indent="0" algn="ctr">
              <a:buNone/>
              <a:defRPr>
                <a:solidFill>
                  <a:schemeClr val="tx1">
                    <a:tint val="75000"/>
                  </a:schemeClr>
                </a:solidFill>
              </a:defRPr>
            </a:lvl2pPr>
            <a:lvl3pPr marL="1096565" indent="0" algn="ctr">
              <a:buNone/>
              <a:defRPr>
                <a:solidFill>
                  <a:schemeClr val="tx1">
                    <a:tint val="75000"/>
                  </a:schemeClr>
                </a:solidFill>
              </a:defRPr>
            </a:lvl3pPr>
            <a:lvl4pPr marL="1644845" indent="0" algn="ctr">
              <a:buNone/>
              <a:defRPr>
                <a:solidFill>
                  <a:schemeClr val="tx1">
                    <a:tint val="75000"/>
                  </a:schemeClr>
                </a:solidFill>
              </a:defRPr>
            </a:lvl4pPr>
            <a:lvl5pPr marL="2193128" indent="0" algn="ctr">
              <a:buNone/>
              <a:defRPr>
                <a:solidFill>
                  <a:schemeClr val="tx1">
                    <a:tint val="75000"/>
                  </a:schemeClr>
                </a:solidFill>
              </a:defRPr>
            </a:lvl5pPr>
            <a:lvl6pPr marL="2741411" indent="0" algn="ctr">
              <a:buNone/>
              <a:defRPr>
                <a:solidFill>
                  <a:schemeClr val="tx1">
                    <a:tint val="75000"/>
                  </a:schemeClr>
                </a:solidFill>
              </a:defRPr>
            </a:lvl6pPr>
            <a:lvl7pPr marL="3289694" indent="0" algn="ctr">
              <a:buNone/>
              <a:defRPr>
                <a:solidFill>
                  <a:schemeClr val="tx1">
                    <a:tint val="75000"/>
                  </a:schemeClr>
                </a:solidFill>
              </a:defRPr>
            </a:lvl7pPr>
            <a:lvl8pPr marL="3837975" indent="0" algn="ctr">
              <a:buNone/>
              <a:defRPr>
                <a:solidFill>
                  <a:schemeClr val="tx1">
                    <a:tint val="75000"/>
                  </a:schemeClr>
                </a:solidFill>
              </a:defRPr>
            </a:lvl8pPr>
            <a:lvl9pPr marL="43862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94569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111698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1"/>
            <a:ext cx="4011084" cy="1162051"/>
          </a:xfrm>
        </p:spPr>
        <p:txBody>
          <a:bodyPr anchor="b"/>
          <a:lstStyle>
            <a:lvl1pPr algn="l">
              <a:defRPr sz="2325"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4"/>
            <a:ext cx="4011084" cy="4691063"/>
          </a:xfrm>
        </p:spPr>
        <p:txBody>
          <a:bodyPr/>
          <a:lstStyle>
            <a:lvl1pPr marL="0" indent="0">
              <a:buNone/>
              <a:defRPr sz="1650"/>
            </a:lvl1pPr>
            <a:lvl2pPr marL="548282" indent="0">
              <a:buNone/>
              <a:defRPr sz="1500"/>
            </a:lvl2pPr>
            <a:lvl3pPr marL="1096565" indent="0">
              <a:buNone/>
              <a:defRPr sz="1200"/>
            </a:lvl3pPr>
            <a:lvl4pPr marL="1644845" indent="0">
              <a:buNone/>
              <a:defRPr sz="1050"/>
            </a:lvl4pPr>
            <a:lvl5pPr marL="2193128" indent="0">
              <a:buNone/>
              <a:defRPr sz="1050"/>
            </a:lvl5pPr>
            <a:lvl6pPr marL="2741411" indent="0">
              <a:buNone/>
              <a:defRPr sz="1050"/>
            </a:lvl6pPr>
            <a:lvl7pPr marL="3289694" indent="0">
              <a:buNone/>
              <a:defRPr sz="1050"/>
            </a:lvl7pPr>
            <a:lvl8pPr marL="3837975" indent="0">
              <a:buNone/>
              <a:defRPr sz="1050"/>
            </a:lvl8pPr>
            <a:lvl9pPr marL="4386257"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7543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3"/>
            <a:ext cx="7315200" cy="566738"/>
          </a:xfrm>
        </p:spPr>
        <p:txBody>
          <a:bodyPr anchor="b"/>
          <a:lstStyle>
            <a:lvl1pPr algn="l">
              <a:defRPr sz="232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50"/>
            </a:lvl1pPr>
            <a:lvl2pPr marL="548282" indent="0">
              <a:buNone/>
              <a:defRPr sz="3300"/>
            </a:lvl2pPr>
            <a:lvl3pPr marL="1096565" indent="0">
              <a:buNone/>
              <a:defRPr sz="2850"/>
            </a:lvl3pPr>
            <a:lvl4pPr marL="1644845" indent="0">
              <a:buNone/>
              <a:defRPr sz="2325"/>
            </a:lvl4pPr>
            <a:lvl5pPr marL="2193128" indent="0">
              <a:buNone/>
              <a:defRPr sz="2325"/>
            </a:lvl5pPr>
            <a:lvl6pPr marL="2741411" indent="0">
              <a:buNone/>
              <a:defRPr sz="2325"/>
            </a:lvl6pPr>
            <a:lvl7pPr marL="3289694" indent="0">
              <a:buNone/>
              <a:defRPr sz="2325"/>
            </a:lvl7pPr>
            <a:lvl8pPr marL="3837975" indent="0">
              <a:buNone/>
              <a:defRPr sz="2325"/>
            </a:lvl8pPr>
            <a:lvl9pPr marL="4386257" indent="0">
              <a:buNone/>
              <a:defRPr sz="2325"/>
            </a:lvl9pPr>
          </a:lstStyle>
          <a:p>
            <a:endParaRPr lang="en-US"/>
          </a:p>
        </p:txBody>
      </p:sp>
      <p:sp>
        <p:nvSpPr>
          <p:cNvPr id="4" name="Text Placeholder 3"/>
          <p:cNvSpPr>
            <a:spLocks noGrp="1"/>
          </p:cNvSpPr>
          <p:nvPr>
            <p:ph type="body" sz="half" idx="2"/>
          </p:nvPr>
        </p:nvSpPr>
        <p:spPr>
          <a:xfrm>
            <a:off x="2389718" y="5367341"/>
            <a:ext cx="7315200" cy="804863"/>
          </a:xfrm>
        </p:spPr>
        <p:txBody>
          <a:bodyPr/>
          <a:lstStyle>
            <a:lvl1pPr marL="0" indent="0">
              <a:buNone/>
              <a:defRPr sz="1650"/>
            </a:lvl1pPr>
            <a:lvl2pPr marL="548282" indent="0">
              <a:buNone/>
              <a:defRPr sz="1500"/>
            </a:lvl2pPr>
            <a:lvl3pPr marL="1096565" indent="0">
              <a:buNone/>
              <a:defRPr sz="1200"/>
            </a:lvl3pPr>
            <a:lvl4pPr marL="1644845" indent="0">
              <a:buNone/>
              <a:defRPr sz="1050"/>
            </a:lvl4pPr>
            <a:lvl5pPr marL="2193128" indent="0">
              <a:buNone/>
              <a:defRPr sz="1050"/>
            </a:lvl5pPr>
            <a:lvl6pPr marL="2741411" indent="0">
              <a:buNone/>
              <a:defRPr sz="1050"/>
            </a:lvl6pPr>
            <a:lvl7pPr marL="3289694" indent="0">
              <a:buNone/>
              <a:defRPr sz="1050"/>
            </a:lvl7pPr>
            <a:lvl8pPr marL="3837975" indent="0">
              <a:buNone/>
              <a:defRPr sz="1050"/>
            </a:lvl8pPr>
            <a:lvl9pPr marL="4386257"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8577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1844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6253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282" indent="0" algn="ctr">
              <a:buNone/>
              <a:defRPr>
                <a:solidFill>
                  <a:schemeClr val="tx1">
                    <a:tint val="75000"/>
                  </a:schemeClr>
                </a:solidFill>
              </a:defRPr>
            </a:lvl2pPr>
            <a:lvl3pPr marL="1096565" indent="0" algn="ctr">
              <a:buNone/>
              <a:defRPr>
                <a:solidFill>
                  <a:schemeClr val="tx1">
                    <a:tint val="75000"/>
                  </a:schemeClr>
                </a:solidFill>
              </a:defRPr>
            </a:lvl3pPr>
            <a:lvl4pPr marL="1644845" indent="0" algn="ctr">
              <a:buNone/>
              <a:defRPr>
                <a:solidFill>
                  <a:schemeClr val="tx1">
                    <a:tint val="75000"/>
                  </a:schemeClr>
                </a:solidFill>
              </a:defRPr>
            </a:lvl4pPr>
            <a:lvl5pPr marL="2193128" indent="0" algn="ctr">
              <a:buNone/>
              <a:defRPr>
                <a:solidFill>
                  <a:schemeClr val="tx1">
                    <a:tint val="75000"/>
                  </a:schemeClr>
                </a:solidFill>
              </a:defRPr>
            </a:lvl5pPr>
            <a:lvl6pPr marL="2741411" indent="0" algn="ctr">
              <a:buNone/>
              <a:defRPr>
                <a:solidFill>
                  <a:schemeClr val="tx1">
                    <a:tint val="75000"/>
                  </a:schemeClr>
                </a:solidFill>
              </a:defRPr>
            </a:lvl6pPr>
            <a:lvl7pPr marL="3289694" indent="0" algn="ctr">
              <a:buNone/>
              <a:defRPr>
                <a:solidFill>
                  <a:schemeClr val="tx1">
                    <a:tint val="75000"/>
                  </a:schemeClr>
                </a:solidFill>
              </a:defRPr>
            </a:lvl7pPr>
            <a:lvl8pPr marL="3837975" indent="0" algn="ctr">
              <a:buNone/>
              <a:defRPr>
                <a:solidFill>
                  <a:schemeClr val="tx1">
                    <a:tint val="75000"/>
                  </a:schemeClr>
                </a:solidFill>
              </a:defRPr>
            </a:lvl8pPr>
            <a:lvl9pPr marL="43862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06374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2397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72339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81884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5">
                <a:solidFill>
                  <a:schemeClr val="tx1">
                    <a:tint val="75000"/>
                  </a:schemeClr>
                </a:solidFill>
              </a:defRPr>
            </a:lvl1pPr>
            <a:lvl2pPr marL="548282" indent="0">
              <a:buNone/>
              <a:defRPr sz="2175">
                <a:solidFill>
                  <a:schemeClr val="tx1">
                    <a:tint val="75000"/>
                  </a:schemeClr>
                </a:solidFill>
              </a:defRPr>
            </a:lvl2pPr>
            <a:lvl3pPr marL="1096565" indent="0">
              <a:buNone/>
              <a:defRPr sz="1950">
                <a:solidFill>
                  <a:schemeClr val="tx1">
                    <a:tint val="75000"/>
                  </a:schemeClr>
                </a:solidFill>
              </a:defRPr>
            </a:lvl3pPr>
            <a:lvl4pPr marL="1644845" indent="0">
              <a:buNone/>
              <a:defRPr sz="1650">
                <a:solidFill>
                  <a:schemeClr val="tx1">
                    <a:tint val="75000"/>
                  </a:schemeClr>
                </a:solidFill>
              </a:defRPr>
            </a:lvl4pPr>
            <a:lvl5pPr marL="2193128" indent="0">
              <a:buNone/>
              <a:defRPr sz="1650">
                <a:solidFill>
                  <a:schemeClr val="tx1">
                    <a:tint val="75000"/>
                  </a:schemeClr>
                </a:solidFill>
              </a:defRPr>
            </a:lvl5pPr>
            <a:lvl6pPr marL="2741411" indent="0">
              <a:buNone/>
              <a:defRPr sz="1650">
                <a:solidFill>
                  <a:schemeClr val="tx1">
                    <a:tint val="75000"/>
                  </a:schemeClr>
                </a:solidFill>
              </a:defRPr>
            </a:lvl6pPr>
            <a:lvl7pPr marL="3289694" indent="0">
              <a:buNone/>
              <a:defRPr sz="1650">
                <a:solidFill>
                  <a:schemeClr val="tx1">
                    <a:tint val="75000"/>
                  </a:schemeClr>
                </a:solidFill>
              </a:defRPr>
            </a:lvl7pPr>
            <a:lvl8pPr marL="3837975" indent="0">
              <a:buNone/>
              <a:defRPr sz="1650">
                <a:solidFill>
                  <a:schemeClr val="tx1">
                    <a:tint val="75000"/>
                  </a:schemeClr>
                </a:solidFill>
              </a:defRPr>
            </a:lvl8pPr>
            <a:lvl9pPr marL="4386257"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9314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3300"/>
            </a:lvl1pPr>
            <a:lvl2pPr>
              <a:defRPr sz="2850"/>
            </a:lvl2pPr>
            <a:lvl3pPr>
              <a:defRPr sz="2325"/>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3300"/>
            </a:lvl1pPr>
            <a:lvl2pPr>
              <a:defRPr sz="2850"/>
            </a:lvl2pPr>
            <a:lvl3pPr>
              <a:defRPr sz="2325"/>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3386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6"/>
            <a:ext cx="5386918" cy="639763"/>
          </a:xfrm>
        </p:spPr>
        <p:txBody>
          <a:bodyPr anchor="b"/>
          <a:lstStyle>
            <a:lvl1pPr marL="0" indent="0">
              <a:buNone/>
              <a:defRPr sz="2850" b="1"/>
            </a:lvl1pPr>
            <a:lvl2pPr marL="548282" indent="0">
              <a:buNone/>
              <a:defRPr sz="2325" b="1"/>
            </a:lvl2pPr>
            <a:lvl3pPr marL="1096565" indent="0">
              <a:buNone/>
              <a:defRPr sz="2175" b="1"/>
            </a:lvl3pPr>
            <a:lvl4pPr marL="1644845" indent="0">
              <a:buNone/>
              <a:defRPr sz="1950" b="1"/>
            </a:lvl4pPr>
            <a:lvl5pPr marL="2193128" indent="0">
              <a:buNone/>
              <a:defRPr sz="1950" b="1"/>
            </a:lvl5pPr>
            <a:lvl6pPr marL="2741411" indent="0">
              <a:buNone/>
              <a:defRPr sz="1950" b="1"/>
            </a:lvl6pPr>
            <a:lvl7pPr marL="3289694" indent="0">
              <a:buNone/>
              <a:defRPr sz="1950" b="1"/>
            </a:lvl7pPr>
            <a:lvl8pPr marL="3837975" indent="0">
              <a:buNone/>
              <a:defRPr sz="1950" b="1"/>
            </a:lvl8pPr>
            <a:lvl9pPr marL="4386257" indent="0">
              <a:buNone/>
              <a:defRPr sz="1950" b="1"/>
            </a:lvl9pPr>
          </a:lstStyle>
          <a:p>
            <a:pPr lvl="0"/>
            <a:r>
              <a:rPr lang="en-US"/>
              <a:t>Click to edit Master text styles</a:t>
            </a:r>
          </a:p>
        </p:txBody>
      </p:sp>
      <p:sp>
        <p:nvSpPr>
          <p:cNvPr id="4" name="Content Placeholder 3"/>
          <p:cNvSpPr>
            <a:spLocks noGrp="1"/>
          </p:cNvSpPr>
          <p:nvPr>
            <p:ph sz="half" idx="2"/>
          </p:nvPr>
        </p:nvSpPr>
        <p:spPr>
          <a:xfrm>
            <a:off x="609601" y="2174875"/>
            <a:ext cx="5386918" cy="3951289"/>
          </a:xfrm>
        </p:spPr>
        <p:txBody>
          <a:bodyPr/>
          <a:lstStyle>
            <a:lvl1pPr>
              <a:defRPr sz="2850"/>
            </a:lvl1pPr>
            <a:lvl2pPr>
              <a:defRPr sz="2325"/>
            </a:lvl2pPr>
            <a:lvl3pPr>
              <a:defRPr sz="2175"/>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6"/>
            <a:ext cx="5389034" cy="639763"/>
          </a:xfrm>
        </p:spPr>
        <p:txBody>
          <a:bodyPr anchor="b"/>
          <a:lstStyle>
            <a:lvl1pPr marL="0" indent="0">
              <a:buNone/>
              <a:defRPr sz="2850" b="1"/>
            </a:lvl1pPr>
            <a:lvl2pPr marL="548282" indent="0">
              <a:buNone/>
              <a:defRPr sz="2325" b="1"/>
            </a:lvl2pPr>
            <a:lvl3pPr marL="1096565" indent="0">
              <a:buNone/>
              <a:defRPr sz="2175" b="1"/>
            </a:lvl3pPr>
            <a:lvl4pPr marL="1644845" indent="0">
              <a:buNone/>
              <a:defRPr sz="1950" b="1"/>
            </a:lvl4pPr>
            <a:lvl5pPr marL="2193128" indent="0">
              <a:buNone/>
              <a:defRPr sz="1950" b="1"/>
            </a:lvl5pPr>
            <a:lvl6pPr marL="2741411" indent="0">
              <a:buNone/>
              <a:defRPr sz="1950" b="1"/>
            </a:lvl6pPr>
            <a:lvl7pPr marL="3289694" indent="0">
              <a:buNone/>
              <a:defRPr sz="1950" b="1"/>
            </a:lvl7pPr>
            <a:lvl8pPr marL="3837975" indent="0">
              <a:buNone/>
              <a:defRPr sz="1950" b="1"/>
            </a:lvl8pPr>
            <a:lvl9pPr marL="4386257" indent="0">
              <a:buNone/>
              <a:defRPr sz="1950" b="1"/>
            </a:lvl9pPr>
          </a:lstStyle>
          <a:p>
            <a:pPr lvl="0"/>
            <a:r>
              <a:rPr lang="en-US"/>
              <a:t>Click to edit Master text styles</a:t>
            </a:r>
          </a:p>
        </p:txBody>
      </p:sp>
      <p:sp>
        <p:nvSpPr>
          <p:cNvPr id="6" name="Content Placeholder 5"/>
          <p:cNvSpPr>
            <a:spLocks noGrp="1"/>
          </p:cNvSpPr>
          <p:nvPr>
            <p:ph sz="quarter" idx="4"/>
          </p:nvPr>
        </p:nvSpPr>
        <p:spPr>
          <a:xfrm>
            <a:off x="6193370" y="2174875"/>
            <a:ext cx="5389034" cy="3951289"/>
          </a:xfrm>
        </p:spPr>
        <p:txBody>
          <a:bodyPr/>
          <a:lstStyle>
            <a:lvl1pPr>
              <a:defRPr sz="2850"/>
            </a:lvl1pPr>
            <a:lvl2pPr>
              <a:defRPr sz="2325"/>
            </a:lvl2pPr>
            <a:lvl3pPr>
              <a:defRPr sz="2175"/>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978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4300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6"/>
          </a:xfrm>
          <a:prstGeom prst="rect">
            <a:avLst/>
          </a:prstGeom>
        </p:spPr>
        <p:txBody>
          <a:bodyPr vert="horz" lIns="146208" tIns="73105" rIns="146208" bIns="73105" rtlCol="0" anchor="ctr"/>
          <a:lstStyle>
            <a:lvl1pPr algn="l">
              <a:defRPr sz="1500">
                <a:solidFill>
                  <a:schemeClr val="tx1">
                    <a:tint val="75000"/>
                  </a:schemeClr>
                </a:solidFill>
              </a:defRPr>
            </a:lvl1pPr>
          </a:lstStyle>
          <a:p>
            <a:fld id="{4CEF851F-4C9B-4ED8-A706-7687066F5A2C}" type="datetimeFigureOut">
              <a:rPr lang="en-US" smtClean="0"/>
              <a:t>10/22/2021</a:t>
            </a:fld>
            <a:endParaRPr lang="en-US"/>
          </a:p>
        </p:txBody>
      </p:sp>
      <p:sp>
        <p:nvSpPr>
          <p:cNvPr id="5" name="Footer Placeholder 4"/>
          <p:cNvSpPr>
            <a:spLocks noGrp="1"/>
          </p:cNvSpPr>
          <p:nvPr>
            <p:ph type="ftr" sz="quarter" idx="3"/>
          </p:nvPr>
        </p:nvSpPr>
        <p:spPr>
          <a:xfrm>
            <a:off x="4165600" y="6356350"/>
            <a:ext cx="3860800" cy="365126"/>
          </a:xfrm>
          <a:prstGeom prst="rect">
            <a:avLst/>
          </a:prstGeom>
        </p:spPr>
        <p:txBody>
          <a:bodyPr vert="horz" lIns="146208" tIns="73105" rIns="146208" bIns="7310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6"/>
          </a:xfrm>
          <a:prstGeom prst="rect">
            <a:avLst/>
          </a:prstGeom>
        </p:spPr>
        <p:txBody>
          <a:bodyPr vert="horz" lIns="146208" tIns="73105" rIns="146208" bIns="73105" rtlCol="0" anchor="ctr"/>
          <a:lstStyle>
            <a:lvl1pPr algn="r">
              <a:defRPr sz="15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249696310"/>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76" r:id="rId3"/>
    <p:sldLayoutId id="2147483688" r:id="rId4"/>
    <p:sldLayoutId id="2147483687"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ctr" defTabSz="1096565" rtl="0" eaLnBrk="1" latinLnBrk="0" hangingPunct="1">
        <a:spcBef>
          <a:spcPct val="0"/>
        </a:spcBef>
        <a:buNone/>
        <a:defRPr sz="5325" kern="1200">
          <a:solidFill>
            <a:schemeClr val="tx1"/>
          </a:solidFill>
          <a:latin typeface="+mj-lt"/>
          <a:ea typeface="+mj-ea"/>
          <a:cs typeface="+mj-cs"/>
        </a:defRPr>
      </a:lvl1pPr>
    </p:titleStyle>
    <p:bodyStyle>
      <a:lvl1pPr marL="411211" indent="-411211" algn="l" defTabSz="1096565" rtl="0" eaLnBrk="1" latinLnBrk="0" hangingPunct="1">
        <a:spcBef>
          <a:spcPct val="20000"/>
        </a:spcBef>
        <a:buFont typeface="Arial" pitchFamily="34" charset="0"/>
        <a:buChar char="•"/>
        <a:defRPr sz="3750" kern="1200">
          <a:solidFill>
            <a:schemeClr val="tx1"/>
          </a:solidFill>
          <a:latin typeface="+mn-lt"/>
          <a:ea typeface="+mn-ea"/>
          <a:cs typeface="+mn-cs"/>
        </a:defRPr>
      </a:lvl1pPr>
      <a:lvl2pPr marL="890960" indent="-342676" algn="l" defTabSz="109656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70705" indent="-274142" algn="l" defTabSz="1096565" rtl="0" eaLnBrk="1" latinLnBrk="0" hangingPunct="1">
        <a:spcBef>
          <a:spcPct val="20000"/>
        </a:spcBef>
        <a:buFont typeface="Arial" pitchFamily="34" charset="0"/>
        <a:buChar char="•"/>
        <a:defRPr sz="2850" kern="1200">
          <a:solidFill>
            <a:schemeClr val="tx1"/>
          </a:solidFill>
          <a:latin typeface="+mn-lt"/>
          <a:ea typeface="+mn-ea"/>
          <a:cs typeface="+mn-cs"/>
        </a:defRPr>
      </a:lvl3pPr>
      <a:lvl4pPr marL="1918988"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4pPr>
      <a:lvl5pPr marL="2467270"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5pPr>
      <a:lvl6pPr marL="3015551"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6pPr>
      <a:lvl7pPr marL="3563833"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7pPr>
      <a:lvl8pPr marL="4112117"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8pPr>
      <a:lvl9pPr marL="4660398"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9pPr>
    </p:bodyStyle>
    <p:otherStyle>
      <a:defPPr>
        <a:defRPr lang="en-US"/>
      </a:defPPr>
      <a:lvl1pPr marL="0" algn="l" defTabSz="1096565" rtl="0" eaLnBrk="1" latinLnBrk="0" hangingPunct="1">
        <a:defRPr sz="2175" kern="1200">
          <a:solidFill>
            <a:schemeClr val="tx1"/>
          </a:solidFill>
          <a:latin typeface="+mn-lt"/>
          <a:ea typeface="+mn-ea"/>
          <a:cs typeface="+mn-cs"/>
        </a:defRPr>
      </a:lvl1pPr>
      <a:lvl2pPr marL="548282" algn="l" defTabSz="1096565" rtl="0" eaLnBrk="1" latinLnBrk="0" hangingPunct="1">
        <a:defRPr sz="2175" kern="1200">
          <a:solidFill>
            <a:schemeClr val="tx1"/>
          </a:solidFill>
          <a:latin typeface="+mn-lt"/>
          <a:ea typeface="+mn-ea"/>
          <a:cs typeface="+mn-cs"/>
        </a:defRPr>
      </a:lvl2pPr>
      <a:lvl3pPr marL="1096565" algn="l" defTabSz="1096565" rtl="0" eaLnBrk="1" latinLnBrk="0" hangingPunct="1">
        <a:defRPr sz="2175" kern="1200">
          <a:solidFill>
            <a:schemeClr val="tx1"/>
          </a:solidFill>
          <a:latin typeface="+mn-lt"/>
          <a:ea typeface="+mn-ea"/>
          <a:cs typeface="+mn-cs"/>
        </a:defRPr>
      </a:lvl3pPr>
      <a:lvl4pPr marL="1644845" algn="l" defTabSz="1096565" rtl="0" eaLnBrk="1" latinLnBrk="0" hangingPunct="1">
        <a:defRPr sz="2175" kern="1200">
          <a:solidFill>
            <a:schemeClr val="tx1"/>
          </a:solidFill>
          <a:latin typeface="+mn-lt"/>
          <a:ea typeface="+mn-ea"/>
          <a:cs typeface="+mn-cs"/>
        </a:defRPr>
      </a:lvl4pPr>
      <a:lvl5pPr marL="2193128" algn="l" defTabSz="1096565" rtl="0" eaLnBrk="1" latinLnBrk="0" hangingPunct="1">
        <a:defRPr sz="2175" kern="1200">
          <a:solidFill>
            <a:schemeClr val="tx1"/>
          </a:solidFill>
          <a:latin typeface="+mn-lt"/>
          <a:ea typeface="+mn-ea"/>
          <a:cs typeface="+mn-cs"/>
        </a:defRPr>
      </a:lvl5pPr>
      <a:lvl6pPr marL="2741411" algn="l" defTabSz="1096565" rtl="0" eaLnBrk="1" latinLnBrk="0" hangingPunct="1">
        <a:defRPr sz="2175" kern="1200">
          <a:solidFill>
            <a:schemeClr val="tx1"/>
          </a:solidFill>
          <a:latin typeface="+mn-lt"/>
          <a:ea typeface="+mn-ea"/>
          <a:cs typeface="+mn-cs"/>
        </a:defRPr>
      </a:lvl6pPr>
      <a:lvl7pPr marL="3289694" algn="l" defTabSz="1096565" rtl="0" eaLnBrk="1" latinLnBrk="0" hangingPunct="1">
        <a:defRPr sz="2175" kern="1200">
          <a:solidFill>
            <a:schemeClr val="tx1"/>
          </a:solidFill>
          <a:latin typeface="+mn-lt"/>
          <a:ea typeface="+mn-ea"/>
          <a:cs typeface="+mn-cs"/>
        </a:defRPr>
      </a:lvl7pPr>
      <a:lvl8pPr marL="3837975" algn="l" defTabSz="1096565" rtl="0" eaLnBrk="1" latinLnBrk="0" hangingPunct="1">
        <a:defRPr sz="2175" kern="1200">
          <a:solidFill>
            <a:schemeClr val="tx1"/>
          </a:solidFill>
          <a:latin typeface="+mn-lt"/>
          <a:ea typeface="+mn-ea"/>
          <a:cs typeface="+mn-cs"/>
        </a:defRPr>
      </a:lvl8pPr>
      <a:lvl9pPr marL="4386257" algn="l" defTabSz="1096565" rtl="0" eaLnBrk="1" latinLnBrk="0" hangingPunct="1">
        <a:defRPr sz="21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672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88464"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Iết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3697770" y="1292518"/>
            <a:ext cx="600264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508969" y="1297333"/>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2519328" y="1479883"/>
            <a:ext cx="1320800" cy="1272143"/>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14</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3028897" y="1533368"/>
            <a:ext cx="6741935"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0" smtClean="0">
                <a:solidFill>
                  <a:srgbClr val="0070C0"/>
                </a:solidFill>
                <a:latin typeface="Arial" panose="020B0604020202020204" pitchFamily="34" charset="0"/>
                <a:ea typeface="Arial-Rounded" panose="020B0500000000000000" pitchFamily="34" charset="0"/>
                <a:cs typeface="Arial" panose="020B0604020202020204" pitchFamily="34" charset="0"/>
              </a:rPr>
              <a:t>EM HỌC VẼ</a:t>
            </a:r>
            <a:endPar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F6BE153F-7585-4D38-A263-BA52DFC5D669}"/>
              </a:ext>
            </a:extLst>
          </p:cNvPr>
          <p:cNvSpPr/>
          <p:nvPr/>
        </p:nvSpPr>
        <p:spPr>
          <a:xfrm>
            <a:off x="2465838" y="2773010"/>
            <a:ext cx="6704400" cy="923330"/>
          </a:xfrm>
          <a:prstGeom prst="rect">
            <a:avLst/>
          </a:prstGeom>
          <a:noFill/>
        </p:spPr>
        <p:txBody>
          <a:bodyPr wrap="none" lIns="91440" tIns="45720" rIns="91440" bIns="45720">
            <a:spAutoFit/>
          </a:bodyPr>
          <a:lstStyle/>
          <a:p>
            <a:pPr algn="ct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6. </a:t>
            </a: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mở</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rộng</a:t>
            </a:r>
            <a:endParaRPr lang="en-US" sz="5400" b="1" cap="none" spc="0" dirty="0">
              <a:ln w="22225">
                <a:solidFill>
                  <a:srgbClr val="00B0F0"/>
                </a:solidFill>
                <a:prstDash val="solid"/>
              </a:ln>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1298507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11141552-A717-4051-9DF4-51B2300838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559121"/>
            <a:ext cx="2409442" cy="2279332"/>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000" dirty="0" err="1" smtClean="0">
                <a:solidFill>
                  <a:srgbClr val="FF0000"/>
                </a:solidFill>
                <a:latin typeface="Arial" panose="020B0604020202020204" pitchFamily="34" charset="0"/>
                <a:cs typeface="Arial" panose="020B0604020202020204" pitchFamily="34" charset="0"/>
              </a:rPr>
              <a:t>Yêu</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cầu</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cần</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đạt</a:t>
            </a:r>
            <a:r>
              <a:rPr lang="en-US" sz="4000" dirty="0" smtClean="0">
                <a:solidFill>
                  <a:srgbClr val="FF0000"/>
                </a:solidFill>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726429" y="2219113"/>
            <a:ext cx="10977093" cy="1758698"/>
          </a:xfrm>
          <a:prstGeom prst="rect">
            <a:avLst/>
          </a:prstGeom>
        </p:spPr>
        <p:txBody>
          <a:bodyPr>
            <a:normAutofit fontScale="6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US" sz="5100" dirty="0" smtClean="0">
                <a:solidFill>
                  <a:srgbClr val="000099"/>
                </a:solidFill>
                <a:latin typeface="Arial" panose="020B0604020202020204" pitchFamily="34" charset="0"/>
                <a:cs typeface="Arial" panose="020B0604020202020204" pitchFamily="34" charset="0"/>
              </a:rPr>
              <a:t>- </a:t>
            </a:r>
            <a:r>
              <a:rPr lang="en-US" sz="5100" dirty="0" err="1" smtClean="0">
                <a:solidFill>
                  <a:srgbClr val="000099"/>
                </a:solidFill>
                <a:latin typeface="Arial" panose="020B0604020202020204" pitchFamily="34" charset="0"/>
                <a:cs typeface="Arial" panose="020B0604020202020204" pitchFamily="34" charset="0"/>
              </a:rPr>
              <a:t>Tìm</a:t>
            </a:r>
            <a:r>
              <a:rPr lang="en-US" sz="5100" dirty="0" smtClean="0">
                <a:solidFill>
                  <a:srgbClr val="000099"/>
                </a:solidFill>
                <a:latin typeface="Arial" panose="020B0604020202020204" pitchFamily="34" charset="0"/>
                <a:cs typeface="Arial" panose="020B0604020202020204" pitchFamily="34" charset="0"/>
              </a:rPr>
              <a:t> </a:t>
            </a:r>
            <a:r>
              <a:rPr lang="en-US" sz="5100" dirty="0" err="1">
                <a:solidFill>
                  <a:srgbClr val="000099"/>
                </a:solidFill>
                <a:latin typeface="Arial" panose="020B0604020202020204" pitchFamily="34" charset="0"/>
                <a:cs typeface="Arial" panose="020B0604020202020204" pitchFamily="34" charset="0"/>
              </a:rPr>
              <a:t>đọc</a:t>
            </a:r>
            <a:r>
              <a:rPr lang="en-US" sz="5100" dirty="0">
                <a:solidFill>
                  <a:srgbClr val="000099"/>
                </a:solidFill>
                <a:latin typeface="Arial" panose="020B0604020202020204" pitchFamily="34" charset="0"/>
                <a:cs typeface="Arial" panose="020B0604020202020204" pitchFamily="34" charset="0"/>
              </a:rPr>
              <a:t> </a:t>
            </a:r>
            <a:r>
              <a:rPr lang="en-US" sz="5100" err="1" smtClean="0">
                <a:solidFill>
                  <a:srgbClr val="000099"/>
                </a:solidFill>
                <a:latin typeface="Arial" panose="020B0604020202020204" pitchFamily="34" charset="0"/>
                <a:cs typeface="Arial" panose="020B0604020202020204" pitchFamily="34" charset="0"/>
              </a:rPr>
              <a:t>các</a:t>
            </a:r>
            <a:r>
              <a:rPr lang="en-US" sz="5100" smtClean="0">
                <a:solidFill>
                  <a:srgbClr val="000099"/>
                </a:solidFill>
                <a:latin typeface="Arial" panose="020B0604020202020204" pitchFamily="34" charset="0"/>
                <a:cs typeface="Arial" panose="020B0604020202020204" pitchFamily="34" charset="0"/>
              </a:rPr>
              <a:t> câu chuyện về trường học và chia sẻ thông tin về câu chuyện: tên câu chuyện, mở đầu câu chuyện, diễn biến và kết thúc của câu chuyện.</a:t>
            </a:r>
            <a:endParaRPr lang="en-US" sz="5100" dirty="0">
              <a:solidFill>
                <a:srgbClr val="000099"/>
              </a:solidFill>
              <a:latin typeface="Arial" panose="020B0604020202020204" pitchFamily="34" charset="0"/>
              <a:cs typeface="Arial" panose="020B0604020202020204" pitchFamily="34" charset="0"/>
            </a:endParaRPr>
          </a:p>
          <a:p>
            <a:pPr marL="0" indent="0">
              <a:buNone/>
            </a:pPr>
            <a:r>
              <a:rPr lang="en-US" sz="5100" smtClean="0">
                <a:solidFill>
                  <a:srgbClr val="000099"/>
                </a:solidFill>
                <a:latin typeface="Arial" panose="020B0604020202020204" pitchFamily="34" charset="0"/>
                <a:cs typeface="Arial" panose="020B0604020202020204" pitchFamily="34" charset="0"/>
              </a:rPr>
              <a:t>- Nói về một nhân vật em thích trong câu chuyện.</a:t>
            </a:r>
            <a:endParaRPr lang="en-US" sz="5100" dirty="0">
              <a:solidFill>
                <a:srgbClr val="000099"/>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24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StopAudio" delay="0">
                      <p:tgtEl>
                        <p:sldTgt/>
                      </p:tgtEl>
                    </p:cond>
                  </p:endCondLst>
                </p:cTn>
                <p:tgtEl>
                  <p:spTgt spid="23"/>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182858" y="241987"/>
            <a:ext cx="10723678" cy="972503"/>
          </a:xfrm>
          <a:prstGeom prst="rect">
            <a:avLst/>
          </a:prstGeom>
          <a:noFill/>
        </p:spPr>
        <p:txBody>
          <a:bodyPr wrap="square" lIns="109656" tIns="54829" rIns="109656" bIns="5482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096565"/>
            <a:r>
              <a:rPr lang="en-US" dirty="0" err="1">
                <a:solidFill>
                  <a:prstClr val="black"/>
                </a:solidFill>
                <a:latin typeface="Arial" panose="020B0604020202020204" pitchFamily="34" charset="0"/>
                <a:cs typeface="Arial" panose="020B0604020202020204" pitchFamily="34" charset="0"/>
              </a:rPr>
              <a:t>Tìm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đọc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câu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chuyện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về</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trường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học</a:t>
            </a:r>
            <a:r>
              <a:rPr lang="en-US" dirty="0">
                <a:solidFill>
                  <a:prstClr val="black"/>
                </a:solidFill>
                <a:latin typeface="Arial" panose="020B0604020202020204" pitchFamily="34" charset="0"/>
                <a:cs typeface="Arial" panose="020B0604020202020204" pitchFamily="34" charset="0"/>
              </a:rPr>
              <a:t>. Chia </a:t>
            </a:r>
            <a:r>
              <a:rPr lang="en-US" dirty="0" err="1">
                <a:solidFill>
                  <a:prstClr val="black"/>
                </a:solidFill>
                <a:latin typeface="Arial" panose="020B0604020202020204" pitchFamily="34" charset="0"/>
                <a:cs typeface="Arial" panose="020B0604020202020204" pitchFamily="34" charset="0"/>
              </a:rPr>
              <a:t>sẻ</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thông</a:t>
            </a:r>
            <a:r>
              <a:rPr lang="en-US" dirty="0">
                <a:solidFill>
                  <a:prstClr val="black"/>
                </a:solidFill>
                <a:latin typeface="Arial" panose="020B0604020202020204" pitchFamily="34" charset="0"/>
                <a:cs typeface="Arial" panose="020B0604020202020204" pitchFamily="34" charset="0"/>
              </a:rPr>
              <a:t> tin </a:t>
            </a:r>
            <a:r>
              <a:rPr lang="en-US" dirty="0" err="1">
                <a:solidFill>
                  <a:prstClr val="black"/>
                </a:solidFill>
                <a:latin typeface="Arial" panose="020B0604020202020204" pitchFamily="34" charset="0"/>
                <a:cs typeface="Arial" panose="020B0604020202020204" pitchFamily="34" charset="0"/>
              </a:rPr>
              <a:t>về</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câu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chuyện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dựa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gợi</a:t>
            </a:r>
            <a:r>
              <a:rPr lang="en-US" dirty="0">
                <a:solidFill>
                  <a:prstClr val="black"/>
                </a:solidFill>
                <a:latin typeface="Arial" panose="020B0604020202020204" pitchFamily="34" charset="0"/>
                <a:cs typeface="Arial" panose="020B0604020202020204" pitchFamily="34" charset="0"/>
              </a:rPr>
              <a:t> ý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37" name="Oval 36"/>
          <p:cNvSpPr/>
          <p:nvPr/>
        </p:nvSpPr>
        <p:spPr>
          <a:xfrm>
            <a:off x="497058" y="304213"/>
            <a:ext cx="685800" cy="685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1" tIns="54836" rIns="109671" bIns="54836" rtlCol="0" anchor="ctr"/>
          <a:lstStyle/>
          <a:p>
            <a:pPr algn="ctr" defTabSz="1096565"/>
            <a:r>
              <a:rPr lang="en-US" sz="3300" b="1" dirty="0">
                <a:solidFill>
                  <a:schemeClr val="accent1">
                    <a:lumMod val="50000"/>
                  </a:schemeClr>
                </a:solidFill>
                <a:latin typeface="Arial" panose="020B0604020202020204" pitchFamily="34" charset="0"/>
                <a:cs typeface="Arial" panose="020B0604020202020204" pitchFamily="34" charset="0"/>
              </a:rPr>
              <a:t>1</a:t>
            </a:r>
          </a:p>
        </p:txBody>
      </p:sp>
      <p:grpSp>
        <p:nvGrpSpPr>
          <p:cNvPr id="4" name="Group 3">
            <a:extLst>
              <a:ext uri="{FF2B5EF4-FFF2-40B4-BE49-F238E27FC236}">
                <a16:creationId xmlns:a16="http://schemas.microsoft.com/office/drawing/2014/main" id="{176408DA-CA96-41F3-899E-4657575DA667}"/>
              </a:ext>
            </a:extLst>
          </p:cNvPr>
          <p:cNvGrpSpPr/>
          <p:nvPr/>
        </p:nvGrpSpPr>
        <p:grpSpPr>
          <a:xfrm>
            <a:off x="1862257" y="1926028"/>
            <a:ext cx="9470761" cy="4689985"/>
            <a:chOff x="1454294" y="2029549"/>
            <a:chExt cx="8975167" cy="4689985"/>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454294" y="2286559"/>
              <a:ext cx="8239550" cy="443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peech Bubble: Oval 1">
              <a:extLst>
                <a:ext uri="{FF2B5EF4-FFF2-40B4-BE49-F238E27FC236}">
                  <a16:creationId xmlns:a16="http://schemas.microsoft.com/office/drawing/2014/main" id="{1855015A-32AA-41E5-91BB-5367913E9C57}"/>
                </a:ext>
              </a:extLst>
            </p:cNvPr>
            <p:cNvSpPr/>
            <p:nvPr/>
          </p:nvSpPr>
          <p:spPr>
            <a:xfrm>
              <a:off x="4535688" y="2029549"/>
              <a:ext cx="5522711" cy="3063946"/>
            </a:xfrm>
            <a:prstGeom prst="wedgeEllipseCallout">
              <a:avLst>
                <a:gd name="adj1" fmla="val -60318"/>
                <a:gd name="adj2" fmla="val -97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7EDF424-58C0-4C6E-922F-D8409863E25B}"/>
                </a:ext>
              </a:extLst>
            </p:cNvPr>
            <p:cNvSpPr txBox="1"/>
            <p:nvPr/>
          </p:nvSpPr>
          <p:spPr>
            <a:xfrm>
              <a:off x="4770783" y="2687164"/>
              <a:ext cx="5658678" cy="1692771"/>
            </a:xfrm>
            <a:prstGeom prst="rect">
              <a:avLst/>
            </a:prstGeom>
            <a:noFill/>
          </p:spPr>
          <p:txBody>
            <a:bodyPr wrap="square" rtlCol="0">
              <a:spAutoFit/>
            </a:bodyPr>
            <a:lstStyle/>
            <a:p>
              <a:pPr marL="285750" indent="-285750">
                <a:buFontTx/>
                <a:buChar char="-"/>
              </a:pP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Tên</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câu</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chuyện</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là</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gì</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marL="285750" indent="-285750">
                <a:buFontTx/>
                <a:buChar char="-"/>
              </a:pP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Câu</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chuyện</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mở</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đầu</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như</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thế</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nào</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marL="285750" indent="-285750">
                <a:buFontTx/>
                <a:buChar char="-"/>
              </a:pP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Điều</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gì</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diễn</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ra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tiếp</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theo</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marL="285750" indent="-285750">
                <a:buFontTx/>
                <a:buChar char="-"/>
              </a:pP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Câu</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chuyên</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kết</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thúc</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 ra </a:t>
              </a:r>
              <a:r>
                <a:rPr lang="en-US" sz="2600" dirty="0" err="1">
                  <a:solidFill>
                    <a:srgbClr val="0070C0"/>
                  </a:solidFill>
                  <a:latin typeface="Arial" panose="020B0604020202020204" pitchFamily="34" charset="0"/>
                  <a:ea typeface="Arial-Rounded" panose="020B0500000000000000" pitchFamily="34" charset="0"/>
                  <a:cs typeface="Arial" panose="020B0604020202020204" pitchFamily="34" charset="0"/>
                </a:rPr>
                <a:t>sao</a:t>
              </a:r>
              <a:r>
                <a:rPr lang="en-US" sz="2600" dirty="0">
                  <a:solidFill>
                    <a:srgbClr val="0070C0"/>
                  </a:solidFill>
                  <a:latin typeface="Arial" panose="020B0604020202020204" pitchFamily="34" charset="0"/>
                  <a:ea typeface="Arial-Rounded" panose="020B0500000000000000" pitchFamily="34" charset="0"/>
                  <a:cs typeface="Arial" panose="020B0604020202020204" pitchFamily="34" charset="0"/>
                </a:rPr>
                <a:t>?</a:t>
              </a:r>
            </a:p>
          </p:txBody>
        </p:sp>
      </p:grpSp>
    </p:spTree>
    <p:extLst>
      <p:ext uri="{BB962C8B-B14F-4D97-AF65-F5344CB8AC3E}">
        <p14:creationId xmlns:p14="http://schemas.microsoft.com/office/powerpoint/2010/main" val="30369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717A4F0-7F92-410C-9361-531C9581B2C0}"/>
              </a:ext>
            </a:extLst>
          </p:cNvPr>
          <p:cNvSpPr/>
          <p:nvPr/>
        </p:nvSpPr>
        <p:spPr>
          <a:xfrm>
            <a:off x="193964" y="96983"/>
            <a:ext cx="11790218" cy="6636326"/>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565"/>
            <a:endParaRPr lang="en-US" sz="2175"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C5FF676D-7B4C-447D-858D-BCF68B6E61EC}"/>
              </a:ext>
            </a:extLst>
          </p:cNvPr>
          <p:cNvSpPr txBox="1"/>
          <p:nvPr/>
        </p:nvSpPr>
        <p:spPr>
          <a:xfrm>
            <a:off x="332509" y="179249"/>
            <a:ext cx="11513127" cy="6678751"/>
          </a:xfrm>
          <a:prstGeom prst="rect">
            <a:avLst/>
          </a:prstGeom>
          <a:noFill/>
        </p:spPr>
        <p:txBody>
          <a:bodyPr wrap="square">
            <a:spAutoFit/>
          </a:bodyPr>
          <a:lstStyle/>
          <a:p>
            <a:pPr algn="ctr">
              <a:spcAft>
                <a:spcPts val="600"/>
              </a:spcAft>
            </a:pPr>
            <a:r>
              <a:rPr lang="en-US" sz="2400" b="1"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FF0000"/>
                </a:solidFill>
                <a:effectLst/>
                <a:latin typeface="Arial" panose="020B0604020202020204" pitchFamily="34" charset="0"/>
                <a:ea typeface="Arial-Rounded" panose="020B0500000000000000" pitchFamily="34" charset="0"/>
                <a:cs typeface="Arial" panose="020B0604020202020204" pitchFamily="34" charset="0"/>
              </a:rPr>
              <a:t>Trườ</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mới</a:t>
            </a:r>
            <a:endPar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Đến cổng trường mới, T</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ốt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dirty="0" err="1">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chan đứng lại. Cổng trường em học trước đây có năm cột xi</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măng, tên của trường viết bằng chữ to trên tấm biển. Cổng trường này chỉ có hai cột ngắn ngủn, chung quanh có cành lá.</a:t>
            </a:r>
          </a:p>
          <a:p>
            <a:pPr algn="just">
              <a:spcAft>
                <a:spcPts val="600"/>
              </a:spcAft>
            </a:pP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ốt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dirty="0" err="1">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chan nói: “Cổng này còn đang mọc, có lẽ sẽ mọc cao hơn cột điện thoại nữa.”</a:t>
            </a:r>
          </a:p>
          <a:p>
            <a:pPr algn="just">
              <a:spcAft>
                <a:spcPts val="600"/>
              </a:spcAft>
            </a:pP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Cột hai bên cổng đúng là cây, T</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ốt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dirty="0" err="1">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chan bước đến gần, ngó nghiêng đọc tên trường vì tấm biển bị gió thổi lệch sang một bên.</a:t>
            </a:r>
            <a:endPar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r>
              <a:rPr lang="en-US" sz="2200" dirty="0">
                <a:solidFill>
                  <a:schemeClr val="tx2"/>
                </a:solidFill>
                <a:latin typeface="Arial" panose="020B0604020202020204" pitchFamily="34" charset="0"/>
                <a:ea typeface="Arial-Rounded" panose="020B0500000000000000" pitchFamily="34" charset="0"/>
                <a:cs typeface="Arial" panose="020B0604020202020204" pitchFamily="34" charset="0"/>
              </a:rPr>
              <a:t>     </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dirty="0">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-m</a:t>
            </a:r>
            <a:r>
              <a:rPr lang="en-US" sz="2200" dirty="0">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-e Ga-ku-en”.</a:t>
            </a:r>
          </a:p>
          <a:p>
            <a:pPr algn="just">
              <a:spcAft>
                <a:spcPts val="600"/>
              </a:spcAft>
            </a:pP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Đang định hỏi mẹ “T</a:t>
            </a:r>
            <a:r>
              <a:rPr lang="en-US" sz="2200" dirty="0">
                <a:solidFill>
                  <a:schemeClr val="tx2"/>
                </a:solidFill>
                <a:latin typeface="Arial" panose="020B0604020202020204" pitchFamily="34" charset="0"/>
                <a:ea typeface="Arial-Rounded" panose="020B0500000000000000" pitchFamily="34" charset="0"/>
                <a:cs typeface="Arial" panose="020B0604020202020204" pitchFamily="34" charset="0"/>
              </a:rPr>
              <a:t>ô - </a:t>
            </a:r>
            <a:r>
              <a:rPr lang="en-US" sz="2200" dirty="0" err="1">
                <a:solidFill>
                  <a:schemeClr val="tx2"/>
                </a:solidFill>
                <a:latin typeface="Arial" panose="020B0604020202020204" pitchFamily="34" charset="0"/>
                <a:ea typeface="Arial-Rounded" panose="020B0500000000000000" pitchFamily="34" charset="0"/>
                <a:cs typeface="Arial" panose="020B0604020202020204" pitchFamily="34" charset="0"/>
              </a:rPr>
              <a:t>mô</a:t>
            </a:r>
            <a:r>
              <a:rPr lang="en-US" sz="2200" dirty="0">
                <a:solidFill>
                  <a:schemeClr val="tx2"/>
                </a:solidFill>
                <a:latin typeface="Arial" panose="020B0604020202020204" pitchFamily="34" charset="0"/>
                <a:ea typeface="Arial-Rounded" panose="020B0500000000000000" pitchFamily="34" charset="0"/>
                <a:cs typeface="Arial" panose="020B0604020202020204" pitchFamily="34" charset="0"/>
              </a:rPr>
              <a:t> -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e” nghĩa là gì, T</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ốt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dirty="0" err="1">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chan chợt nhìn vào bên trong thấy có cái gì hơi lạ, bèn ngồi hẳn xuống ngó qua lùm cây và không tin ở mắt mình.</a:t>
            </a:r>
          </a:p>
          <a:p>
            <a:pPr marL="342900" indent="-342900" algn="just">
              <a:spcAft>
                <a:spcPts val="600"/>
              </a:spcAft>
              <a:buFontTx/>
              <a:buChar char="-"/>
            </a:pP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Mẹ ơi! Trong sân trường có đoàn tàu mẹ ạ</a:t>
            </a:r>
            <a:r>
              <a:rPr lang="en-US" sz="2200" dirty="0">
                <a:solidFill>
                  <a:schemeClr val="tx2"/>
                </a:solidFill>
                <a:latin typeface="Arial" panose="020B0604020202020204" pitchFamily="34" charset="0"/>
                <a:ea typeface="Arial-Rounded" panose="020B0500000000000000" pitchFamily="34" charset="0"/>
                <a:cs typeface="Arial" panose="020B0604020202020204" pitchFamily="34" charset="0"/>
              </a:rPr>
              <a:t>.</a:t>
            </a:r>
          </a:p>
          <a:p>
            <a:pPr algn="just">
              <a:spcAft>
                <a:spcPts val="600"/>
              </a:spcAft>
            </a:pP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Trường này đem sáu toa xe lửa đã bỏ đi dùng làm lớp học. T</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ốt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solidFill>
                  <a:schemeClr val="tx2"/>
                </a:solidFill>
                <a:effectLst/>
                <a:latin typeface="Arial" panose="020B0604020202020204" pitchFamily="34" charset="0"/>
                <a:ea typeface="Arial-Rounded" panose="020B0500000000000000" pitchFamily="34" charset="0"/>
                <a:cs typeface="Arial" panose="020B0604020202020204" pitchFamily="34" charset="0"/>
              </a:rPr>
              <a:t>t</a:t>
            </a:r>
            <a:r>
              <a:rPr lang="en-US" sz="2200" dirty="0" err="1">
                <a:solidFill>
                  <a:schemeClr val="tx2"/>
                </a:solidFill>
                <a:latin typeface="Arial" panose="020B0604020202020204" pitchFamily="34" charset="0"/>
                <a:ea typeface="Arial-Rounded" panose="020B0500000000000000" pitchFamily="34" charset="0"/>
                <a:cs typeface="Arial" panose="020B0604020202020204" pitchFamily="34" charset="0"/>
              </a:rPr>
              <a:t>ô</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a:t>
            </a: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chan nghĩ chỉ nằm mơ mới có chuyện được ngồi học ở trong đoàn tàu.</a:t>
            </a:r>
          </a:p>
          <a:p>
            <a:pPr algn="just">
              <a:spcAft>
                <a:spcPts val="600"/>
              </a:spcAft>
            </a:pP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Cửa sổ các toa xe lấp lánh trong nắng sớm. Nhưng cặp mắt cô bé có đôi má hồng đang nhìn qua lùm cây còn lấp lánh hơn thế.</a:t>
            </a:r>
            <a:endPar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r>
              <a:rPr lang="en-US" sz="240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000" dirty="0">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vi-VN" sz="2000" i="1" dirty="0">
                <a:solidFill>
                  <a:srgbClr val="002060"/>
                </a:solidFill>
                <a:latin typeface="Arial" panose="020B0604020202020204" pitchFamily="34" charset="0"/>
                <a:ea typeface="Arial-Rounded" panose="020B0500000000000000" pitchFamily="34" charset="0"/>
                <a:cs typeface="Arial" panose="020B0604020202020204" pitchFamily="34" charset="0"/>
              </a:rPr>
              <a:t>T</a:t>
            </a:r>
            <a:r>
              <a:rPr lang="en-US" sz="2000" i="1" dirty="0" err="1">
                <a:solidFill>
                  <a:srgbClr val="002060"/>
                </a:solidFill>
                <a:latin typeface="Arial" panose="020B0604020202020204" pitchFamily="34" charset="0"/>
                <a:ea typeface="Arial-Rounded" panose="020B0500000000000000" pitchFamily="34" charset="0"/>
                <a:cs typeface="Arial" panose="020B0604020202020204" pitchFamily="34" charset="0"/>
              </a:rPr>
              <a:t>rích</a:t>
            </a:r>
            <a:r>
              <a:rPr lang="vi-VN" sz="2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Tốt</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tô</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chan</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Cô</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bên</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cửa</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sổ</a:t>
            </a:r>
            <a:r>
              <a:rPr lang="vi-VN" sz="20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000" i="0" dirty="0">
              <a:solidFill>
                <a:schemeClr val="tx2"/>
              </a:solidFill>
              <a:effectLst/>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endPar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058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58523" y="574462"/>
            <a:ext cx="9544050" cy="54864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565"/>
            <a:endParaRPr lang="en-US" sz="2175"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1802715" y="462406"/>
            <a:ext cx="9315450" cy="5598456"/>
          </a:xfrm>
          <a:prstGeom prst="rect">
            <a:avLst/>
          </a:prstGeom>
        </p:spPr>
        <p:txBody>
          <a:bodyPr wrap="square">
            <a:spAutoFit/>
          </a:bodyPr>
          <a:lstStyle/>
          <a:p>
            <a:pPr algn="ctr" defTabSz="1096565">
              <a:lnSpc>
                <a:spcPct val="150000"/>
              </a:lnSpc>
            </a:pPr>
            <a:r>
              <a:rPr lang="vi-VN" sz="2400" b="1" dirty="0">
                <a:solidFill>
                  <a:srgbClr val="FF0000"/>
                </a:solidFill>
                <a:effectLst>
                  <a:outerShdw blurRad="60007" dist="200025" dir="15000000" sy="30000" kx="-1800000" algn="bl" rotWithShape="0">
                    <a:prstClr val="black">
                      <a:alpha val="32000"/>
                    </a:prstClr>
                  </a:outerShdw>
                </a:effectLst>
                <a:latin typeface="Arial" panose="020B0604020202020204" pitchFamily="34" charset="0"/>
                <a:ea typeface="Arial-Rounded" panose="020B0500000000000000" pitchFamily="34" charset="0"/>
                <a:cs typeface="Arial" panose="020B0604020202020204" pitchFamily="34" charset="0"/>
              </a:rPr>
              <a:t>Ngôi trường mới</a:t>
            </a:r>
          </a:p>
          <a:p>
            <a:pPr algn="just" defTabSz="1096565">
              <a:lnSpc>
                <a:spcPct val="150000"/>
              </a:lnSpc>
            </a:pP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Trường mới của em xây trên nền ngôi trường cũ lợp lá. Nhìn từ xa, những mảng tường vàng, ngói đỏ như những cánh hoa lấp ló trong cây. </a:t>
            </a:r>
          </a:p>
          <a:p>
            <a:pPr algn="just" defTabSz="1096565">
              <a:lnSpc>
                <a:spcPct val="150000"/>
              </a:lnSpc>
            </a:pP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defTabSz="1096565">
              <a:lnSpc>
                <a:spcPct val="150000"/>
              </a:lnSpc>
            </a:pP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defTabSz="1096565">
              <a:lnSpc>
                <a:spcPct val="150000"/>
              </a:lnSpc>
            </a:pPr>
            <a:r>
              <a:rPr lang="vi-VN" sz="2175"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175">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175"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vi-VN" sz="2175" i="1" dirty="0">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175" b="1" dirty="0">
                <a:solidFill>
                  <a:srgbClr val="002060"/>
                </a:solidFill>
                <a:latin typeface="Arial" panose="020B0604020202020204" pitchFamily="34" charset="0"/>
                <a:ea typeface="Arial-Rounded" panose="020B0500000000000000" pitchFamily="34" charset="0"/>
                <a:cs typeface="Arial" panose="020B0604020202020204" pitchFamily="34" charset="0"/>
              </a:rPr>
              <a:t>Ngô Quân Miện</a:t>
            </a: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3" name="Picture 2" descr="A picture containing clipart&#10;&#10;Description automatically generated">
            <a:extLst>
              <a:ext uri="{FF2B5EF4-FFF2-40B4-BE49-F238E27FC236}">
                <a16:creationId xmlns:a16="http://schemas.microsoft.com/office/drawing/2014/main" id="{E6841C9A-41B1-4F4C-8F51-EFC56F69C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6" y="5078436"/>
            <a:ext cx="1489989" cy="1779563"/>
          </a:xfrm>
          <a:prstGeom prst="rect">
            <a:avLst/>
          </a:prstGeom>
        </p:spPr>
      </p:pic>
    </p:spTree>
    <p:extLst>
      <p:ext uri="{BB962C8B-B14F-4D97-AF65-F5344CB8AC3E}">
        <p14:creationId xmlns:p14="http://schemas.microsoft.com/office/powerpoint/2010/main" val="238730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70737" y="587345"/>
            <a:ext cx="8829675" cy="603171"/>
          </a:xfrm>
          <a:prstGeom prst="rect">
            <a:avLst/>
          </a:prstGeom>
          <a:noFill/>
        </p:spPr>
        <p:txBody>
          <a:bodyPr wrap="square" lIns="109656" tIns="54829" rIns="109656" bIns="5482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096565"/>
            <a:r>
              <a:rPr lang="en-US" sz="3200" dirty="0" err="1">
                <a:solidFill>
                  <a:prstClr val="black"/>
                </a:solidFill>
                <a:latin typeface="Arial" panose="020B0604020202020204" pitchFamily="34" charset="0"/>
                <a:cs typeface="Arial" panose="020B0604020202020204" pitchFamily="34" charset="0"/>
              </a:rPr>
              <a:t>Nói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về</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nhân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vật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thích</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trong</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câu</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chuyện</a:t>
            </a:r>
            <a:r>
              <a:rPr lang="en-US" sz="3200" dirty="0">
                <a:solidFill>
                  <a:prstClr val="black"/>
                </a:solidFill>
                <a:latin typeface="Arial" panose="020B0604020202020204" pitchFamily="34" charset="0"/>
                <a:cs typeface="Arial" panose="020B0604020202020204" pitchFamily="34" charset="0"/>
              </a:rPr>
              <a:t>.</a:t>
            </a:r>
          </a:p>
        </p:txBody>
      </p:sp>
      <p:sp>
        <p:nvSpPr>
          <p:cNvPr id="10" name="Oval 9"/>
          <p:cNvSpPr/>
          <p:nvPr/>
        </p:nvSpPr>
        <p:spPr>
          <a:xfrm>
            <a:off x="1091588" y="488871"/>
            <a:ext cx="685800" cy="685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671" tIns="54836" rIns="109671" bIns="54836" rtlCol="0" anchor="ctr"/>
          <a:lstStyle/>
          <a:p>
            <a:pPr algn="ctr" defTabSz="1096565"/>
            <a:r>
              <a:rPr lang="en-US" sz="3300" b="1" dirty="0">
                <a:solidFill>
                  <a:schemeClr val="accent1">
                    <a:lumMod val="50000"/>
                  </a:schemeClr>
                </a:solidFill>
                <a:latin typeface="Arial Rounded MT Bold" pitchFamily="34" charset="0"/>
                <a:cs typeface="Times New Roman" pitchFamily="18" charset="0"/>
              </a:rPr>
              <a:t>2</a:t>
            </a:r>
          </a:p>
        </p:txBody>
      </p:sp>
      <p:pic>
        <p:nvPicPr>
          <p:cNvPr id="3" name="Picture 2" descr="A picture containing clipart&#10;&#10;Description automatically generated">
            <a:extLst>
              <a:ext uri="{FF2B5EF4-FFF2-40B4-BE49-F238E27FC236}">
                <a16:creationId xmlns:a16="http://schemas.microsoft.com/office/drawing/2014/main" id="{570EC55E-D25D-4982-A6E3-31CE64B0D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001" y="2637692"/>
            <a:ext cx="7177591" cy="3763108"/>
          </a:xfrm>
          <a:prstGeom prst="rect">
            <a:avLst/>
          </a:prstGeom>
        </p:spPr>
      </p:pic>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7CA5E49-C919-4CAC-AB2C-74412EFE3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8" y="-2368701"/>
            <a:ext cx="10297552" cy="10072469"/>
          </a:xfrm>
          <a:prstGeom prst="rect">
            <a:avLst/>
          </a:prstGeom>
        </p:spPr>
      </p:pic>
      <p:sp>
        <p:nvSpPr>
          <p:cNvPr id="6" name="TextBox 5">
            <a:extLst>
              <a:ext uri="{FF2B5EF4-FFF2-40B4-BE49-F238E27FC236}">
                <a16:creationId xmlns:a16="http://schemas.microsoft.com/office/drawing/2014/main" id="{7ACEF646-EF93-4CC8-B63F-673BE5B2BFB0}"/>
              </a:ext>
            </a:extLst>
          </p:cNvPr>
          <p:cNvSpPr txBox="1"/>
          <p:nvPr/>
        </p:nvSpPr>
        <p:spPr>
          <a:xfrm>
            <a:off x="2800059" y="3065845"/>
            <a:ext cx="5372682" cy="914096"/>
          </a:xfrm>
          <a:prstGeom prst="rect">
            <a:avLst/>
          </a:prstGeom>
          <a:noFill/>
        </p:spPr>
        <p:txBody>
          <a:bodyPr wrap="square" lIns="82296" tIns="41148" rIns="82296" bIns="41148"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r>
              <a:rPr lang="en-US" sz="5400" b="1">
                <a:solidFill>
                  <a:srgbClr val="FF000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smtClean="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VẬN DỤNG</a:t>
            </a:r>
            <a:endParaRPr lang="en-US" sz="5400" b="1" dirty="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4" name="TextBox 3"/>
          <p:cNvSpPr txBox="1"/>
          <p:nvPr/>
        </p:nvSpPr>
        <p:spPr>
          <a:xfrm>
            <a:off x="1390216" y="4937098"/>
            <a:ext cx="8829675" cy="1095614"/>
          </a:xfrm>
          <a:prstGeom prst="rect">
            <a:avLst/>
          </a:prstGeom>
          <a:noFill/>
        </p:spPr>
        <p:txBody>
          <a:bodyPr wrap="square" lIns="109656" tIns="54829" rIns="109656" bIns="5482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096565"/>
            <a:r>
              <a:rPr lang="en-US" sz="3200" smtClean="0">
                <a:solidFill>
                  <a:prstClr val="black"/>
                </a:solidFill>
                <a:latin typeface="Arial" panose="020B0604020202020204" pitchFamily="34" charset="0"/>
                <a:cs typeface="Arial" panose="020B0604020202020204" pitchFamily="34" charset="0"/>
              </a:rPr>
              <a:t>- Chia sẻ với gia đình câu chuyện về chủ đề nhà trường mà em đã sưu tầm.</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0" y="4578483"/>
            <a:ext cx="12192000" cy="2265230"/>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921" y="426478"/>
            <a:ext cx="526529" cy="963500"/>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50" y="218680"/>
            <a:ext cx="369015" cy="670871"/>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787883" y="1846627"/>
            <a:ext cx="7022867" cy="1382474"/>
          </a:xfrm>
          <a:prstGeom prst="rect">
            <a:avLst/>
          </a:prstGeom>
          <a:noFill/>
        </p:spPr>
        <p:txBody>
          <a:bodyPr wrap="square" lIns="82274" tIns="41138" rIns="82274" bIns="41138" rtlCol="0">
            <a:spAutoFit/>
          </a:bodyPr>
          <a:lstStyle/>
          <a:p>
            <a:pPr algn="ctr" defTabSz="822740">
              <a:lnSpc>
                <a:spcPct val="150000"/>
              </a:lnSpc>
            </a:pPr>
            <a:r>
              <a:rPr lang="en-US" sz="3000" dirty="0" err="1">
                <a:solidFill>
                  <a:srgbClr val="FF0000"/>
                </a:solidFill>
                <a:latin typeface="Arial" panose="020B0604020202020204" pitchFamily="34" charset="0"/>
                <a:cs typeface="Arial" panose="020B0604020202020204" pitchFamily="34" charset="0"/>
              </a:rPr>
              <a:t>Tạm</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biệt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và</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hẹn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gặp</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lại</a:t>
            </a:r>
            <a:r>
              <a:rPr lang="en-US" sz="3000" dirty="0">
                <a:solidFill>
                  <a:srgbClr val="FF0000"/>
                </a:solidFill>
                <a:latin typeface="Arial" panose="020B0604020202020204" pitchFamily="34" charset="0"/>
                <a:cs typeface="Arial" panose="020B0604020202020204" pitchFamily="34" charset="0"/>
              </a:rPr>
              <a:t> </a:t>
            </a:r>
          </a:p>
          <a:p>
            <a:pPr algn="ctr" defTabSz="822740">
              <a:lnSpc>
                <a:spcPct val="150000"/>
              </a:lnSpc>
            </a:pPr>
            <a:r>
              <a:rPr lang="en-US" sz="3000" dirty="0" err="1">
                <a:solidFill>
                  <a:srgbClr val="FF0000"/>
                </a:solidFill>
                <a:latin typeface="Arial" panose="020B0604020202020204" pitchFamily="34" charset="0"/>
                <a:cs typeface="Arial" panose="020B0604020202020204" pitchFamily="34" charset="0"/>
              </a:rPr>
              <a:t>các</a:t>
            </a:r>
            <a:r>
              <a:rPr lang="en-US" sz="3000" dirty="0">
                <a:solidFill>
                  <a:srgbClr val="FF0000"/>
                </a:solidFill>
                <a:latin typeface="Arial" panose="020B0604020202020204" pitchFamily="34" charset="0"/>
                <a:cs typeface="Arial" panose="020B0604020202020204" pitchFamily="34" charset="0"/>
              </a:rPr>
              <a:t> con </a:t>
            </a:r>
            <a:r>
              <a:rPr lang="en-US" sz="3000" dirty="0" err="1">
                <a:solidFill>
                  <a:srgbClr val="FF0000"/>
                </a:solidFill>
                <a:latin typeface="Arial" panose="020B0604020202020204" pitchFamily="34" charset="0"/>
                <a:cs typeface="Arial" panose="020B0604020202020204" pitchFamily="34" charset="0"/>
              </a:rPr>
              <a:t>vào</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những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tiết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học</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sau</a:t>
            </a:r>
            <a:r>
              <a:rPr lang="en-US" sz="3000" dirty="0">
                <a:solidFill>
                  <a:srgbClr val="FF0000"/>
                </a:solidFill>
                <a:latin typeface="Arial" panose="020B0604020202020204" pitchFamily="34" charset="0"/>
                <a:cs typeface="Arial" panose="020B0604020202020204" pitchFamily="34"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9902" y="4069050"/>
            <a:ext cx="12042098" cy="2792759"/>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051" y="1955009"/>
            <a:ext cx="706256" cy="833942"/>
          </a:xfrm>
          <a:prstGeom prst="rect">
            <a:avLst/>
          </a:prstGeom>
        </p:spPr>
      </p:pic>
    </p:spTree>
    <p:extLst>
      <p:ext uri="{BB962C8B-B14F-4D97-AF65-F5344CB8AC3E}">
        <p14:creationId xmlns:p14="http://schemas.microsoft.com/office/powerpoint/2010/main" val="3069237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25233659"/>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439</Words>
  <Application>Microsoft Office PowerPoint</Application>
  <PresentationFormat>Widescreen</PresentationFormat>
  <Paragraphs>38</Paragraphs>
  <Slides>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Arial-Rounded</vt:lpstr>
      <vt:lpstr>Calibri</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Toshiba</cp:lastModifiedBy>
  <cp:revision>14</cp:revision>
  <dcterms:created xsi:type="dcterms:W3CDTF">2021-07-17T04:13:39Z</dcterms:created>
  <dcterms:modified xsi:type="dcterms:W3CDTF">2021-10-22T02:01:54Z</dcterms:modified>
</cp:coreProperties>
</file>