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1" r:id="rId2"/>
    <p:sldId id="307" r:id="rId3"/>
    <p:sldId id="304" r:id="rId4"/>
    <p:sldId id="305" r:id="rId5"/>
    <p:sldId id="306" r:id="rId6"/>
    <p:sldId id="277" r:id="rId7"/>
    <p:sldId id="309" r:id="rId8"/>
    <p:sldId id="308" r:id="rId9"/>
    <p:sldId id="278" r:id="rId10"/>
    <p:sldId id="279" r:id="rId11"/>
    <p:sldId id="281" r:id="rId12"/>
    <p:sldId id="310" r:id="rId13"/>
    <p:sldId id="282" r:id="rId14"/>
    <p:sldId id="284" r:id="rId15"/>
    <p:sldId id="286" r:id="rId16"/>
    <p:sldId id="320" r:id="rId17"/>
    <p:sldId id="287" r:id="rId18"/>
    <p:sldId id="312" r:id="rId19"/>
    <p:sldId id="288" r:id="rId20"/>
    <p:sldId id="290" r:id="rId21"/>
    <p:sldId id="313" r:id="rId22"/>
    <p:sldId id="291" r:id="rId23"/>
    <p:sldId id="314" r:id="rId24"/>
    <p:sldId id="298" r:id="rId25"/>
    <p:sldId id="297" r:id="rId26"/>
    <p:sldId id="315" r:id="rId27"/>
    <p:sldId id="302" r:id="rId28"/>
    <p:sldId id="316" r:id="rId29"/>
    <p:sldId id="317" r:id="rId30"/>
    <p:sldId id="318" r:id="rId31"/>
    <p:sldId id="31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97" autoAdjust="0"/>
  </p:normalViewPr>
  <p:slideViewPr>
    <p:cSldViewPr>
      <p:cViewPr>
        <p:scale>
          <a:sx n="81" d="100"/>
          <a:sy n="81" d="100"/>
        </p:scale>
        <p:origin x="-8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2B96FFC-385F-4170-8C0E-9425768BA8D0}" type="slidenum">
              <a:rPr lang="en-US"/>
              <a:pPr>
                <a:defRPr/>
              </a:pPr>
              <a:t>‹#›</a:t>
            </a:fld>
            <a:endParaRPr lang="en-US"/>
          </a:p>
        </p:txBody>
      </p:sp>
    </p:spTree>
    <p:extLst>
      <p:ext uri="{BB962C8B-B14F-4D97-AF65-F5344CB8AC3E}">
        <p14:creationId xmlns:p14="http://schemas.microsoft.com/office/powerpoint/2010/main" val="4255840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BED72FE-D9E4-4A94-A03C-99E7FF0F35EE}" type="slidenum">
              <a:rPr lang="en-US" smtClean="0">
                <a:latin typeface="Arial" charset="0"/>
              </a:rPr>
              <a:pPr/>
              <a:t>9</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872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C550A6F-E157-4657-8320-5AF10627D735}" type="slidenum">
              <a:rPr lang="en-US" smtClean="0">
                <a:latin typeface="Arial" charset="0"/>
              </a:rPr>
              <a:pPr/>
              <a:t>27</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0027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20481"/>
          <p:cNvSpPr>
            <a:spLocks noGrp="1" noRot="1" noChangeAspect="1" noChangeArrowheads="1" noTextEdit="1"/>
          </p:cNvSpPr>
          <p:nvPr>
            <p:ph type="sldImg"/>
          </p:nvPr>
        </p:nvSpPr>
        <p:spPr>
          <a:ln/>
        </p:spPr>
      </p:sp>
      <p:sp>
        <p:nvSpPr>
          <p:cNvPr id="93187" name="文本占位符 2048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318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75FC53-CA1E-480E-91E1-28AD8D19EBDE}" type="slidenum">
              <a:rPr lang="en-US" altLang="zh-CN">
                <a:solidFill>
                  <a:srgbClr val="000000"/>
                </a:solidFill>
                <a:latin typeface=".VnTime" pitchFamily="34" charset="0"/>
              </a:rPr>
              <a:pPr/>
              <a:t>29</a:t>
            </a:fld>
            <a:endParaRPr lang="zh-CN" altLang="en-US">
              <a:solidFill>
                <a:srgbClr val="000000"/>
              </a:solidFill>
              <a:latin typeface=".VnTime" pitchFamily="34" charset="0"/>
            </a:endParaRPr>
          </a:p>
        </p:txBody>
      </p:sp>
    </p:spTree>
    <p:extLst>
      <p:ext uri="{BB962C8B-B14F-4D97-AF65-F5344CB8AC3E}">
        <p14:creationId xmlns:p14="http://schemas.microsoft.com/office/powerpoint/2010/main" val="354806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ABC0D1-6A3D-47CB-894E-F761911E0307}" type="slidenum">
              <a:rPr lang="en-US" smtClean="0">
                <a:latin typeface="Arial" charset="0"/>
              </a:rPr>
              <a:pPr/>
              <a:t>10</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2374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10A51F1-DBD3-409F-96CA-8DC54BA5E5E8}" type="slidenum">
              <a:rPr lang="en-US" smtClean="0">
                <a:latin typeface="Arial" charset="0"/>
              </a:rPr>
              <a:pPr/>
              <a:t>11</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7274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AC7030A-1C2E-40E0-AC5B-8EE216E49FAE}" type="slidenum">
              <a:rPr lang="en-US" smtClean="0">
                <a:latin typeface="Arial" charset="0"/>
              </a:rPr>
              <a:pPr/>
              <a:t>13</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1455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1575DEF-26EF-4992-B7FB-9056965F0A86}" type="slidenum">
              <a:rPr lang="en-US" smtClean="0">
                <a:latin typeface="Arial" charset="0"/>
              </a:rPr>
              <a:pPr/>
              <a:t>14</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44176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EB997B2-0979-4836-9958-F12513273A38}" type="slidenum">
              <a:rPr lang="en-US" smtClean="0">
                <a:latin typeface="Arial" charset="0"/>
              </a:rPr>
              <a:pPr/>
              <a:t>17</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0156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2ABBE3-C9AE-476A-B3B4-ABCDF937F8A9}" type="slidenum">
              <a:rPr lang="en-US" smtClean="0">
                <a:latin typeface="Arial" charset="0"/>
              </a:rPr>
              <a:pPr/>
              <a:t>19</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5239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AE6AE44-3807-4D1D-97D4-6373EC062FFC}" type="slidenum">
              <a:rPr lang="en-US" smtClean="0">
                <a:latin typeface="Arial" charset="0"/>
              </a:rPr>
              <a:pPr/>
              <a:t>22</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2888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66961EC-AEA6-4B23-84FE-9262CEC204C0}" type="slidenum">
              <a:rPr lang="en-US" smtClean="0">
                <a:latin typeface="Arial" charset="0"/>
              </a:rPr>
              <a:pPr/>
              <a:t>25</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1405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97D9EC-7A6D-40CC-AB56-D6A4699BAE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07C565-F3F8-4BDB-AE9F-BAE8CF066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9EE2A5-FF8B-477B-88CB-3B24D346A7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EE7AE3-2C91-4177-8C74-D51B36A826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A1174F-F2DE-40CB-AD47-F3FBBD42C5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4631BB-23DE-44DC-96D3-522FFFC274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699AC6-07F3-4C1D-AA9F-76D9A8BC3E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3FF944-EE58-4E41-BC7F-582C1EDA5F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4F9676-21FC-4501-85CC-77B4AF04C1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653C65-9C7C-4632-BC7E-5A70DA4E4A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64AA6F-43A2-4FE8-9952-754CCE9230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22D149-F27D-4F12-8822-8CFAA20033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6B84FA5-5628-4E0A-BD6E-8A5A78DD20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7"/>
          <p:cNvSpPr>
            <a:spLocks noChangeArrowheads="1" noChangeShapeType="1" noTextEdit="1"/>
          </p:cNvSpPr>
          <p:nvPr/>
        </p:nvSpPr>
        <p:spPr bwMode="auto">
          <a:xfrm>
            <a:off x="1524000" y="2514600"/>
            <a:ext cx="6553200" cy="2032000"/>
          </a:xfrm>
          <a:prstGeom prst="rect">
            <a:avLst/>
          </a:prstGeom>
        </p:spPr>
        <p:txBody>
          <a:bodyPr wrap="none" fromWordArt="1">
            <a:prstTxWarp prst="textPlain">
              <a:avLst>
                <a:gd name="adj" fmla="val 50000"/>
              </a:avLst>
            </a:prstTxWarp>
          </a:bodyPr>
          <a:lstStyle/>
          <a:p>
            <a:pPr algn="ctr"/>
            <a:endPar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1" name="WordArt 18"/>
          <p:cNvSpPr>
            <a:spLocks noChangeArrowheads="1" noChangeShapeType="1" noTextEdit="1"/>
          </p:cNvSpPr>
          <p:nvPr/>
        </p:nvSpPr>
        <p:spPr bwMode="auto">
          <a:xfrm>
            <a:off x="2481263" y="1585914"/>
            <a:ext cx="4638675" cy="592137"/>
          </a:xfrm>
          <a:prstGeom prst="rect">
            <a:avLst/>
          </a:prstGeom>
        </p:spPr>
        <p:txBody>
          <a:bodyPr wrap="none" fromWordArt="1">
            <a:prstTxWarp prst="textPlain">
              <a:avLst>
                <a:gd name="adj" fmla="val 50000"/>
              </a:avLst>
            </a:prstTxWarp>
          </a:bodyPr>
          <a:lstStyle/>
          <a:p>
            <a:pPr algn="ctr"/>
            <a:r>
              <a:rPr lang="vi-VN"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 LỚP </a:t>
            </a:r>
            <a:r>
              <a:rPr lang="vi-VN"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p>
        </p:txBody>
      </p:sp>
      <p:sp>
        <p:nvSpPr>
          <p:cNvPr id="8" name="TextBox 7"/>
          <p:cNvSpPr txBox="1"/>
          <p:nvPr/>
        </p:nvSpPr>
        <p:spPr>
          <a:xfrm>
            <a:off x="1905000" y="3392438"/>
            <a:ext cx="6267450" cy="2308324"/>
          </a:xfrm>
          <a:prstGeom prst="rect">
            <a:avLst/>
          </a:prstGeom>
          <a:noFill/>
        </p:spPr>
        <p:txBody>
          <a:bodyPr>
            <a:spAutoFit/>
          </a:bodyPr>
          <a:lstStyle/>
          <a:p>
            <a:pPr algn="ctr">
              <a:defRPr/>
            </a:pP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en-US" sz="48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Ở </a:t>
            </a:r>
            <a:r>
              <a:rPr lang="en-US" sz="48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Vương</a:t>
            </a:r>
            <a:r>
              <a:rPr lang="en-US" sz="48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quốc</a:t>
            </a:r>
            <a:r>
              <a:rPr lang="en-US" sz="48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Tương</a:t>
            </a:r>
            <a:r>
              <a:rPr lang="en-US" sz="48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Lai</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9" name="TextBox 8"/>
          <p:cNvSpPr txBox="1"/>
          <p:nvPr/>
        </p:nvSpPr>
        <p:spPr>
          <a:xfrm>
            <a:off x="228600" y="250905"/>
            <a:ext cx="9144000" cy="646331"/>
          </a:xfrm>
          <a:prstGeom prst="rect">
            <a:avLst/>
          </a:prstGeom>
          <a:noFill/>
        </p:spPr>
        <p:txBody>
          <a:bodyPr>
            <a:spAutoFit/>
          </a:bodyPr>
          <a:lstStyle/>
          <a:p>
            <a:pPr algn="ctr">
              <a:defRPr/>
            </a:pPr>
            <a:r>
              <a:rPr lang="en-US" sz="3600" b="1" kern="10" dirty="0">
                <a:ln w="9525">
                  <a:solidFill>
                    <a:srgbClr val="FF00FF"/>
                  </a:solidFill>
                  <a:round/>
                  <a:headEnd/>
                  <a:tailEnd/>
                </a:ln>
                <a:solidFill>
                  <a:srgbClr val="0033CC"/>
                </a:solidFill>
                <a:effectLst>
                  <a:outerShdw dist="45791" dir="2021404" algn="ctr" rotWithShape="0">
                    <a:srgbClr val="B2B2B2">
                      <a:alpha val="79999"/>
                    </a:srgbClr>
                  </a:outerShdw>
                </a:effectLst>
                <a:latin typeface="Times New Roman"/>
                <a:cs typeface="Times New Roman"/>
              </a:rPr>
              <a:t>TRƯỜNG TIỂU HỌC ÁI MỘ A</a:t>
            </a:r>
            <a:endParaRPr lang="en-US" sz="3600" b="1" kern="10" dirty="0">
              <a:ln w="9525">
                <a:solidFill>
                  <a:srgbClr val="FF00FF"/>
                </a:solidFill>
                <a:round/>
                <a:headEnd/>
                <a:tailEnd/>
              </a:ln>
              <a:solidFill>
                <a:srgbClr val="0033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34449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543800" cy="381000"/>
          </a:xfrm>
        </p:spPr>
        <p:txBody>
          <a:bodyPr/>
          <a:lstStyle/>
          <a:p>
            <a:pPr eaLnBrk="1" hangingPunct="1"/>
            <a:r>
              <a:rPr lang="en-US" sz="2800" b="1" i="1">
                <a:solidFill>
                  <a:srgbClr val="0000CC"/>
                </a:solidFill>
                <a:latin typeface="Times New Roman" panose="02020603050405020304" pitchFamily="18" charset="0"/>
                <a:cs typeface="Times New Roman" panose="02020603050405020304" pitchFamily="18" charset="0"/>
              </a:rPr>
              <a:t/>
            </a:r>
            <a:br>
              <a:rPr lang="en-US" sz="2800" b="1" i="1">
                <a:solidFill>
                  <a:srgbClr val="0000CC"/>
                </a:solidFill>
                <a:latin typeface="Times New Roman" panose="02020603050405020304" pitchFamily="18" charset="0"/>
                <a:cs typeface="Times New Roman" panose="02020603050405020304" pitchFamily="18" charset="0"/>
              </a:rPr>
            </a:br>
            <a:r>
              <a:rPr lang="en-US" sz="3200" b="1">
                <a:solidFill>
                  <a:srgbClr val="0000CC"/>
                </a:solidFill>
                <a:latin typeface="Times New Roman" panose="02020603050405020304" pitchFamily="18" charset="0"/>
                <a:cs typeface="Times New Roman" panose="02020603050405020304" pitchFamily="18" charset="0"/>
              </a:rPr>
              <a:t>TẬP ĐỌC</a:t>
            </a:r>
            <a:r>
              <a:rPr lang="en-US" sz="4000">
                <a:solidFill>
                  <a:srgbClr val="0000CC"/>
                </a:solidFill>
                <a:latin typeface="Times New Roman" panose="02020603050405020304" pitchFamily="18" charset="0"/>
                <a:cs typeface="Times New Roman" panose="02020603050405020304" pitchFamily="18" charset="0"/>
              </a:rPr>
              <a:t> </a:t>
            </a:r>
            <a:br>
              <a:rPr lang="en-US" sz="4000">
                <a:solidFill>
                  <a:srgbClr val="0000CC"/>
                </a:solidFill>
                <a:latin typeface="Times New Roman" panose="02020603050405020304" pitchFamily="18" charset="0"/>
                <a:cs typeface="Times New Roman" panose="02020603050405020304" pitchFamily="18" charset="0"/>
              </a:rPr>
            </a:br>
            <a:endParaRPr lang="en-US" sz="4000">
              <a:solidFill>
                <a:srgbClr val="0000CC"/>
              </a:solidFill>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type="body" idx="1"/>
          </p:nvPr>
        </p:nvSpPr>
        <p:spPr>
          <a:xfrm>
            <a:off x="304800" y="533400"/>
            <a:ext cx="8229600" cy="1295400"/>
          </a:xfrm>
        </p:spPr>
        <p:txBody>
          <a:bodyPr/>
          <a:lstStyle/>
          <a:p>
            <a:pPr algn="ctr" eaLnBrk="1" hangingPunct="1">
              <a:buFontTx/>
              <a:buNone/>
            </a:pPr>
            <a:r>
              <a:rPr lang="en-US" sz="3600" b="1">
                <a:solidFill>
                  <a:srgbClr val="FF0000"/>
                </a:solidFill>
                <a:latin typeface="Times New Roman" panose="02020603050405020304" pitchFamily="18" charset="0"/>
                <a:cs typeface="Times New Roman" panose="02020603050405020304" pitchFamily="18" charset="0"/>
              </a:rPr>
              <a:t>Ở vương quốc Tương Lai</a:t>
            </a:r>
          </a:p>
          <a:p>
            <a:pPr algn="ctr" eaLnBrk="1" hangingPunct="1">
              <a:buFontTx/>
              <a:buNone/>
            </a:pPr>
            <a:r>
              <a:rPr lang="en-US" sz="36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Mát- téc- lích</a:t>
            </a:r>
            <a:endParaRPr lang="en-US" sz="2000" b="1">
              <a:solidFill>
                <a:srgbClr val="FF0000"/>
              </a:solidFill>
              <a:latin typeface="Times New Roman" panose="02020603050405020304" pitchFamily="18" charset="0"/>
              <a:cs typeface="Times New Roman" panose="02020603050405020304" pitchFamily="18" charset="0"/>
            </a:endParaRPr>
          </a:p>
          <a:p>
            <a:pPr algn="ctr" eaLnBrk="1" hangingPunct="1">
              <a:buFontTx/>
              <a:buNone/>
            </a:pPr>
            <a:r>
              <a:rPr lang="en-US" sz="2400" b="1">
                <a:solidFill>
                  <a:srgbClr val="FF0000"/>
                </a:solidFill>
                <a:latin typeface="Times New Roman" panose="02020603050405020304" pitchFamily="18" charset="0"/>
                <a:cs typeface="Times New Roman" panose="02020603050405020304" pitchFamily="18" charset="0"/>
              </a:rPr>
              <a:t>                                                 </a:t>
            </a:r>
          </a:p>
        </p:txBody>
      </p:sp>
      <p:sp>
        <p:nvSpPr>
          <p:cNvPr id="6148"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công Xưởng Xanh</a:t>
            </a:r>
          </a:p>
        </p:txBody>
      </p:sp>
      <p:sp>
        <p:nvSpPr>
          <p:cNvPr id="6149" name="Text Box 5"/>
          <p:cNvSpPr txBox="1">
            <a:spLocks noChangeArrowheads="1"/>
          </p:cNvSpPr>
          <p:nvPr/>
        </p:nvSpPr>
        <p:spPr bwMode="auto">
          <a:xfrm>
            <a:off x="1066800" y="2209800"/>
            <a:ext cx="8077200" cy="1465263"/>
          </a:xfrm>
          <a:prstGeom prst="rect">
            <a:avLst/>
          </a:prstGeom>
          <a:noFill/>
          <a:ln w="9525">
            <a:noFill/>
            <a:miter lim="800000"/>
            <a:headEnd/>
            <a:tailEnd/>
          </a:ln>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1/</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endParaRPr lang="en-US" sz="3600" dirty="0">
              <a:latin typeface="Times New Roman" panose="02020603050405020304" pitchFamily="18" charset="0"/>
              <a:cs typeface="Times New Roman" panose="02020603050405020304" pitchFamily="18" charset="0"/>
            </a:endParaRPr>
          </a:p>
          <a:p>
            <a:pPr>
              <a:spcBef>
                <a:spcPct val="50000"/>
              </a:spcBef>
            </a:pPr>
            <a:endParaRPr lang="en-US" sz="3600" dirty="0">
              <a:latin typeface="Times New Roman" panose="02020603050405020304" pitchFamily="18" charset="0"/>
              <a:cs typeface="Times New Roman" panose="02020603050405020304" pitchFamily="18" charset="0"/>
            </a:endParaRPr>
          </a:p>
        </p:txBody>
      </p:sp>
      <p:sp>
        <p:nvSpPr>
          <p:cNvPr id="55302" name="Text Box 6"/>
          <p:cNvSpPr txBox="1">
            <a:spLocks noChangeArrowheads="1"/>
          </p:cNvSpPr>
          <p:nvPr/>
        </p:nvSpPr>
        <p:spPr bwMode="auto">
          <a:xfrm>
            <a:off x="914400" y="2819400"/>
            <a:ext cx="7696200" cy="641350"/>
          </a:xfrm>
          <a:prstGeom prst="rect">
            <a:avLst/>
          </a:prstGeom>
          <a:noFill/>
          <a:ln w="9525">
            <a:noFill/>
            <a:miter lim="800000"/>
            <a:headEnd/>
            <a:tailEnd/>
          </a:ln>
        </p:spPr>
        <p:txBody>
          <a:bodyPr>
            <a:spAutoFit/>
          </a:bodyPr>
          <a:lstStyle/>
          <a:p>
            <a:pPr>
              <a:spcBef>
                <a:spcPct val="50000"/>
              </a:spcBef>
            </a:pPr>
            <a:r>
              <a:rPr lang="en-US" sz="3600" u="sng">
                <a:solidFill>
                  <a:srgbClr val="FF0000"/>
                </a:solidFill>
                <a:latin typeface="Times New Roman" panose="02020603050405020304" pitchFamily="18" charset="0"/>
                <a:cs typeface="Times New Roman" panose="02020603050405020304" pitchFamily="18" charset="0"/>
              </a:rPr>
              <a:t>S</a:t>
            </a:r>
            <a:r>
              <a:rPr lang="en-US" sz="3600">
                <a:solidFill>
                  <a:srgbClr val="FF0000"/>
                </a:solidFill>
                <a:latin typeface="Times New Roman" panose="02020603050405020304" pitchFamily="18" charset="0"/>
                <a:cs typeface="Times New Roman" panose="02020603050405020304" pitchFamily="18" charset="0"/>
              </a:rPr>
              <a:t>áng </a:t>
            </a:r>
            <a:r>
              <a:rPr lang="en-US" sz="3600" u="sng">
                <a:solidFill>
                  <a:srgbClr val="FF0000"/>
                </a:solidFill>
                <a:latin typeface="Times New Roman" panose="02020603050405020304" pitchFamily="18" charset="0"/>
                <a:cs typeface="Times New Roman" panose="02020603050405020304" pitchFamily="18" charset="0"/>
              </a:rPr>
              <a:t>ch</a:t>
            </a:r>
            <a:r>
              <a:rPr lang="en-US" sz="3600">
                <a:solidFill>
                  <a:srgbClr val="FF0000"/>
                </a:solidFill>
                <a:latin typeface="Times New Roman" panose="02020603050405020304" pitchFamily="18" charset="0"/>
                <a:cs typeface="Times New Roman" panose="02020603050405020304" pitchFamily="18" charset="0"/>
              </a:rPr>
              <a:t>ế, </a:t>
            </a:r>
            <a:r>
              <a:rPr lang="en-US" sz="3600" u="sng">
                <a:solidFill>
                  <a:srgbClr val="FF0000"/>
                </a:solidFill>
                <a:latin typeface="Times New Roman" panose="02020603050405020304" pitchFamily="18" charset="0"/>
                <a:cs typeface="Times New Roman" panose="02020603050405020304" pitchFamily="18" charset="0"/>
              </a:rPr>
              <a:t>tr</a:t>
            </a:r>
            <a:r>
              <a:rPr lang="en-US" sz="3600">
                <a:solidFill>
                  <a:srgbClr val="FF0000"/>
                </a:solidFill>
                <a:latin typeface="Times New Roman" panose="02020603050405020304" pitchFamily="18" charset="0"/>
                <a:cs typeface="Times New Roman" panose="02020603050405020304" pitchFamily="18" charset="0"/>
              </a:rPr>
              <a:t>ường </a:t>
            </a:r>
            <a:r>
              <a:rPr lang="en-US" sz="3600" u="sng">
                <a:solidFill>
                  <a:srgbClr val="FF0000"/>
                </a:solidFill>
                <a:latin typeface="Times New Roman" panose="02020603050405020304" pitchFamily="18" charset="0"/>
                <a:cs typeface="Times New Roman" panose="02020603050405020304" pitchFamily="18" charset="0"/>
              </a:rPr>
              <a:t>s</a:t>
            </a:r>
            <a:r>
              <a:rPr lang="en-US" sz="3600">
                <a:solidFill>
                  <a:srgbClr val="FF0000"/>
                </a:solidFill>
                <a:latin typeface="Times New Roman" panose="02020603050405020304" pitchFamily="18" charset="0"/>
                <a:cs typeface="Times New Roman" panose="02020603050405020304" pitchFamily="18" charset="0"/>
              </a:rPr>
              <a:t>inh, t</a:t>
            </a:r>
            <a:r>
              <a:rPr lang="en-US" sz="3600" u="sng">
                <a:solidFill>
                  <a:srgbClr val="FF0000"/>
                </a:solidFill>
                <a:latin typeface="Times New Roman" panose="02020603050405020304" pitchFamily="18" charset="0"/>
                <a:cs typeface="Times New Roman" panose="02020603050405020304" pitchFamily="18" charset="0"/>
              </a:rPr>
              <a:t>oả</a:t>
            </a:r>
            <a:r>
              <a:rPr lang="en-US" sz="3600">
                <a:solidFill>
                  <a:srgbClr val="FF0000"/>
                </a:solidFill>
                <a:latin typeface="Times New Roman" panose="02020603050405020304" pitchFamily="18" charset="0"/>
                <a:cs typeface="Times New Roman" panose="02020603050405020304" pitchFamily="18" charset="0"/>
              </a:rPr>
              <a:t> ra</a:t>
            </a:r>
          </a:p>
        </p:txBody>
      </p:sp>
      <p:sp>
        <p:nvSpPr>
          <p:cNvPr id="6151" name="Text Box 7"/>
          <p:cNvSpPr txBox="1">
            <a:spLocks noChangeArrowheads="1"/>
          </p:cNvSpPr>
          <p:nvPr/>
        </p:nvSpPr>
        <p:spPr bwMode="auto">
          <a:xfrm>
            <a:off x="228600" y="3886200"/>
            <a:ext cx="853440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p:cTn id="7" dur="500" fill="hold"/>
                                        <p:tgtEl>
                                          <p:spTgt spid="55302"/>
                                        </p:tgtEl>
                                        <p:attrNameLst>
                                          <p:attrName>ppt_w</p:attrName>
                                        </p:attrNameLst>
                                      </p:cBhvr>
                                      <p:tavLst>
                                        <p:tav tm="0">
                                          <p:val>
                                            <p:fltVal val="0"/>
                                          </p:val>
                                        </p:tav>
                                        <p:tav tm="100000">
                                          <p:val>
                                            <p:strVal val="#ppt_w"/>
                                          </p:val>
                                        </p:tav>
                                      </p:tavLst>
                                    </p:anim>
                                    <p:anim calcmode="lin" valueType="num">
                                      <p:cBhvr>
                                        <p:cTn id="8" dur="500" fill="hold"/>
                                        <p:tgtEl>
                                          <p:spTgt spid="55302"/>
                                        </p:tgtEl>
                                        <p:attrNameLst>
                                          <p:attrName>ppt_h</p:attrName>
                                        </p:attrNameLst>
                                      </p:cBhvr>
                                      <p:tavLst>
                                        <p:tav tm="0">
                                          <p:val>
                                            <p:fltVal val="0"/>
                                          </p:val>
                                        </p:tav>
                                        <p:tav tm="100000">
                                          <p:val>
                                            <p:strVal val="#ppt_h"/>
                                          </p:val>
                                        </p:tav>
                                      </p:tavLst>
                                    </p:anim>
                                    <p:animEffect transition="in" filter="fade">
                                      <p:cBhvr>
                                        <p:cTn id="9"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8195" name="Rectangle 3"/>
          <p:cNvSpPr>
            <a:spLocks noGrp="1" noChangeArrowheads="1"/>
          </p:cNvSpPr>
          <p:nvPr>
            <p:ph type="body" idx="1"/>
          </p:nvPr>
        </p:nvSpPr>
        <p:spPr>
          <a:xfrm>
            <a:off x="304800" y="533400"/>
            <a:ext cx="8229600" cy="12954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196"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b="1" dirty="0" err="1">
                <a:solidFill>
                  <a:schemeClr val="hlink"/>
                </a:solidFill>
                <a:latin typeface="Times New Roman" panose="02020603050405020304" pitchFamily="18" charset="0"/>
                <a:cs typeface="Times New Roman" panose="02020603050405020304" pitchFamily="18" charset="0"/>
              </a:rPr>
              <a:t>Trong</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công</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smtClean="0">
                <a:solidFill>
                  <a:schemeClr val="hlink"/>
                </a:solidFill>
                <a:latin typeface="Times New Roman" panose="02020603050405020304" pitchFamily="18" charset="0"/>
                <a:cs typeface="Times New Roman" panose="02020603050405020304" pitchFamily="18" charset="0"/>
              </a:rPr>
              <a:t>xưởng</a:t>
            </a:r>
            <a:r>
              <a:rPr lang="en-US" sz="3600" b="1" dirty="0" smtClean="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Xanh</a:t>
            </a:r>
            <a:endParaRPr lang="en-US" sz="3600" b="1" dirty="0">
              <a:solidFill>
                <a:schemeClr val="hlink"/>
              </a:solidFill>
              <a:latin typeface="Times New Roman" panose="02020603050405020304" pitchFamily="18" charset="0"/>
              <a:cs typeface="Times New Roman" panose="02020603050405020304" pitchFamily="18" charset="0"/>
            </a:endParaRPr>
          </a:p>
        </p:txBody>
      </p:sp>
      <p:sp>
        <p:nvSpPr>
          <p:cNvPr id="8197" name="Text Box 5"/>
          <p:cNvSpPr txBox="1">
            <a:spLocks noChangeArrowheads="1"/>
          </p:cNvSpPr>
          <p:nvPr/>
        </p:nvSpPr>
        <p:spPr bwMode="auto">
          <a:xfrm>
            <a:off x="1066800" y="2209800"/>
            <a:ext cx="8077200" cy="1465263"/>
          </a:xfrm>
          <a:prstGeom prst="rect">
            <a:avLst/>
          </a:prstGeom>
          <a:noFill/>
          <a:ln w="9525">
            <a:noFill/>
            <a:miter lim="800000"/>
            <a:headEnd/>
            <a:tailEnd/>
          </a:ln>
        </p:spPr>
        <p:txBody>
          <a:bodyPr>
            <a:spAutoFit/>
          </a:bodyPr>
          <a:lstStyle/>
          <a:p>
            <a:pPr>
              <a:spcBef>
                <a:spcPct val="50000"/>
              </a:spcBef>
            </a:pPr>
            <a:r>
              <a:rPr lang="en-US" sz="3600">
                <a:latin typeface="Times New Roman" panose="02020603050405020304" pitchFamily="18" charset="0"/>
                <a:cs typeface="Times New Roman" panose="02020603050405020304" pitchFamily="18" charset="0"/>
              </a:rPr>
              <a:t>1/</a:t>
            </a:r>
            <a:r>
              <a:rPr lang="en-US" sz="3600">
                <a:solidFill>
                  <a:schemeClr val="hlink"/>
                </a:solidFill>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Luyện đọc</a:t>
            </a:r>
          </a:p>
          <a:p>
            <a:pPr>
              <a:spcBef>
                <a:spcPct val="50000"/>
              </a:spcBef>
            </a:pPr>
            <a:endParaRPr lang="en-US" sz="3600">
              <a:latin typeface="Times New Roman" panose="02020603050405020304" pitchFamily="18" charset="0"/>
              <a:cs typeface="Times New Roman" panose="02020603050405020304" pitchFamily="18" charset="0"/>
            </a:endParaRPr>
          </a:p>
        </p:txBody>
      </p:sp>
      <p:sp>
        <p:nvSpPr>
          <p:cNvPr id="61447" name="Text Box 7"/>
          <p:cNvSpPr txBox="1">
            <a:spLocks noChangeArrowheads="1"/>
          </p:cNvSpPr>
          <p:nvPr/>
        </p:nvSpPr>
        <p:spPr bwMode="auto">
          <a:xfrm>
            <a:off x="457200" y="2819400"/>
            <a:ext cx="8382000" cy="3416300"/>
          </a:xfrm>
          <a:prstGeom prst="rect">
            <a:avLst/>
          </a:prstGeom>
          <a:noFill/>
          <a:ln w="9525">
            <a:noFill/>
            <a:miter lim="800000"/>
            <a:headEnd/>
            <a:tailEnd/>
          </a:ln>
        </p:spPr>
        <p:txBody>
          <a:bodyPr>
            <a:spAutoFit/>
          </a:bodyPr>
          <a:lstStyle/>
          <a:p>
            <a:pPr>
              <a:spcBef>
                <a:spcPct val="50000"/>
              </a:spcBef>
            </a:pPr>
            <a:r>
              <a:rPr lang="en-US" sz="2400" b="1">
                <a:latin typeface="Times New Roman" panose="02020603050405020304" pitchFamily="18" charset="0"/>
                <a:cs typeface="Times New Roman" panose="02020603050405020304" pitchFamily="18" charset="0"/>
              </a:rPr>
              <a:t>Tin – tin </a:t>
            </a:r>
            <a:r>
              <a:rPr lang="en-US" sz="2400" b="1">
                <a:solidFill>
                  <a:srgbClr val="FF0000"/>
                </a:solidFill>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 Cậu đang làm gì với đôi cánh xanh ấy?</a:t>
            </a:r>
          </a:p>
          <a:p>
            <a:pPr>
              <a:spcBef>
                <a:spcPct val="50000"/>
              </a:spcBef>
            </a:pPr>
            <a:r>
              <a:rPr lang="en-US" sz="2400" b="1">
                <a:latin typeface="Times New Roman" panose="02020603050405020304" pitchFamily="18" charset="0"/>
                <a:cs typeface="Times New Roman" panose="02020603050405020304" pitchFamily="18" charset="0"/>
              </a:rPr>
              <a:t>Em bé thứ nhất </a:t>
            </a:r>
            <a:r>
              <a:rPr lang="en-US" sz="2400" b="1">
                <a:solidFill>
                  <a:srgbClr val="FF0000"/>
                </a:solidFill>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 Mình sẽ dùng nó vào việc </a:t>
            </a:r>
            <a:r>
              <a:rPr lang="en-US" sz="2400" b="1" u="sng">
                <a:latin typeface="Times New Roman" panose="02020603050405020304" pitchFamily="18" charset="0"/>
                <a:cs typeface="Times New Roman" panose="02020603050405020304" pitchFamily="18" charset="0"/>
              </a:rPr>
              <a:t>sáng chế</a:t>
            </a:r>
            <a:r>
              <a:rPr lang="en-US" sz="2400" b="1">
                <a:latin typeface="Times New Roman" panose="02020603050405020304" pitchFamily="18" charset="0"/>
                <a:cs typeface="Times New Roman" panose="02020603050405020304" pitchFamily="18" charset="0"/>
              </a:rPr>
              <a:t> trên trái đất.</a:t>
            </a:r>
          </a:p>
          <a:p>
            <a:pPr>
              <a:spcBef>
                <a:spcPct val="50000"/>
              </a:spcBef>
            </a:pPr>
            <a:r>
              <a:rPr lang="en-US" sz="2400" b="1">
                <a:latin typeface="Times New Roman" panose="02020603050405020304" pitchFamily="18" charset="0"/>
                <a:cs typeface="Times New Roman" panose="02020603050405020304" pitchFamily="18" charset="0"/>
              </a:rPr>
              <a:t>Tin – tin </a:t>
            </a:r>
            <a:r>
              <a:rPr lang="en-US" sz="2400" b="1">
                <a:solidFill>
                  <a:srgbClr val="FF0000"/>
                </a:solidFill>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 Cậu sáng chế cái gì?</a:t>
            </a:r>
          </a:p>
          <a:p>
            <a:pPr>
              <a:spcBef>
                <a:spcPct val="50000"/>
              </a:spcBef>
            </a:pPr>
            <a:r>
              <a:rPr lang="en-US" sz="2400" b="1">
                <a:latin typeface="Times New Roman" panose="02020603050405020304" pitchFamily="18" charset="0"/>
                <a:cs typeface="Times New Roman" panose="02020603050405020304" pitchFamily="18" charset="0"/>
              </a:rPr>
              <a:t>Em bé thứ nhất </a:t>
            </a:r>
            <a:r>
              <a:rPr lang="en-US" sz="2400" b="1">
                <a:solidFill>
                  <a:srgbClr val="FF0000"/>
                </a:solidFill>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 Khi nào ra đời, mình sẽ chế ra một vật làm cho con người </a:t>
            </a:r>
            <a:r>
              <a:rPr lang="en-US" sz="2400" b="1" u="sng">
                <a:latin typeface="Times New Roman" panose="02020603050405020304" pitchFamily="18" charset="0"/>
                <a:cs typeface="Times New Roman" panose="02020603050405020304" pitchFamily="18" charset="0"/>
              </a:rPr>
              <a:t>hạnh phúc</a:t>
            </a:r>
            <a:r>
              <a:rPr lang="en-US" sz="2400" b="1">
                <a:latin typeface="Times New Roman" panose="02020603050405020304" pitchFamily="18" charset="0"/>
                <a:cs typeface="Times New Roman" panose="02020603050405020304" pitchFamily="18" charset="0"/>
              </a:rPr>
              <a:t>.</a:t>
            </a:r>
          </a:p>
          <a:p>
            <a:pPr>
              <a:spcBef>
                <a:spcPct val="50000"/>
              </a:spcBef>
            </a:pPr>
            <a:r>
              <a:rPr lang="en-US" sz="2400" b="1">
                <a:latin typeface="Times New Roman" panose="02020603050405020304" pitchFamily="18" charset="0"/>
                <a:cs typeface="Times New Roman" panose="02020603050405020304" pitchFamily="18" charset="0"/>
              </a:rPr>
              <a:t>Mi – tin </a:t>
            </a:r>
            <a:r>
              <a:rPr lang="en-US" sz="2400" b="1">
                <a:solidFill>
                  <a:srgbClr val="FF0000"/>
                </a:solidFill>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 Vật đó </a:t>
            </a:r>
            <a:r>
              <a:rPr lang="en-US" sz="2400" b="1" u="sng">
                <a:latin typeface="Times New Roman" panose="02020603050405020304" pitchFamily="18" charset="0"/>
                <a:cs typeface="Times New Roman" panose="02020603050405020304" pitchFamily="18" charset="0"/>
              </a:rPr>
              <a:t>ăn ngon</a:t>
            </a:r>
            <a:r>
              <a:rPr lang="en-US" sz="2400" b="1">
                <a:latin typeface="Times New Roman" panose="02020603050405020304" pitchFamily="18" charset="0"/>
                <a:cs typeface="Times New Roman" panose="02020603050405020304" pitchFamily="18" charset="0"/>
              </a:rPr>
              <a:t> chứ? </a:t>
            </a:r>
            <a:r>
              <a:rPr lang="en-US" sz="2400" b="1">
                <a:solidFill>
                  <a:srgbClr val="FF0000"/>
                </a:solidFill>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Nó có </a:t>
            </a:r>
            <a:r>
              <a:rPr lang="en-US" sz="2400" b="1" u="sng">
                <a:latin typeface="Times New Roman" panose="02020603050405020304" pitchFamily="18" charset="0"/>
                <a:cs typeface="Times New Roman" panose="02020603050405020304" pitchFamily="18" charset="0"/>
              </a:rPr>
              <a:t>ồn ào</a:t>
            </a:r>
            <a:r>
              <a:rPr lang="en-US" sz="2400" b="1">
                <a:latin typeface="Times New Roman" panose="02020603050405020304" pitchFamily="18" charset="0"/>
                <a:cs typeface="Times New Roman" panose="02020603050405020304" pitchFamily="18" charset="0"/>
              </a:rPr>
              <a:t> không?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p:cTn id="7" dur="500" fill="hold"/>
                                        <p:tgtEl>
                                          <p:spTgt spid="61447"/>
                                        </p:tgtEl>
                                        <p:attrNameLst>
                                          <p:attrName>ppt_w</p:attrName>
                                        </p:attrNameLst>
                                      </p:cBhvr>
                                      <p:tavLst>
                                        <p:tav tm="0">
                                          <p:val>
                                            <p:fltVal val="0"/>
                                          </p:val>
                                        </p:tav>
                                        <p:tav tm="100000">
                                          <p:val>
                                            <p:strVal val="#ppt_w"/>
                                          </p:val>
                                        </p:tav>
                                      </p:tavLst>
                                    </p:anim>
                                    <p:anim calcmode="lin" valueType="num">
                                      <p:cBhvr>
                                        <p:cTn id="8" dur="500" fill="hold"/>
                                        <p:tgtEl>
                                          <p:spTgt spid="61447"/>
                                        </p:tgtEl>
                                        <p:attrNameLst>
                                          <p:attrName>ppt_h</p:attrName>
                                        </p:attrNameLst>
                                      </p:cBhvr>
                                      <p:tavLst>
                                        <p:tav tm="0">
                                          <p:val>
                                            <p:fltVal val="0"/>
                                          </p:val>
                                        </p:tav>
                                        <p:tav tm="100000">
                                          <p:val>
                                            <p:strVal val="#ppt_h"/>
                                          </p:val>
                                        </p:tav>
                                      </p:tavLst>
                                    </p:anim>
                                    <p:animEffect transition="in" filter="fade">
                                      <p:cBhvr>
                                        <p:cTn id="9"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7"/>
          <p:cNvSpPr>
            <a:spLocks noChangeArrowheads="1" noChangeShapeType="1" noTextEdit="1"/>
          </p:cNvSpPr>
          <p:nvPr/>
        </p:nvSpPr>
        <p:spPr bwMode="auto">
          <a:xfrm>
            <a:off x="2667000" y="2133600"/>
            <a:ext cx="5715000" cy="2590800"/>
          </a:xfrm>
          <a:prstGeom prst="rect">
            <a:avLst/>
          </a:prstGeom>
        </p:spPr>
        <p:txBody>
          <a:bodyPr wrap="none" fromWordArt="1">
            <a:prstTxWarp prst="textPlain">
              <a:avLst>
                <a:gd name="adj" fmla="val 48702"/>
              </a:avLst>
            </a:prstTxWarp>
          </a:bodyPr>
          <a:lstStyle/>
          <a:p>
            <a:pPr algn="ct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Tìm</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hiểu</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bài</a:t>
            </a:r>
            <a:endPar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Màn</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1 “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Trong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công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xưởng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xanh</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a:t>
            </a:r>
          </a:p>
          <a:p>
            <a:pPr algn="ct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132615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10243" name="Rectangle 3"/>
          <p:cNvSpPr>
            <a:spLocks noGrp="1" noChangeArrowheads="1"/>
          </p:cNvSpPr>
          <p:nvPr>
            <p:ph type="body" idx="1"/>
          </p:nvPr>
        </p:nvSpPr>
        <p:spPr>
          <a:xfrm>
            <a:off x="304800" y="533400"/>
            <a:ext cx="8229600" cy="12954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244"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công Xưởng Xanh</a:t>
            </a:r>
          </a:p>
        </p:txBody>
      </p:sp>
      <p:sp>
        <p:nvSpPr>
          <p:cNvPr id="63494" name="Text Box 6"/>
          <p:cNvSpPr txBox="1">
            <a:spLocks noChangeArrowheads="1"/>
          </p:cNvSpPr>
          <p:nvPr/>
        </p:nvSpPr>
        <p:spPr bwMode="auto">
          <a:xfrm>
            <a:off x="457200" y="2819400"/>
            <a:ext cx="8382000" cy="457200"/>
          </a:xfrm>
          <a:prstGeom prst="rect">
            <a:avLst/>
          </a:prstGeom>
          <a:noFill/>
          <a:ln w="9525">
            <a:noFill/>
            <a:miter lim="800000"/>
            <a:headEnd/>
            <a:tailEnd/>
          </a:ln>
        </p:spPr>
        <p:txBody>
          <a:bodyPr>
            <a:spAutoFit/>
          </a:bodyPr>
          <a:lstStyle/>
          <a:p>
            <a:pPr>
              <a:spcBef>
                <a:spcPct val="50000"/>
              </a:spcBef>
            </a:pPr>
            <a:endParaRPr lang="en-US" sz="2400" b="1">
              <a:latin typeface="Times New Roman" panose="02020603050405020304" pitchFamily="18" charset="0"/>
              <a:cs typeface="Times New Roman" panose="02020603050405020304" pitchFamily="18" charset="0"/>
            </a:endParaRPr>
          </a:p>
        </p:txBody>
      </p:sp>
      <p:sp>
        <p:nvSpPr>
          <p:cNvPr id="63495" name="Text Box 7"/>
          <p:cNvSpPr txBox="1">
            <a:spLocks noChangeArrowheads="1"/>
          </p:cNvSpPr>
          <p:nvPr/>
        </p:nvSpPr>
        <p:spPr bwMode="auto">
          <a:xfrm>
            <a:off x="228600" y="2819400"/>
            <a:ext cx="8610600" cy="579438"/>
          </a:xfrm>
          <a:prstGeom prst="rect">
            <a:avLst/>
          </a:prstGeom>
          <a:noFill/>
          <a:ln w="9525">
            <a:noFill/>
            <a:miter lim="800000"/>
            <a:headEnd/>
            <a:tailEnd/>
          </a:ln>
        </p:spPr>
        <p:txBody>
          <a:bodyPr>
            <a:spAutoFit/>
          </a:bodyPr>
          <a:lstStyle/>
          <a:p>
            <a:pPr>
              <a:spcBef>
                <a:spcPct val="50000"/>
              </a:spcBef>
            </a:pPr>
            <a:r>
              <a:rPr lang="en-US" sz="3200">
                <a:latin typeface="Times New Roman" panose="02020603050405020304" pitchFamily="18" charset="0"/>
                <a:cs typeface="Times New Roman" panose="02020603050405020304" pitchFamily="18" charset="0"/>
              </a:rPr>
              <a:t>Tin- tin và Mi– tin đi đến đâu và gặp những ai?</a:t>
            </a:r>
          </a:p>
        </p:txBody>
      </p:sp>
      <p:sp>
        <p:nvSpPr>
          <p:cNvPr id="63496" name="Text Box 8"/>
          <p:cNvSpPr txBox="1">
            <a:spLocks noChangeArrowheads="1"/>
          </p:cNvSpPr>
          <p:nvPr/>
        </p:nvSpPr>
        <p:spPr bwMode="auto">
          <a:xfrm>
            <a:off x="457200" y="3429000"/>
            <a:ext cx="8077200" cy="1739900"/>
          </a:xfrm>
          <a:prstGeom prst="rect">
            <a:avLst/>
          </a:prstGeom>
          <a:noFill/>
          <a:ln w="9525">
            <a:noFill/>
            <a:miter lim="800000"/>
            <a:headEnd/>
            <a:tailEnd/>
          </a:ln>
        </p:spPr>
        <p:txBody>
          <a:bodyPr>
            <a:spAutoFit/>
          </a:bodyPr>
          <a:lstStyle/>
          <a:p>
            <a:pPr>
              <a:spcBef>
                <a:spcPct val="50000"/>
              </a:spcBef>
            </a:pPr>
            <a:r>
              <a:rPr lang="en-US" sz="3600">
                <a:solidFill>
                  <a:srgbClr val="FF0000"/>
                </a:solidFill>
                <a:latin typeface="Times New Roman" panose="02020603050405020304" pitchFamily="18" charset="0"/>
                <a:cs typeface="Times New Roman" panose="02020603050405020304" pitchFamily="18" charset="0"/>
              </a:rPr>
              <a:t>Tin- tin và Mi– tin đi đến  vương quốc Tương Lai và trò chuyện với những bạn nhỏ sắp ra đời.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 calcmode="lin" valueType="num">
                                      <p:cBhvr>
                                        <p:cTn id="7" dur="500" fill="hold"/>
                                        <p:tgtEl>
                                          <p:spTgt spid="63496"/>
                                        </p:tgtEl>
                                        <p:attrNameLst>
                                          <p:attrName>ppt_w</p:attrName>
                                        </p:attrNameLst>
                                      </p:cBhvr>
                                      <p:tavLst>
                                        <p:tav tm="0">
                                          <p:val>
                                            <p:fltVal val="0"/>
                                          </p:val>
                                        </p:tav>
                                        <p:tav tm="100000">
                                          <p:val>
                                            <p:strVal val="#ppt_w"/>
                                          </p:val>
                                        </p:tav>
                                      </p:tavLst>
                                    </p:anim>
                                    <p:anim calcmode="lin" valueType="num">
                                      <p:cBhvr>
                                        <p:cTn id="8" dur="500" fill="hold"/>
                                        <p:tgtEl>
                                          <p:spTgt spid="63496"/>
                                        </p:tgtEl>
                                        <p:attrNameLst>
                                          <p:attrName>ppt_h</p:attrName>
                                        </p:attrNameLst>
                                      </p:cBhvr>
                                      <p:tavLst>
                                        <p:tav tm="0">
                                          <p:val>
                                            <p:fltVal val="0"/>
                                          </p:val>
                                        </p:tav>
                                        <p:tav tm="100000">
                                          <p:val>
                                            <p:strVal val="#ppt_h"/>
                                          </p:val>
                                        </p:tav>
                                      </p:tavLst>
                                    </p:anim>
                                    <p:animEffect transition="in" filter="fade">
                                      <p:cBhvr>
                                        <p:cTn id="9"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11267" name="Rectangle 3"/>
          <p:cNvSpPr>
            <a:spLocks noGrp="1" noChangeArrowheads="1"/>
          </p:cNvSpPr>
          <p:nvPr>
            <p:ph type="body" idx="1"/>
          </p:nvPr>
        </p:nvSpPr>
        <p:spPr>
          <a:xfrm>
            <a:off x="304800" y="533400"/>
            <a:ext cx="8229600" cy="10668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268"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công Xưởng Xanh</a:t>
            </a:r>
          </a:p>
        </p:txBody>
      </p:sp>
      <p:sp>
        <p:nvSpPr>
          <p:cNvPr id="67590" name="Text Box 6"/>
          <p:cNvSpPr txBox="1">
            <a:spLocks noChangeArrowheads="1"/>
          </p:cNvSpPr>
          <p:nvPr/>
        </p:nvSpPr>
        <p:spPr bwMode="auto">
          <a:xfrm>
            <a:off x="457200" y="2819400"/>
            <a:ext cx="8382000" cy="457200"/>
          </a:xfrm>
          <a:prstGeom prst="rect">
            <a:avLst/>
          </a:prstGeom>
          <a:noFill/>
          <a:ln w="9525">
            <a:noFill/>
            <a:miter lim="800000"/>
            <a:headEnd/>
            <a:tailEnd/>
          </a:ln>
        </p:spPr>
        <p:txBody>
          <a:bodyPr>
            <a:spAutoFit/>
          </a:bodyPr>
          <a:lstStyle/>
          <a:p>
            <a:pPr>
              <a:spcBef>
                <a:spcPct val="50000"/>
              </a:spcBef>
            </a:pPr>
            <a:endParaRPr lang="en-US" sz="2400" b="1">
              <a:latin typeface="Times New Roman" panose="02020603050405020304" pitchFamily="18" charset="0"/>
              <a:cs typeface="Times New Roman" panose="02020603050405020304" pitchFamily="18" charset="0"/>
            </a:endParaRPr>
          </a:p>
        </p:txBody>
      </p:sp>
      <p:sp>
        <p:nvSpPr>
          <p:cNvPr id="67591" name="Text Box 7"/>
          <p:cNvSpPr txBox="1">
            <a:spLocks noChangeArrowheads="1"/>
          </p:cNvSpPr>
          <p:nvPr/>
        </p:nvSpPr>
        <p:spPr bwMode="auto">
          <a:xfrm>
            <a:off x="228600" y="2743200"/>
            <a:ext cx="8915400" cy="579438"/>
          </a:xfrm>
          <a:prstGeom prst="rect">
            <a:avLst/>
          </a:prstGeom>
          <a:noFill/>
          <a:ln w="9525">
            <a:noFill/>
            <a:miter lim="800000"/>
            <a:headEnd/>
            <a:tailEnd/>
          </a:ln>
        </p:spPr>
        <p:txBody>
          <a:bodyPr>
            <a:spAutoFit/>
          </a:bodyPr>
          <a:lstStyle/>
          <a:p>
            <a:pPr>
              <a:spcBef>
                <a:spcPct val="50000"/>
              </a:spcBef>
            </a:pPr>
            <a:r>
              <a:rPr lang="en-US" sz="3200">
                <a:latin typeface="Times New Roman" panose="02020603050405020304" pitchFamily="18" charset="0"/>
                <a:cs typeface="Times New Roman" panose="02020603050405020304" pitchFamily="18" charset="0"/>
              </a:rPr>
              <a:t> Vì sao nơi đó có tên là vương quốc Tương lai?</a:t>
            </a:r>
          </a:p>
        </p:txBody>
      </p:sp>
      <p:sp>
        <p:nvSpPr>
          <p:cNvPr id="67592" name="Text Box 8"/>
          <p:cNvSpPr txBox="1">
            <a:spLocks noChangeArrowheads="1"/>
          </p:cNvSpPr>
          <p:nvPr/>
        </p:nvSpPr>
        <p:spPr bwMode="auto">
          <a:xfrm>
            <a:off x="457200" y="3429000"/>
            <a:ext cx="8077200" cy="2868613"/>
          </a:xfrm>
          <a:prstGeom prst="rect">
            <a:avLst/>
          </a:prstGeom>
          <a:noFill/>
          <a:ln w="9525">
            <a:noFill/>
            <a:miter lim="800000"/>
            <a:headEnd/>
            <a:tailEnd/>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+Vì những bạn nhỏ sống trong vương quốc này hiện nay vẫn chưa ra đời, các bạn chưa sống ở thế giới hiện tại của chúng ta.</a:t>
            </a:r>
          </a:p>
          <a:p>
            <a:pPr>
              <a:spcBef>
                <a:spcPct val="50000"/>
              </a:spcBef>
            </a:pPr>
            <a:r>
              <a:rPr lang="en-US" sz="2800">
                <a:solidFill>
                  <a:srgbClr val="FF0000"/>
                </a:solidFill>
                <a:latin typeface="Times New Roman" panose="02020603050405020304" pitchFamily="18" charset="0"/>
                <a:cs typeface="Times New Roman" panose="02020603050405020304" pitchFamily="18" charset="0"/>
              </a:rPr>
              <a:t>+ Vì các bạn nhỏ chưa ra đời, ôm hoài bão , ước mơ khi nào ra đời, các bạn sẽ làm nhiều điều kì lạ chưa từng thấy trên trái đất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304800"/>
            <a:ext cx="8229600" cy="1143000"/>
          </a:xfrm>
        </p:spPr>
        <p:txBody>
          <a:bodyPr/>
          <a:lstStyle/>
          <a:p>
            <a:pPr algn="l" eaLnBrk="1" hangingPunct="1"/>
            <a:r>
              <a:rPr lang="en-US" sz="4000" dirty="0">
                <a:solidFill>
                  <a:schemeClr val="hlink"/>
                </a:solidFill>
                <a:latin typeface="Times New Roman" panose="02020603050405020304" pitchFamily="18" charset="0"/>
                <a:cs typeface="Times New Roman" panose="02020603050405020304" pitchFamily="18" charset="0"/>
              </a:rPr>
              <a:t/>
            </a:r>
            <a:br>
              <a:rPr lang="en-US" sz="4000" dirty="0">
                <a:solidFill>
                  <a:schemeClr val="hlink"/>
                </a:solidFill>
                <a:latin typeface="Times New Roman" panose="02020603050405020304" pitchFamily="18" charset="0"/>
                <a:cs typeface="Times New Roman" panose="02020603050405020304" pitchFamily="18" charset="0"/>
              </a:rPr>
            </a:br>
            <a:r>
              <a:rPr lang="en-US" sz="4000" dirty="0" err="1">
                <a:solidFill>
                  <a:schemeClr val="hlink"/>
                </a:solidFill>
                <a:latin typeface="Times New Roman" panose="02020603050405020304" pitchFamily="18" charset="0"/>
                <a:cs typeface="Times New Roman" panose="02020603050405020304" pitchFamily="18" charset="0"/>
              </a:rPr>
              <a:t>Trong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công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Xưởng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Xanh</a:t>
            </a:r>
            <a:r>
              <a:rPr lang="en-US" sz="4000" dirty="0">
                <a:solidFill>
                  <a:schemeClr val="hlink"/>
                </a:solidFill>
                <a:latin typeface="Times New Roman" panose="02020603050405020304" pitchFamily="18" charset="0"/>
                <a:cs typeface="Times New Roman" panose="02020603050405020304" pitchFamily="18" charset="0"/>
              </a:rPr>
              <a:t/>
            </a:r>
            <a:br>
              <a:rPr lang="en-US" sz="4000" dirty="0">
                <a:solidFill>
                  <a:schemeClr val="hlink"/>
                </a:solidFill>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71685" name="Rectangle 5"/>
          <p:cNvSpPr>
            <a:spLocks noGrp="1" noChangeArrowheads="1"/>
          </p:cNvSpPr>
          <p:nvPr>
            <p:ph type="body" sz="half" idx="1"/>
          </p:nvPr>
        </p:nvSpPr>
        <p:spPr>
          <a:xfrm>
            <a:off x="0" y="1600200"/>
            <a:ext cx="4876800" cy="1066800"/>
          </a:xfrm>
        </p:spPr>
        <p:txBody>
          <a:bodyPr/>
          <a:lstStyle/>
          <a:p>
            <a:pPr eaLnBrk="1" hangingPunct="1">
              <a:buFontTx/>
              <a:buNone/>
            </a:pPr>
            <a:r>
              <a:rPr lang="en-US" sz="2400"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Các </a:t>
            </a:r>
            <a:r>
              <a:rPr lang="en-US" sz="2800" b="1" dirty="0" err="1">
                <a:solidFill>
                  <a:srgbClr val="7030A0"/>
                </a:solidFill>
                <a:latin typeface="Times New Roman" panose="02020603050405020304" pitchFamily="18" charset="0"/>
                <a:cs typeface="Times New Roman" panose="02020603050405020304" pitchFamily="18" charset="0"/>
              </a:rPr>
              <a:t>bạn</a:t>
            </a:r>
            <a:r>
              <a:rPr lang="en-US" sz="2800" b="1" dirty="0">
                <a:solidFill>
                  <a:srgbClr val="7030A0"/>
                </a:solidFill>
                <a:latin typeface="Times New Roman" panose="02020603050405020304" pitchFamily="18" charset="0"/>
                <a:cs typeface="Times New Roman" panose="02020603050405020304" pitchFamily="18" charset="0"/>
              </a:rPr>
              <a:t> trong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xưởng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xanh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chế</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ra</a:t>
            </a:r>
            <a:r>
              <a:rPr lang="en-US" sz="2800" b="1" dirty="0">
                <a:solidFill>
                  <a:srgbClr val="7030A0"/>
                </a:solidFill>
                <a:latin typeface="Times New Roman" panose="02020603050405020304" pitchFamily="18" charset="0"/>
                <a:cs typeface="Times New Roman" panose="02020603050405020304" pitchFamily="18" charset="0"/>
              </a:rPr>
              <a:t> những </a:t>
            </a:r>
            <a:r>
              <a:rPr lang="en-US" sz="2800" b="1" dirty="0" err="1">
                <a:solidFill>
                  <a:srgbClr val="7030A0"/>
                </a:solidFill>
                <a:latin typeface="Times New Roman" panose="02020603050405020304" pitchFamily="18" charset="0"/>
                <a:cs typeface="Times New Roman" panose="02020603050405020304" pitchFamily="18" charset="0"/>
              </a:rPr>
              <a:t>gì</a:t>
            </a:r>
            <a:r>
              <a:rPr lang="en-US" sz="2800" b="1" dirty="0">
                <a:solidFill>
                  <a:srgbClr val="7030A0"/>
                </a:solidFill>
                <a:latin typeface="Times New Roman" panose="02020603050405020304" pitchFamily="18" charset="0"/>
                <a:cs typeface="Times New Roman" panose="02020603050405020304" pitchFamily="18" charset="0"/>
              </a:rPr>
              <a:t>?</a:t>
            </a:r>
          </a:p>
        </p:txBody>
      </p:sp>
      <p:pic>
        <p:nvPicPr>
          <p:cNvPr id="71688" name="Picture 8" descr="tlai"/>
          <p:cNvPicPr>
            <a:picLocks noGrp="1" noChangeAspect="1" noChangeArrowheads="1"/>
          </p:cNvPicPr>
          <p:nvPr>
            <p:ph sz="half" idx="2"/>
          </p:nvPr>
        </p:nvPicPr>
        <p:blipFill>
          <a:blip r:embed="rId2"/>
          <a:srcRect/>
          <a:stretch>
            <a:fillRect/>
          </a:stretch>
        </p:blipFill>
        <p:spPr>
          <a:xfrm>
            <a:off x="4796051" y="1524000"/>
            <a:ext cx="4343400" cy="4572000"/>
          </a:xfrm>
          <a:noFill/>
        </p:spPr>
      </p:pic>
      <p:sp>
        <p:nvSpPr>
          <p:cNvPr id="12293" name="Text Box 9"/>
          <p:cNvSpPr txBox="1">
            <a:spLocks noChangeArrowheads="1"/>
          </p:cNvSpPr>
          <p:nvPr/>
        </p:nvSpPr>
        <p:spPr bwMode="auto">
          <a:xfrm>
            <a:off x="304800" y="3048000"/>
            <a:ext cx="419100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sp>
        <p:nvSpPr>
          <p:cNvPr id="71690" name="Text Box 10"/>
          <p:cNvSpPr txBox="1">
            <a:spLocks noChangeArrowheads="1"/>
          </p:cNvSpPr>
          <p:nvPr/>
        </p:nvSpPr>
        <p:spPr bwMode="auto">
          <a:xfrm>
            <a:off x="304800" y="2971800"/>
            <a:ext cx="4495800" cy="400110"/>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Times New Roman" panose="02020603050405020304" pitchFamily="18" charset="0"/>
                <a:cs typeface="Times New Roman" panose="02020603050405020304" pitchFamily="18" charset="0"/>
              </a:rPr>
              <a:t>+ Vật làm cho con người </a:t>
            </a:r>
            <a:r>
              <a:rPr lang="en-US" sz="2000" b="1" dirty="0" err="1">
                <a:solidFill>
                  <a:srgbClr val="FF0000"/>
                </a:solidFill>
                <a:latin typeface="Times New Roman" panose="02020603050405020304" pitchFamily="18" charset="0"/>
                <a:cs typeface="Times New Roman" panose="02020603050405020304" pitchFamily="18" charset="0"/>
              </a:rPr>
              <a:t>hạnh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phúc</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228600" y="5029200"/>
            <a:ext cx="4495800" cy="707886"/>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Một </a:t>
            </a:r>
            <a:r>
              <a:rPr lang="en-US" sz="2000" b="1" dirty="0" err="1">
                <a:solidFill>
                  <a:srgbClr val="FF0000"/>
                </a:solidFill>
                <a:latin typeface="Times New Roman" panose="02020603050405020304" pitchFamily="18" charset="0"/>
                <a:cs typeface="Times New Roman" panose="02020603050405020304" pitchFamily="18" charset="0"/>
              </a:rPr>
              <a:t>cái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máy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dò</a:t>
            </a:r>
            <a:r>
              <a:rPr lang="en-US" sz="2000" b="1" dirty="0">
                <a:solidFill>
                  <a:srgbClr val="FF0000"/>
                </a:solidFill>
                <a:latin typeface="Times New Roman" panose="02020603050405020304" pitchFamily="18" charset="0"/>
                <a:cs typeface="Times New Roman" panose="02020603050405020304" pitchFamily="18" charset="0"/>
              </a:rPr>
              <a:t> tìm những </a:t>
            </a:r>
            <a:r>
              <a:rPr lang="en-US" sz="2000" b="1" dirty="0" err="1">
                <a:solidFill>
                  <a:srgbClr val="FF0000"/>
                </a:solidFill>
                <a:latin typeface="Times New Roman" panose="02020603050405020304" pitchFamily="18" charset="0"/>
                <a:cs typeface="Times New Roman" panose="02020603050405020304" pitchFamily="18" charset="0"/>
              </a:rPr>
              <a:t>kho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báu</a:t>
            </a:r>
            <a:r>
              <a:rPr lang="en-US" sz="2000" b="1" dirty="0">
                <a:solidFill>
                  <a:srgbClr val="FF0000"/>
                </a:solidFill>
                <a:latin typeface="Times New Roman" panose="02020603050405020304" pitchFamily="18" charset="0"/>
                <a:cs typeface="Times New Roman" panose="02020603050405020304" pitchFamily="18" charset="0"/>
              </a:rPr>
              <a:t> còn </a:t>
            </a:r>
            <a:r>
              <a:rPr lang="en-US" sz="2000" b="1" dirty="0" err="1">
                <a:solidFill>
                  <a:srgbClr val="FF0000"/>
                </a:solidFill>
                <a:latin typeface="Times New Roman" panose="02020603050405020304" pitchFamily="18" charset="0"/>
                <a:cs typeface="Times New Roman" panose="02020603050405020304" pitchFamily="18" charset="0"/>
              </a:rPr>
              <a:t>dấu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kín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mặt trăng</a:t>
            </a:r>
          </a:p>
        </p:txBody>
      </p:sp>
      <p:sp>
        <p:nvSpPr>
          <p:cNvPr id="8" name="Text Box 10"/>
          <p:cNvSpPr txBox="1">
            <a:spLocks noChangeArrowheads="1"/>
          </p:cNvSpPr>
          <p:nvPr/>
        </p:nvSpPr>
        <p:spPr bwMode="auto">
          <a:xfrm>
            <a:off x="304800" y="3352800"/>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Ba </a:t>
            </a:r>
            <a:r>
              <a:rPr lang="en-US" sz="2000" b="1" dirty="0" err="1">
                <a:solidFill>
                  <a:srgbClr val="FF0000"/>
                </a:solidFill>
                <a:latin typeface="Times New Roman" panose="02020603050405020304" pitchFamily="18" charset="0"/>
                <a:cs typeface="Times New Roman" panose="02020603050405020304" pitchFamily="18" charset="0"/>
              </a:rPr>
              <a:t>mươi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vị</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thuốc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trường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304800" y="3810000"/>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Một </a:t>
            </a:r>
            <a:r>
              <a:rPr lang="en-US" sz="2000" b="1" dirty="0" err="1">
                <a:solidFill>
                  <a:srgbClr val="FF0000"/>
                </a:solidFill>
                <a:latin typeface="Times New Roman" panose="02020603050405020304" pitchFamily="18" charset="0"/>
                <a:cs typeface="Times New Roman" panose="02020603050405020304" pitchFamily="18" charset="0"/>
              </a:rPr>
              <a:t>loại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ánh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kì</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lạ</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 Box 10"/>
          <p:cNvSpPr txBox="1">
            <a:spLocks noChangeArrowheads="1"/>
          </p:cNvSpPr>
          <p:nvPr/>
        </p:nvSpPr>
        <p:spPr bwMode="auto">
          <a:xfrm>
            <a:off x="304800" y="4267200"/>
            <a:ext cx="4495800" cy="707886"/>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Một </a:t>
            </a:r>
            <a:r>
              <a:rPr lang="en-US" sz="2000" b="1" dirty="0" err="1">
                <a:solidFill>
                  <a:srgbClr val="FF0000"/>
                </a:solidFill>
                <a:latin typeface="Times New Roman" panose="02020603050405020304" pitchFamily="18" charset="0"/>
                <a:cs typeface="Times New Roman" panose="02020603050405020304" pitchFamily="18" charset="0"/>
              </a:rPr>
              <a:t>cái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máy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bay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không trung như </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con </a:t>
            </a:r>
            <a:r>
              <a:rPr lang="en-US" sz="2000" b="1" dirty="0" err="1" smtClean="0">
                <a:solidFill>
                  <a:srgbClr val="FF0000"/>
                </a:solidFill>
                <a:latin typeface="Times New Roman" panose="02020603050405020304" pitchFamily="18" charset="0"/>
                <a:cs typeface="Times New Roman" panose="02020603050405020304" pitchFamily="18" charset="0"/>
              </a:rPr>
              <a:t>chim</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 calcmode="lin" valueType="num">
                                      <p:cBhvr>
                                        <p:cTn id="7" dur="500" fill="hold"/>
                                        <p:tgtEl>
                                          <p:spTgt spid="71690"/>
                                        </p:tgtEl>
                                        <p:attrNameLst>
                                          <p:attrName>ppt_w</p:attrName>
                                        </p:attrNameLst>
                                      </p:cBhvr>
                                      <p:tavLst>
                                        <p:tav tm="0">
                                          <p:val>
                                            <p:fltVal val="0"/>
                                          </p:val>
                                        </p:tav>
                                        <p:tav tm="100000">
                                          <p:val>
                                            <p:strVal val="#ppt_w"/>
                                          </p:val>
                                        </p:tav>
                                      </p:tavLst>
                                    </p:anim>
                                    <p:anim calcmode="lin" valueType="num">
                                      <p:cBhvr>
                                        <p:cTn id="8" dur="500" fill="hold"/>
                                        <p:tgtEl>
                                          <p:spTgt spid="71690"/>
                                        </p:tgtEl>
                                        <p:attrNameLst>
                                          <p:attrName>ppt_h</p:attrName>
                                        </p:attrNameLst>
                                      </p:cBhvr>
                                      <p:tavLst>
                                        <p:tav tm="0">
                                          <p:val>
                                            <p:fltVal val="0"/>
                                          </p:val>
                                        </p:tav>
                                        <p:tav tm="100000">
                                          <p:val>
                                            <p:strVal val="#ppt_h"/>
                                          </p:val>
                                        </p:tav>
                                      </p:tavLst>
                                    </p:anim>
                                    <p:animEffect transition="in" filter="fade">
                                      <p:cBhvr>
                                        <p:cTn id="9" dur="500"/>
                                        <p:tgtEl>
                                          <p:spTgt spid="716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304800"/>
            <a:ext cx="8229600" cy="1143000"/>
          </a:xfrm>
        </p:spPr>
        <p:txBody>
          <a:bodyPr/>
          <a:lstStyle/>
          <a:p>
            <a:pPr algn="l" eaLnBrk="1" hangingPunct="1"/>
            <a:r>
              <a:rPr lang="en-US" sz="4000" dirty="0">
                <a:solidFill>
                  <a:schemeClr val="hlink"/>
                </a:solidFill>
                <a:latin typeface="Times New Roman" panose="02020603050405020304" pitchFamily="18" charset="0"/>
                <a:cs typeface="Times New Roman" panose="02020603050405020304" pitchFamily="18" charset="0"/>
              </a:rPr>
              <a:t/>
            </a:r>
            <a:br>
              <a:rPr lang="en-US" sz="4000" dirty="0">
                <a:solidFill>
                  <a:schemeClr val="hlink"/>
                </a:solidFill>
                <a:latin typeface="Times New Roman" panose="02020603050405020304" pitchFamily="18" charset="0"/>
                <a:cs typeface="Times New Roman" panose="02020603050405020304" pitchFamily="18" charset="0"/>
              </a:rPr>
            </a:br>
            <a:r>
              <a:rPr lang="en-US" sz="4000" dirty="0" err="1">
                <a:solidFill>
                  <a:schemeClr val="hlink"/>
                </a:solidFill>
                <a:latin typeface="Times New Roman" panose="02020603050405020304" pitchFamily="18" charset="0"/>
                <a:cs typeface="Times New Roman" panose="02020603050405020304" pitchFamily="18" charset="0"/>
              </a:rPr>
              <a:t>Trong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công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Xưởng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Xanh</a:t>
            </a:r>
            <a:r>
              <a:rPr lang="en-US" sz="4000" dirty="0">
                <a:solidFill>
                  <a:schemeClr val="hlink"/>
                </a:solidFill>
                <a:latin typeface="Times New Roman" panose="02020603050405020304" pitchFamily="18" charset="0"/>
                <a:cs typeface="Times New Roman" panose="02020603050405020304" pitchFamily="18" charset="0"/>
              </a:rPr>
              <a:t/>
            </a:r>
            <a:br>
              <a:rPr lang="en-US" sz="4000" dirty="0">
                <a:solidFill>
                  <a:schemeClr val="hlink"/>
                </a:solidFill>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12293" name="Text Box 9"/>
          <p:cNvSpPr txBox="1">
            <a:spLocks noChangeArrowheads="1"/>
          </p:cNvSpPr>
          <p:nvPr/>
        </p:nvSpPr>
        <p:spPr bwMode="auto">
          <a:xfrm>
            <a:off x="304800" y="3048000"/>
            <a:ext cx="419100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sp>
        <p:nvSpPr>
          <p:cNvPr id="71690" name="Text Box 10"/>
          <p:cNvSpPr txBox="1">
            <a:spLocks noChangeArrowheads="1"/>
          </p:cNvSpPr>
          <p:nvPr/>
        </p:nvSpPr>
        <p:spPr bwMode="auto">
          <a:xfrm>
            <a:off x="304800" y="2971800"/>
            <a:ext cx="4495800" cy="400110"/>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Times New Roman" panose="02020603050405020304" pitchFamily="18" charset="0"/>
                <a:cs typeface="Times New Roman" panose="02020603050405020304" pitchFamily="18" charset="0"/>
              </a:rPr>
              <a:t>+ Vật làm cho con người </a:t>
            </a:r>
            <a:r>
              <a:rPr lang="en-US" sz="2000" b="1" dirty="0" err="1">
                <a:solidFill>
                  <a:srgbClr val="FF0000"/>
                </a:solidFill>
                <a:latin typeface="Times New Roman" panose="02020603050405020304" pitchFamily="18" charset="0"/>
                <a:cs typeface="Times New Roman" panose="02020603050405020304" pitchFamily="18" charset="0"/>
              </a:rPr>
              <a:t>hạnh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phúc</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228600" y="5029200"/>
            <a:ext cx="4495800" cy="707886"/>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Một </a:t>
            </a:r>
            <a:r>
              <a:rPr lang="en-US" sz="2000" b="1" dirty="0" err="1">
                <a:solidFill>
                  <a:srgbClr val="FF0000"/>
                </a:solidFill>
                <a:latin typeface="Times New Roman" panose="02020603050405020304" pitchFamily="18" charset="0"/>
                <a:cs typeface="Times New Roman" panose="02020603050405020304" pitchFamily="18" charset="0"/>
              </a:rPr>
              <a:t>cái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máy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dò</a:t>
            </a:r>
            <a:r>
              <a:rPr lang="en-US" sz="2000" b="1" dirty="0">
                <a:solidFill>
                  <a:srgbClr val="FF0000"/>
                </a:solidFill>
                <a:latin typeface="Times New Roman" panose="02020603050405020304" pitchFamily="18" charset="0"/>
                <a:cs typeface="Times New Roman" panose="02020603050405020304" pitchFamily="18" charset="0"/>
              </a:rPr>
              <a:t> tìm những </a:t>
            </a:r>
            <a:r>
              <a:rPr lang="en-US" sz="2000" b="1" dirty="0" err="1">
                <a:solidFill>
                  <a:srgbClr val="FF0000"/>
                </a:solidFill>
                <a:latin typeface="Times New Roman" panose="02020603050405020304" pitchFamily="18" charset="0"/>
                <a:cs typeface="Times New Roman" panose="02020603050405020304" pitchFamily="18" charset="0"/>
              </a:rPr>
              <a:t>kho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báu</a:t>
            </a:r>
            <a:r>
              <a:rPr lang="en-US" sz="2000" b="1" dirty="0">
                <a:solidFill>
                  <a:srgbClr val="FF0000"/>
                </a:solidFill>
                <a:latin typeface="Times New Roman" panose="02020603050405020304" pitchFamily="18" charset="0"/>
                <a:cs typeface="Times New Roman" panose="02020603050405020304" pitchFamily="18" charset="0"/>
              </a:rPr>
              <a:t> còn </a:t>
            </a:r>
            <a:r>
              <a:rPr lang="en-US" sz="2000" b="1" dirty="0" err="1">
                <a:solidFill>
                  <a:srgbClr val="FF0000"/>
                </a:solidFill>
                <a:latin typeface="Times New Roman" panose="02020603050405020304" pitchFamily="18" charset="0"/>
                <a:cs typeface="Times New Roman" panose="02020603050405020304" pitchFamily="18" charset="0"/>
              </a:rPr>
              <a:t>dấu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kín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mặt trăng</a:t>
            </a:r>
          </a:p>
        </p:txBody>
      </p:sp>
      <p:sp>
        <p:nvSpPr>
          <p:cNvPr id="8" name="Text Box 10"/>
          <p:cNvSpPr txBox="1">
            <a:spLocks noChangeArrowheads="1"/>
          </p:cNvSpPr>
          <p:nvPr/>
        </p:nvSpPr>
        <p:spPr bwMode="auto">
          <a:xfrm>
            <a:off x="304800" y="3352800"/>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Ba </a:t>
            </a:r>
            <a:r>
              <a:rPr lang="en-US" sz="2000" b="1" dirty="0" err="1">
                <a:solidFill>
                  <a:srgbClr val="FF0000"/>
                </a:solidFill>
                <a:latin typeface="Times New Roman" panose="02020603050405020304" pitchFamily="18" charset="0"/>
                <a:cs typeface="Times New Roman" panose="02020603050405020304" pitchFamily="18" charset="0"/>
              </a:rPr>
              <a:t>mươi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vị</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thuốc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trường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304800" y="3810000"/>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Một </a:t>
            </a:r>
            <a:r>
              <a:rPr lang="en-US" sz="2000" b="1" dirty="0" err="1">
                <a:solidFill>
                  <a:srgbClr val="FF0000"/>
                </a:solidFill>
                <a:latin typeface="Times New Roman" panose="02020603050405020304" pitchFamily="18" charset="0"/>
                <a:cs typeface="Times New Roman" panose="02020603050405020304" pitchFamily="18" charset="0"/>
              </a:rPr>
              <a:t>loại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ánh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kì</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lạ</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 Box 10"/>
          <p:cNvSpPr txBox="1">
            <a:spLocks noChangeArrowheads="1"/>
          </p:cNvSpPr>
          <p:nvPr/>
        </p:nvSpPr>
        <p:spPr bwMode="auto">
          <a:xfrm>
            <a:off x="304800" y="4267200"/>
            <a:ext cx="4495800" cy="707886"/>
          </a:xfrm>
          <a:prstGeom prst="rect">
            <a:avLst/>
          </a:prstGeom>
          <a:noFill/>
          <a:ln w="9525">
            <a:noFill/>
            <a:miter lim="800000"/>
            <a:headEnd/>
            <a:tailEnd/>
          </a:ln>
        </p:spPr>
        <p:txBody>
          <a:bodyPr>
            <a:spAutoFit/>
          </a:bodyPr>
          <a:lstStyle/>
          <a:p>
            <a:pPr>
              <a:spcBef>
                <a:spcPct val="50000"/>
              </a:spcBef>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Một </a:t>
            </a:r>
            <a:r>
              <a:rPr lang="en-US" sz="2000" b="1" dirty="0" err="1">
                <a:solidFill>
                  <a:srgbClr val="FF0000"/>
                </a:solidFill>
                <a:latin typeface="Times New Roman" panose="02020603050405020304" pitchFamily="18" charset="0"/>
                <a:cs typeface="Times New Roman" panose="02020603050405020304" pitchFamily="18" charset="0"/>
              </a:rPr>
              <a:t>cái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máy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bay </a:t>
            </a:r>
            <a:r>
              <a:rPr lang="en-US" sz="2000" b="1" dirty="0" err="1">
                <a:solidFill>
                  <a:srgbClr val="FF0000"/>
                </a:solidFill>
                <a:latin typeface="Times New Roman" panose="02020603050405020304" pitchFamily="18" charset="0"/>
                <a:cs typeface="Times New Roman" panose="02020603050405020304" pitchFamily="18" charset="0"/>
              </a:rPr>
              <a:t>trên</a:t>
            </a:r>
            <a:r>
              <a:rPr lang="en-US" sz="2000" b="1" dirty="0">
                <a:solidFill>
                  <a:srgbClr val="FF0000"/>
                </a:solidFill>
                <a:latin typeface="Times New Roman" panose="02020603050405020304" pitchFamily="18" charset="0"/>
                <a:cs typeface="Times New Roman" panose="02020603050405020304" pitchFamily="18" charset="0"/>
              </a:rPr>
              <a:t> không trung như </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con </a:t>
            </a:r>
            <a:r>
              <a:rPr lang="en-US" sz="2000" b="1" dirty="0" err="1" smtClean="0">
                <a:solidFill>
                  <a:srgbClr val="FF0000"/>
                </a:solidFill>
                <a:latin typeface="Times New Roman" panose="02020603050405020304" pitchFamily="18" charset="0"/>
                <a:cs typeface="Times New Roman" panose="02020603050405020304" pitchFamily="18" charset="0"/>
              </a:rPr>
              <a:t>chim</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auto">
          <a:xfrm>
            <a:off x="228600" y="1371600"/>
            <a:ext cx="8915400" cy="1323439"/>
          </a:xfrm>
          <a:prstGeom prst="rect">
            <a:avLst/>
          </a:prstGeom>
          <a:noFill/>
          <a:ln w="9525">
            <a:noFill/>
            <a:miter lim="800000"/>
            <a:headEnd/>
            <a:tailEnd/>
          </a:ln>
        </p:spPr>
        <p:txBody>
          <a:bodyPr>
            <a:spAutoFit/>
          </a:bodyPr>
          <a:lstStyle/>
          <a:p>
            <a:pPr>
              <a:spcBef>
                <a:spcPct val="50000"/>
              </a:spcBef>
            </a:pPr>
            <a:r>
              <a:rPr lang="en-US" sz="3200" dirty="0">
                <a:solidFill>
                  <a:srgbClr val="7030A0"/>
                </a:solidFill>
                <a:latin typeface="Times New Roman" panose="02020603050405020304" pitchFamily="18" charset="0"/>
                <a:cs typeface="Times New Roman" panose="02020603050405020304" pitchFamily="18" charset="0"/>
              </a:rPr>
              <a:t> </a:t>
            </a:r>
            <a:r>
              <a:rPr lang="en-US" sz="4000" dirty="0">
                <a:solidFill>
                  <a:srgbClr val="7030A0"/>
                </a:solidFill>
                <a:latin typeface="Times New Roman" panose="02020603050405020304" pitchFamily="18" charset="0"/>
                <a:cs typeface="Times New Roman" panose="02020603050405020304" pitchFamily="18" charset="0"/>
              </a:rPr>
              <a:t>Các </a:t>
            </a:r>
            <a:r>
              <a:rPr lang="en-US" sz="4000" dirty="0" err="1">
                <a:solidFill>
                  <a:srgbClr val="7030A0"/>
                </a:solidFill>
                <a:latin typeface="Times New Roman" panose="02020603050405020304" pitchFamily="18" charset="0"/>
                <a:cs typeface="Times New Roman" panose="02020603050405020304" pitchFamily="18" charset="0"/>
              </a:rPr>
              <a:t>phát</a:t>
            </a:r>
            <a:r>
              <a:rPr lang="en-US" sz="4000" dirty="0">
                <a:solidFill>
                  <a:srgbClr val="7030A0"/>
                </a:solidFill>
                <a:latin typeface="Times New Roman" panose="02020603050405020304" pitchFamily="18" charset="0"/>
                <a:cs typeface="Times New Roman" panose="02020603050405020304" pitchFamily="18" charset="0"/>
              </a:rPr>
              <a:t> minh </a:t>
            </a:r>
            <a:r>
              <a:rPr lang="en-US" sz="4000" dirty="0" err="1">
                <a:solidFill>
                  <a:srgbClr val="7030A0"/>
                </a:solidFill>
                <a:latin typeface="Times New Roman" panose="02020603050405020304" pitchFamily="18" charset="0"/>
                <a:cs typeface="Times New Roman" panose="02020603050405020304" pitchFamily="18" charset="0"/>
              </a:rPr>
              <a:t>ấy</a:t>
            </a:r>
            <a:r>
              <a:rPr lang="en-US" sz="4000" dirty="0">
                <a:solidFill>
                  <a:srgbClr val="7030A0"/>
                </a:solidFill>
                <a:latin typeface="Times New Roman" panose="02020603050405020304" pitchFamily="18" charset="0"/>
                <a:cs typeface="Times New Roman" panose="02020603050405020304" pitchFamily="18" charset="0"/>
              </a:rPr>
              <a:t> thể </a:t>
            </a:r>
            <a:r>
              <a:rPr lang="en-US" sz="4000" dirty="0" err="1">
                <a:solidFill>
                  <a:srgbClr val="7030A0"/>
                </a:solidFill>
                <a:latin typeface="Times New Roman" panose="02020603050405020304" pitchFamily="18" charset="0"/>
                <a:cs typeface="Times New Roman" panose="02020603050405020304" pitchFamily="18" charset="0"/>
              </a:rPr>
              <a:t>hiện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ước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mơ</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gì</a:t>
            </a:r>
            <a:r>
              <a:rPr lang="en-US" sz="4000" dirty="0">
                <a:solidFill>
                  <a:srgbClr val="7030A0"/>
                </a:solidFill>
                <a:latin typeface="Times New Roman" panose="02020603050405020304" pitchFamily="18" charset="0"/>
                <a:cs typeface="Times New Roman" panose="02020603050405020304" pitchFamily="18" charset="0"/>
              </a:rPr>
              <a:t> của con người? </a:t>
            </a:r>
          </a:p>
        </p:txBody>
      </p:sp>
      <p:sp>
        <p:nvSpPr>
          <p:cNvPr id="14" name="Text Box 10"/>
          <p:cNvSpPr txBox="1">
            <a:spLocks noChangeArrowheads="1"/>
          </p:cNvSpPr>
          <p:nvPr/>
        </p:nvSpPr>
        <p:spPr bwMode="auto">
          <a:xfrm>
            <a:off x="4572000" y="2971800"/>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Sống</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hạnh</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phúc</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15" name="Text Box 10"/>
          <p:cNvSpPr txBox="1">
            <a:spLocks noChangeArrowheads="1"/>
          </p:cNvSpPr>
          <p:nvPr/>
        </p:nvSpPr>
        <p:spPr bwMode="auto">
          <a:xfrm>
            <a:off x="4495800" y="5083314"/>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Chinh</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phục</a:t>
            </a:r>
            <a:r>
              <a:rPr lang="en-US" sz="2000" b="1" dirty="0" smtClean="0">
                <a:solidFill>
                  <a:srgbClr val="7030A0"/>
                </a:solidFill>
                <a:latin typeface="Times New Roman" panose="02020603050405020304" pitchFamily="18" charset="0"/>
                <a:cs typeface="Times New Roman" panose="02020603050405020304" pitchFamily="18" charset="0"/>
              </a:rPr>
              <a:t> mặt </a:t>
            </a:r>
            <a:r>
              <a:rPr lang="en-US" sz="2000" b="1" dirty="0">
                <a:solidFill>
                  <a:srgbClr val="7030A0"/>
                </a:solidFill>
                <a:latin typeface="Times New Roman" panose="02020603050405020304" pitchFamily="18" charset="0"/>
                <a:cs typeface="Times New Roman" panose="02020603050405020304" pitchFamily="18" charset="0"/>
              </a:rPr>
              <a:t>trăng</a:t>
            </a:r>
          </a:p>
        </p:txBody>
      </p:sp>
      <p:sp>
        <p:nvSpPr>
          <p:cNvPr id="16" name="Text Box 10"/>
          <p:cNvSpPr txBox="1">
            <a:spLocks noChangeArrowheads="1"/>
          </p:cNvSpPr>
          <p:nvPr/>
        </p:nvSpPr>
        <p:spPr bwMode="auto">
          <a:xfrm>
            <a:off x="4572000" y="3352800"/>
            <a:ext cx="4419600" cy="400110"/>
          </a:xfrm>
          <a:prstGeom prst="rect">
            <a:avLst/>
          </a:prstGeom>
          <a:noFill/>
          <a:ln w="9525">
            <a:noFill/>
            <a:miter lim="800000"/>
            <a:headEnd/>
            <a:tailEnd/>
          </a:ln>
        </p:spPr>
        <p:txBody>
          <a:bodyPr wrap="square">
            <a:spAutoFit/>
          </a:bodyPr>
          <a:lstStyle/>
          <a:p>
            <a:pPr>
              <a:spcBef>
                <a:spcPct val="50000"/>
              </a:spcBef>
            </a:pP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Sống</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lâu</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17" name="Text Box 10"/>
          <p:cNvSpPr txBox="1">
            <a:spLocks noChangeArrowheads="1"/>
          </p:cNvSpPr>
          <p:nvPr/>
        </p:nvSpPr>
        <p:spPr bwMode="auto">
          <a:xfrm>
            <a:off x="4648200" y="3810000"/>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Sống</a:t>
            </a:r>
            <a:r>
              <a:rPr lang="en-US" sz="2000" b="1" dirty="0" smtClean="0">
                <a:solidFill>
                  <a:srgbClr val="7030A0"/>
                </a:solidFill>
                <a:latin typeface="Times New Roman" panose="02020603050405020304" pitchFamily="18" charset="0"/>
                <a:cs typeface="Times New Roman" panose="02020603050405020304" pitchFamily="18" charset="0"/>
              </a:rPr>
              <a:t> ở </a:t>
            </a:r>
            <a:r>
              <a:rPr lang="en-US" sz="2000" b="1" dirty="0" err="1" smtClean="0">
                <a:solidFill>
                  <a:srgbClr val="7030A0"/>
                </a:solidFill>
                <a:latin typeface="Times New Roman" panose="02020603050405020304" pitchFamily="18" charset="0"/>
                <a:cs typeface="Times New Roman" panose="02020603050405020304" pitchFamily="18" charset="0"/>
              </a:rPr>
              <a:t>môi</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trường</a:t>
            </a:r>
            <a:r>
              <a:rPr lang="en-US" sz="2000" b="1" dirty="0" smtClean="0">
                <a:solidFill>
                  <a:srgbClr val="7030A0"/>
                </a:solidFill>
                <a:latin typeface="Times New Roman" panose="02020603050405020304" pitchFamily="18" charset="0"/>
                <a:cs typeface="Times New Roman" panose="02020603050405020304" pitchFamily="18" charset="0"/>
              </a:rPr>
              <a:t> đầy </a:t>
            </a:r>
            <a:r>
              <a:rPr lang="en-US" sz="2000" b="1" dirty="0" err="1">
                <a:solidFill>
                  <a:srgbClr val="7030A0"/>
                </a:solidFill>
                <a:latin typeface="Times New Roman" panose="02020603050405020304" pitchFamily="18" charset="0"/>
                <a:cs typeface="Times New Roman" panose="02020603050405020304" pitchFamily="18" charset="0"/>
              </a:rPr>
              <a:t>ánh</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sáng</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4572000" y="4321314"/>
            <a:ext cx="4495800" cy="400110"/>
          </a:xfrm>
          <a:prstGeom prst="rect">
            <a:avLst/>
          </a:prstGeom>
          <a:noFill/>
          <a:ln w="9525">
            <a:noFill/>
            <a:miter lim="800000"/>
            <a:headEnd/>
            <a:tailEnd/>
          </a:ln>
        </p:spPr>
        <p:txBody>
          <a:bodyPr>
            <a:spAutoFit/>
          </a:bodyPr>
          <a:lstStyle/>
          <a:p>
            <a:pPr>
              <a:spcBef>
                <a:spcPct val="50000"/>
              </a:spcBef>
            </a:pP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Chinh</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phục</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bầu</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trời</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4495800" y="3048000"/>
            <a:ext cx="978408" cy="256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495800" y="3429000"/>
            <a:ext cx="978408" cy="256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495800" y="3962400"/>
            <a:ext cx="978408"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495800" y="4495800"/>
            <a:ext cx="978408"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495800" y="5181600"/>
            <a:ext cx="978408"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1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4"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type="body" idx="1"/>
          </p:nvPr>
        </p:nvSpPr>
        <p:spPr>
          <a:xfrm>
            <a:off x="304800" y="533400"/>
            <a:ext cx="8229600" cy="10668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316"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công Xưởng Xanh</a:t>
            </a:r>
          </a:p>
        </p:txBody>
      </p:sp>
      <p:sp>
        <p:nvSpPr>
          <p:cNvPr id="73734" name="Text Box 6"/>
          <p:cNvSpPr txBox="1">
            <a:spLocks noChangeArrowheads="1"/>
          </p:cNvSpPr>
          <p:nvPr/>
        </p:nvSpPr>
        <p:spPr bwMode="auto">
          <a:xfrm>
            <a:off x="457200" y="2819400"/>
            <a:ext cx="8382000" cy="457200"/>
          </a:xfrm>
          <a:prstGeom prst="rect">
            <a:avLst/>
          </a:prstGeom>
          <a:noFill/>
          <a:ln w="9525">
            <a:noFill/>
            <a:miter lim="800000"/>
            <a:headEnd/>
            <a:tailEnd/>
          </a:ln>
        </p:spPr>
        <p:txBody>
          <a:bodyPr>
            <a:spAutoFit/>
          </a:bodyPr>
          <a:lstStyle/>
          <a:p>
            <a:pPr>
              <a:spcBef>
                <a:spcPct val="50000"/>
              </a:spcBef>
            </a:pPr>
            <a:endParaRPr lang="en-US" sz="2400" b="1">
              <a:latin typeface="Times New Roman" panose="02020603050405020304" pitchFamily="18" charset="0"/>
              <a:cs typeface="Times New Roman" panose="02020603050405020304" pitchFamily="18" charset="0"/>
            </a:endParaRPr>
          </a:p>
        </p:txBody>
      </p:sp>
      <p:sp>
        <p:nvSpPr>
          <p:cNvPr id="73735" name="Text Box 7"/>
          <p:cNvSpPr txBox="1">
            <a:spLocks noChangeArrowheads="1"/>
          </p:cNvSpPr>
          <p:nvPr/>
        </p:nvSpPr>
        <p:spPr bwMode="auto">
          <a:xfrm>
            <a:off x="228600" y="2743200"/>
            <a:ext cx="8915400" cy="584775"/>
          </a:xfrm>
          <a:prstGeom prst="rect">
            <a:avLst/>
          </a:prstGeom>
          <a:noFill/>
          <a:ln w="9525">
            <a:noFill/>
            <a:miter lim="800000"/>
            <a:headEnd/>
            <a:tailEnd/>
          </a:ln>
        </p:spPr>
        <p:txBody>
          <a:bodyPr>
            <a:spAutoFit/>
          </a:bodyPr>
          <a:lstStyle/>
          <a:p>
            <a:pPr>
              <a:spcBef>
                <a:spcPct val="50000"/>
              </a:spcBef>
            </a:pPr>
            <a:r>
              <a:rPr lang="en-US" sz="3200" dirty="0">
                <a:latin typeface="Times New Roman" panose="02020603050405020304" pitchFamily="18" charset="0"/>
                <a:cs typeface="Times New Roman" panose="02020603050405020304" pitchFamily="18" charset="0"/>
              </a:rPr>
              <a:t> Các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 thể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của con người? </a:t>
            </a:r>
          </a:p>
        </p:txBody>
      </p:sp>
      <p:sp>
        <p:nvSpPr>
          <p:cNvPr id="73736" name="Text Box 8"/>
          <p:cNvSpPr txBox="1">
            <a:spLocks noChangeArrowheads="1"/>
          </p:cNvSpPr>
          <p:nvPr/>
        </p:nvSpPr>
        <p:spPr bwMode="auto">
          <a:xfrm>
            <a:off x="381000" y="4038600"/>
            <a:ext cx="8077200" cy="1570038"/>
          </a:xfrm>
          <a:prstGeom prst="rect">
            <a:avLst/>
          </a:prstGeom>
          <a:noFill/>
          <a:ln w="9525">
            <a:noFill/>
            <a:miter lim="800000"/>
            <a:headEnd/>
            <a:tailEnd/>
          </a:ln>
        </p:spPr>
        <p:txBody>
          <a:bodyPr>
            <a:spAutoFit/>
          </a:bodyPr>
          <a:lstStyle/>
          <a:p>
            <a:pPr>
              <a:spcBef>
                <a:spcPct val="50000"/>
              </a:spcBef>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được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phúc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trong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đầy </a:t>
            </a:r>
            <a:r>
              <a:rPr lang="en-US" sz="3200" dirty="0" err="1">
                <a:solidFill>
                  <a:srgbClr val="FF0000"/>
                </a:solidFill>
                <a:latin typeface="Times New Roman" panose="02020603050405020304" pitchFamily="18" charset="0"/>
                <a:cs typeface="Times New Roman" panose="02020603050405020304" pitchFamily="18" charset="0"/>
              </a:rPr>
              <a:t>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sáng</a:t>
            </a:r>
            <a:r>
              <a:rPr lang="en-US" sz="3200" dirty="0">
                <a:solidFill>
                  <a:srgbClr val="FF0000"/>
                </a:solidFill>
                <a:latin typeface="Times New Roman" panose="02020603050405020304" pitchFamily="18" charset="0"/>
                <a:cs typeface="Times New Roman" panose="02020603050405020304" pitchFamily="18" charset="0"/>
              </a:rPr>
              <a:t> và </a:t>
            </a:r>
            <a:r>
              <a:rPr lang="en-US" sz="3200" dirty="0" err="1">
                <a:solidFill>
                  <a:srgbClr val="FF0000"/>
                </a:solidFill>
                <a:latin typeface="Times New Roman" panose="02020603050405020304" pitchFamily="18" charset="0"/>
                <a:cs typeface="Times New Roman" panose="02020603050405020304" pitchFamily="18" charset="0"/>
              </a:rPr>
              <a:t>chinh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phục</a:t>
            </a:r>
            <a:r>
              <a:rPr lang="en-US" sz="3200" dirty="0">
                <a:solidFill>
                  <a:srgbClr val="FF0000"/>
                </a:solidFill>
                <a:latin typeface="Times New Roman" panose="02020603050405020304" pitchFamily="18" charset="0"/>
                <a:cs typeface="Times New Roman" panose="02020603050405020304" pitchFamily="18" charset="0"/>
              </a:rPr>
              <a:t> được </a:t>
            </a:r>
            <a:r>
              <a:rPr lang="en-US" sz="3200" dirty="0" err="1" smtClean="0">
                <a:solidFill>
                  <a:srgbClr val="FF0000"/>
                </a:solidFill>
                <a:latin typeface="Times New Roman" panose="02020603050405020304" pitchFamily="18" charset="0"/>
                <a:cs typeface="Times New Roman" panose="02020603050405020304" pitchFamily="18" charset="0"/>
              </a:rPr>
              <a:t>thiên</a:t>
            </a:r>
            <a:r>
              <a:rPr lang="en-US" sz="3200" dirty="0" smtClean="0">
                <a:solidFill>
                  <a:srgbClr val="FF0000"/>
                </a:solidFill>
                <a:latin typeface="Times New Roman" panose="02020603050405020304" pitchFamily="18" charset="0"/>
                <a:cs typeface="Times New Roman" panose="02020603050405020304" pitchFamily="18" charset="0"/>
              </a:rPr>
              <a:t> nhiên.</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animEffect transition="in" filter="fade">
                                      <p:cBhvr>
                                        <p:cTn id="9"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7"/>
          <p:cNvSpPr>
            <a:spLocks noChangeArrowheads="1" noChangeShapeType="1" noTextEdit="1"/>
          </p:cNvSpPr>
          <p:nvPr/>
        </p:nvSpPr>
        <p:spPr bwMode="auto">
          <a:xfrm>
            <a:off x="2667000" y="2133600"/>
            <a:ext cx="5715000" cy="2590800"/>
          </a:xfrm>
          <a:prstGeom prst="rect">
            <a:avLst/>
          </a:prstGeom>
        </p:spPr>
        <p:txBody>
          <a:bodyPr wrap="none" fromWordArt="1">
            <a:prstTxWarp prst="textPlain">
              <a:avLst>
                <a:gd name="adj" fmla="val 48702"/>
              </a:avLst>
            </a:prstTxWarp>
          </a:bodyPr>
          <a:lstStyle/>
          <a:p>
            <a:pPr algn="ct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Luyện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đọc</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diễn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cảm</a:t>
            </a:r>
            <a:endPar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Màn</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1 “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Trong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công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xưởng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xanh</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a:t>
            </a:r>
          </a:p>
          <a:p>
            <a:pPr algn="ct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121812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type="body" idx="1"/>
          </p:nvPr>
        </p:nvSpPr>
        <p:spPr>
          <a:xfrm>
            <a:off x="304800" y="533400"/>
            <a:ext cx="8229600" cy="10668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340"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công Xưởng Xanh</a:t>
            </a:r>
          </a:p>
        </p:txBody>
      </p:sp>
      <p:sp>
        <p:nvSpPr>
          <p:cNvPr id="75782" name="Text Box 6"/>
          <p:cNvSpPr txBox="1">
            <a:spLocks noChangeArrowheads="1"/>
          </p:cNvSpPr>
          <p:nvPr/>
        </p:nvSpPr>
        <p:spPr bwMode="auto">
          <a:xfrm>
            <a:off x="457200" y="2819400"/>
            <a:ext cx="8382000" cy="457200"/>
          </a:xfrm>
          <a:prstGeom prst="rect">
            <a:avLst/>
          </a:prstGeom>
          <a:noFill/>
          <a:ln w="9525">
            <a:noFill/>
            <a:miter lim="800000"/>
            <a:headEnd/>
            <a:tailEnd/>
          </a:ln>
        </p:spPr>
        <p:txBody>
          <a:bodyPr>
            <a:spAutoFit/>
          </a:bodyPr>
          <a:lstStyle/>
          <a:p>
            <a:pPr>
              <a:spcBef>
                <a:spcPct val="50000"/>
              </a:spcBef>
            </a:pPr>
            <a:endParaRPr lang="en-US" sz="2400" b="1">
              <a:latin typeface="Times New Roman" panose="02020603050405020304" pitchFamily="18" charset="0"/>
              <a:cs typeface="Times New Roman" panose="02020603050405020304" pitchFamily="18" charset="0"/>
            </a:endParaRPr>
          </a:p>
        </p:txBody>
      </p:sp>
      <p:sp>
        <p:nvSpPr>
          <p:cNvPr id="75785" name="Text Box 9"/>
          <p:cNvSpPr txBox="1">
            <a:spLocks noChangeArrowheads="1"/>
          </p:cNvSpPr>
          <p:nvPr/>
        </p:nvSpPr>
        <p:spPr bwMode="auto">
          <a:xfrm>
            <a:off x="1143000" y="3048000"/>
            <a:ext cx="7315200" cy="2014538"/>
          </a:xfrm>
          <a:prstGeom prst="rect">
            <a:avLst/>
          </a:prstGeom>
          <a:noFill/>
          <a:ln w="9525">
            <a:noFill/>
            <a:miter lim="800000"/>
            <a:headEnd/>
            <a:tailEnd/>
          </a:ln>
        </p:spPr>
        <p:txBody>
          <a:bodyPr>
            <a:spAutoFit/>
          </a:bodyPr>
          <a:lstStyle/>
          <a:p>
            <a:pPr>
              <a:spcBef>
                <a:spcPct val="50000"/>
              </a:spcBef>
            </a:pPr>
            <a:r>
              <a:rPr lang="en-US" sz="3600">
                <a:solidFill>
                  <a:schemeClr val="accent2"/>
                </a:solidFill>
                <a:latin typeface="Times New Roman" panose="02020603050405020304" pitchFamily="18" charset="0"/>
                <a:cs typeface="Times New Roman" panose="02020603050405020304" pitchFamily="18" charset="0"/>
              </a:rPr>
              <a:t>Đọc phân vai: </a:t>
            </a:r>
          </a:p>
          <a:p>
            <a:pPr>
              <a:spcBef>
                <a:spcPct val="50000"/>
              </a:spcBef>
            </a:pPr>
            <a:r>
              <a:rPr lang="en-US" sz="3600">
                <a:solidFill>
                  <a:srgbClr val="FF0000"/>
                </a:solidFill>
                <a:latin typeface="Times New Roman" panose="02020603050405020304" pitchFamily="18" charset="0"/>
                <a:cs typeface="Times New Roman" panose="02020603050405020304" pitchFamily="18" charset="0"/>
              </a:rPr>
              <a:t>Tin- tin, Mi- tin, 5 em bé, người dẫn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2"/>
                                        </p:tgtEl>
                                        <p:attrNameLst>
                                          <p:attrName>style.visibility</p:attrName>
                                        </p:attrNameLst>
                                      </p:cBhvr>
                                      <p:to>
                                        <p:strVal val="visible"/>
                                      </p:to>
                                    </p:set>
                                    <p:anim calcmode="lin" valueType="num">
                                      <p:cBhvr>
                                        <p:cTn id="7" dur="500" fill="hold"/>
                                        <p:tgtEl>
                                          <p:spTgt spid="75782"/>
                                        </p:tgtEl>
                                        <p:attrNameLst>
                                          <p:attrName>ppt_w</p:attrName>
                                        </p:attrNameLst>
                                      </p:cBhvr>
                                      <p:tavLst>
                                        <p:tav tm="0">
                                          <p:val>
                                            <p:fltVal val="0"/>
                                          </p:val>
                                        </p:tav>
                                        <p:tav tm="100000">
                                          <p:val>
                                            <p:strVal val="#ppt_w"/>
                                          </p:val>
                                        </p:tav>
                                      </p:tavLst>
                                    </p:anim>
                                    <p:anim calcmode="lin" valueType="num">
                                      <p:cBhvr>
                                        <p:cTn id="8" dur="500" fill="hold"/>
                                        <p:tgtEl>
                                          <p:spTgt spid="75782"/>
                                        </p:tgtEl>
                                        <p:attrNameLst>
                                          <p:attrName>ppt_h</p:attrName>
                                        </p:attrNameLst>
                                      </p:cBhvr>
                                      <p:tavLst>
                                        <p:tav tm="0">
                                          <p:val>
                                            <p:fltVal val="0"/>
                                          </p:val>
                                        </p:tav>
                                        <p:tav tm="100000">
                                          <p:val>
                                            <p:strVal val="#ppt_h"/>
                                          </p:val>
                                        </p:tav>
                                      </p:tavLst>
                                    </p:anim>
                                    <p:animEffect transition="in" filter="fade">
                                      <p:cBhvr>
                                        <p:cTn id="9" dur="500"/>
                                        <p:tgtEl>
                                          <p:spTgt spid="757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5785">
                                            <p:txEl>
                                              <p:pRg st="0" end="0"/>
                                            </p:txEl>
                                          </p:spTgt>
                                        </p:tgtEl>
                                        <p:attrNameLst>
                                          <p:attrName>style.visibility</p:attrName>
                                        </p:attrNameLst>
                                      </p:cBhvr>
                                      <p:to>
                                        <p:strVal val="visible"/>
                                      </p:to>
                                    </p:set>
                                    <p:anim calcmode="lin" valueType="num">
                                      <p:cBhvr additive="base">
                                        <p:cTn id="14" dur="500" fill="hold"/>
                                        <p:tgtEl>
                                          <p:spTgt spid="7578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578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5785">
                                            <p:txEl>
                                              <p:pRg st="1" end="1"/>
                                            </p:txEl>
                                          </p:spTgt>
                                        </p:tgtEl>
                                        <p:attrNameLst>
                                          <p:attrName>style.visibility</p:attrName>
                                        </p:attrNameLst>
                                      </p:cBhvr>
                                      <p:to>
                                        <p:strVal val="visible"/>
                                      </p:to>
                                    </p:set>
                                    <p:anim calcmode="lin" valueType="num">
                                      <p:cBhvr additive="base">
                                        <p:cTn id="18" dur="500" fill="hold"/>
                                        <p:tgtEl>
                                          <p:spTgt spid="7578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7"/>
          <p:cNvSpPr>
            <a:spLocks noChangeArrowheads="1" noChangeShapeType="1" noTextEdit="1"/>
          </p:cNvSpPr>
          <p:nvPr/>
        </p:nvSpPr>
        <p:spPr bwMode="auto">
          <a:xfrm>
            <a:off x="3733800" y="1981200"/>
            <a:ext cx="4038600" cy="77470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ĐỘNG</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
        <p:nvSpPr>
          <p:cNvPr id="3076" name="WordArt 6"/>
          <p:cNvSpPr>
            <a:spLocks noChangeArrowheads="1" noChangeShapeType="1" noTextEdit="1"/>
          </p:cNvSpPr>
          <p:nvPr/>
        </p:nvSpPr>
        <p:spPr bwMode="auto">
          <a:xfrm>
            <a:off x="3886200" y="3200400"/>
            <a:ext cx="3810000" cy="12192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tx1"/>
                  </a:solidFill>
                  <a:round/>
                  <a:headEnd/>
                  <a:tailEnd/>
                </a:ln>
                <a:solidFill>
                  <a:srgbClr val="FF0000"/>
                </a:solidFill>
                <a:latin typeface="Times New Roman"/>
                <a:cs typeface="Times New Roman"/>
              </a:rPr>
              <a:t>Trung</a:t>
            </a:r>
            <a:r>
              <a:rPr lang="en-US" sz="3600" b="1" kern="10" dirty="0" smtClean="0">
                <a:ln w="9525">
                  <a:solidFill>
                    <a:schemeClr val="tx1"/>
                  </a:solidFill>
                  <a:round/>
                  <a:headEnd/>
                  <a:tailEnd/>
                </a:ln>
                <a:solidFill>
                  <a:srgbClr val="FF0000"/>
                </a:solidFill>
                <a:latin typeface="Times New Roman"/>
                <a:cs typeface="Times New Roman"/>
              </a:rPr>
              <a:t> </a:t>
            </a:r>
            <a:r>
              <a:rPr lang="en-US" sz="3600" b="1" kern="10" dirty="0" err="1" smtClean="0">
                <a:ln w="9525">
                  <a:solidFill>
                    <a:schemeClr val="tx1"/>
                  </a:solidFill>
                  <a:round/>
                  <a:headEnd/>
                  <a:tailEnd/>
                </a:ln>
                <a:solidFill>
                  <a:srgbClr val="FF0000"/>
                </a:solidFill>
                <a:latin typeface="Times New Roman"/>
                <a:cs typeface="Times New Roman"/>
              </a:rPr>
              <a:t>thu</a:t>
            </a:r>
            <a:r>
              <a:rPr lang="en-US" sz="3600" b="1" kern="10" dirty="0" smtClean="0">
                <a:ln w="9525">
                  <a:solidFill>
                    <a:schemeClr val="tx1"/>
                  </a:solidFill>
                  <a:round/>
                  <a:headEnd/>
                  <a:tailEnd/>
                </a:ln>
                <a:solidFill>
                  <a:srgbClr val="FF0000"/>
                </a:solidFill>
                <a:latin typeface="Times New Roman"/>
                <a:cs typeface="Times New Roman"/>
              </a:rPr>
              <a:t> </a:t>
            </a:r>
            <a:r>
              <a:rPr lang="en-US" sz="3600" b="1" kern="10" dirty="0" err="1" smtClean="0">
                <a:ln w="9525">
                  <a:solidFill>
                    <a:schemeClr val="tx1"/>
                  </a:solidFill>
                  <a:round/>
                  <a:headEnd/>
                  <a:tailEnd/>
                </a:ln>
                <a:solidFill>
                  <a:srgbClr val="FF0000"/>
                </a:solidFill>
                <a:latin typeface="Times New Roman"/>
                <a:cs typeface="Times New Roman"/>
              </a:rPr>
              <a:t>độc</a:t>
            </a:r>
            <a:r>
              <a:rPr lang="en-US" sz="3600" b="1" kern="10" dirty="0" smtClean="0">
                <a:ln w="9525">
                  <a:solidFill>
                    <a:schemeClr val="tx1"/>
                  </a:solidFill>
                  <a:round/>
                  <a:headEnd/>
                  <a:tailEnd/>
                </a:ln>
                <a:solidFill>
                  <a:srgbClr val="FF0000"/>
                </a:solidFill>
                <a:latin typeface="Times New Roman"/>
                <a:cs typeface="Times New Roman"/>
              </a:rPr>
              <a:t> </a:t>
            </a:r>
            <a:r>
              <a:rPr lang="en-US" sz="3600" b="1" kern="10" dirty="0" err="1" smtClean="0">
                <a:ln w="9525">
                  <a:solidFill>
                    <a:schemeClr val="tx1"/>
                  </a:solidFill>
                  <a:round/>
                  <a:headEnd/>
                  <a:tailEnd/>
                </a:ln>
                <a:solidFill>
                  <a:srgbClr val="FF0000"/>
                </a:solidFill>
                <a:latin typeface="Times New Roman"/>
                <a:cs typeface="Times New Roman"/>
              </a:rPr>
              <a:t>lập</a:t>
            </a:r>
            <a:endParaRPr lang="en-US" sz="3600" b="1" kern="10" dirty="0">
              <a:ln w="9525">
                <a:solidFill>
                  <a:schemeClr val="tx1"/>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227331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O vuong quoc Tuong Lai"/>
          <p:cNvPicPr>
            <a:picLocks noChangeAspect="1" noChangeArrowheads="1"/>
          </p:cNvPicPr>
          <p:nvPr/>
        </p:nvPicPr>
        <p:blipFill>
          <a:blip r:embed="rId2"/>
          <a:srcRect/>
          <a:stretch>
            <a:fillRect/>
          </a:stretch>
        </p:blipFill>
        <p:spPr bwMode="auto">
          <a:xfrm>
            <a:off x="304800" y="304800"/>
            <a:ext cx="8534400" cy="617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7"/>
          <p:cNvSpPr>
            <a:spLocks noChangeArrowheads="1" noChangeShapeType="1" noTextEdit="1"/>
          </p:cNvSpPr>
          <p:nvPr/>
        </p:nvSpPr>
        <p:spPr bwMode="auto">
          <a:xfrm>
            <a:off x="2667000" y="2133600"/>
            <a:ext cx="5715000" cy="2590800"/>
          </a:xfrm>
          <a:prstGeom prst="rect">
            <a:avLst/>
          </a:prstGeom>
        </p:spPr>
        <p:txBody>
          <a:bodyPr wrap="none" fromWordArt="1">
            <a:prstTxWarp prst="textPlain">
              <a:avLst>
                <a:gd name="adj" fmla="val 48702"/>
              </a:avLst>
            </a:prstTxWarp>
          </a:bodyPr>
          <a:lstStyle/>
          <a:p>
            <a:pPr algn="ct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Luyện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đọc</a:t>
            </a:r>
            <a:endPar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Màn</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2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Trong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vườn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kì</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diệu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51739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type="body" idx="1"/>
          </p:nvPr>
        </p:nvSpPr>
        <p:spPr>
          <a:xfrm>
            <a:off x="304800" y="533400"/>
            <a:ext cx="8229600" cy="12954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412"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khu vườn kì diệu</a:t>
            </a:r>
          </a:p>
        </p:txBody>
      </p:sp>
      <p:sp>
        <p:nvSpPr>
          <p:cNvPr id="17413" name="Text Box 5"/>
          <p:cNvSpPr txBox="1">
            <a:spLocks noChangeArrowheads="1"/>
          </p:cNvSpPr>
          <p:nvPr/>
        </p:nvSpPr>
        <p:spPr bwMode="auto">
          <a:xfrm>
            <a:off x="1066800" y="2209800"/>
            <a:ext cx="8077200" cy="1465263"/>
          </a:xfrm>
          <a:prstGeom prst="rect">
            <a:avLst/>
          </a:prstGeom>
          <a:noFill/>
          <a:ln w="9525">
            <a:noFill/>
            <a:miter lim="800000"/>
            <a:headEnd/>
            <a:tailEnd/>
          </a:ln>
        </p:spPr>
        <p:txBody>
          <a:bodyPr>
            <a:spAutoFit/>
          </a:bodyPr>
          <a:lstStyle/>
          <a:p>
            <a:pPr>
              <a:spcBef>
                <a:spcPct val="50000"/>
              </a:spcBef>
            </a:pPr>
            <a:r>
              <a:rPr lang="en-US" sz="3600">
                <a:latin typeface="Times New Roman" panose="02020603050405020304" pitchFamily="18" charset="0"/>
                <a:cs typeface="Times New Roman" panose="02020603050405020304" pitchFamily="18" charset="0"/>
              </a:rPr>
              <a:t>1/</a:t>
            </a:r>
            <a:r>
              <a:rPr lang="en-US" sz="3600">
                <a:solidFill>
                  <a:schemeClr val="hlink"/>
                </a:solidFill>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Luyện đọc</a:t>
            </a:r>
          </a:p>
          <a:p>
            <a:pPr>
              <a:spcBef>
                <a:spcPct val="50000"/>
              </a:spcBef>
            </a:pPr>
            <a:endParaRPr lang="en-US" sz="3600">
              <a:latin typeface="Times New Roman" panose="02020603050405020304" pitchFamily="18" charset="0"/>
              <a:cs typeface="Times New Roman" panose="02020603050405020304" pitchFamily="18" charset="0"/>
            </a:endParaRPr>
          </a:p>
        </p:txBody>
      </p:sp>
      <p:sp>
        <p:nvSpPr>
          <p:cNvPr id="80902" name="Text Box 6"/>
          <p:cNvSpPr txBox="1">
            <a:spLocks noChangeArrowheads="1"/>
          </p:cNvSpPr>
          <p:nvPr/>
        </p:nvSpPr>
        <p:spPr bwMode="auto">
          <a:xfrm>
            <a:off x="685800" y="2743200"/>
            <a:ext cx="7696200" cy="3082925"/>
          </a:xfrm>
          <a:prstGeom prst="rect">
            <a:avLst/>
          </a:prstGeom>
          <a:noFill/>
          <a:ln w="9525">
            <a:noFill/>
            <a:miter lim="800000"/>
            <a:headEnd/>
            <a:tailEnd/>
          </a:ln>
        </p:spPr>
        <p:txBody>
          <a:bodyPr>
            <a:spAutoFit/>
          </a:bodyPr>
          <a:lstStyle/>
          <a:p>
            <a:pPr>
              <a:spcBef>
                <a:spcPct val="50000"/>
              </a:spcBef>
            </a:pPr>
            <a:r>
              <a:rPr lang="en-US" sz="2800">
                <a:solidFill>
                  <a:srgbClr val="FF0000"/>
                </a:solidFill>
                <a:latin typeface="Times New Roman" panose="02020603050405020304" pitchFamily="18" charset="0"/>
                <a:cs typeface="Times New Roman" panose="02020603050405020304" pitchFamily="18" charset="0"/>
              </a:rPr>
              <a:t>Đoạn 1</a:t>
            </a:r>
            <a:r>
              <a:rPr lang="en-US" sz="2800">
                <a:latin typeface="Times New Roman" panose="02020603050405020304" pitchFamily="18" charset="0"/>
                <a:cs typeface="Times New Roman" panose="02020603050405020304" pitchFamily="18" charset="0"/>
              </a:rPr>
              <a:t>: 6 dòng đầu ( lời thoại của Tin – tin với em bé cầm nho )</a:t>
            </a:r>
          </a:p>
          <a:p>
            <a:pPr>
              <a:spcBef>
                <a:spcPct val="50000"/>
              </a:spcBef>
            </a:pPr>
            <a:r>
              <a:rPr lang="en-US" sz="2800">
                <a:solidFill>
                  <a:srgbClr val="FF0000"/>
                </a:solidFill>
                <a:latin typeface="Times New Roman" panose="02020603050405020304" pitchFamily="18" charset="0"/>
                <a:cs typeface="Times New Roman" panose="02020603050405020304" pitchFamily="18" charset="0"/>
              </a:rPr>
              <a:t>Đoạn 2</a:t>
            </a:r>
            <a:r>
              <a:rPr lang="en-US" sz="2800">
                <a:latin typeface="Times New Roman" panose="02020603050405020304" pitchFamily="18" charset="0"/>
                <a:cs typeface="Times New Roman" panose="02020603050405020304" pitchFamily="18" charset="0"/>
              </a:rPr>
              <a:t>: 6 dòng tiếp theo ( lời thoại của Mi – tin với em bé cầm táo )</a:t>
            </a:r>
          </a:p>
          <a:p>
            <a:pPr>
              <a:spcBef>
                <a:spcPct val="50000"/>
              </a:spcBef>
            </a:pPr>
            <a:r>
              <a:rPr lang="en-US" sz="2800">
                <a:solidFill>
                  <a:srgbClr val="FF0000"/>
                </a:solidFill>
                <a:latin typeface="Times New Roman" panose="02020603050405020304" pitchFamily="18" charset="0"/>
                <a:cs typeface="Times New Roman" panose="02020603050405020304" pitchFamily="18" charset="0"/>
              </a:rPr>
              <a:t>Đoạn 3</a:t>
            </a:r>
            <a:r>
              <a:rPr lang="en-US" sz="2800">
                <a:latin typeface="Times New Roman" panose="02020603050405020304" pitchFamily="18" charset="0"/>
                <a:cs typeface="Times New Roman" panose="02020603050405020304" pitchFamily="18" charset="0"/>
              </a:rPr>
              <a:t>: 5 dòng còn lại (lời thoại của Tin – tin với em bé có dưa)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p:cTn id="7" dur="500" fill="hold"/>
                                        <p:tgtEl>
                                          <p:spTgt spid="80902"/>
                                        </p:tgtEl>
                                        <p:attrNameLst>
                                          <p:attrName>ppt_w</p:attrName>
                                        </p:attrNameLst>
                                      </p:cBhvr>
                                      <p:tavLst>
                                        <p:tav tm="0">
                                          <p:val>
                                            <p:fltVal val="0"/>
                                          </p:val>
                                        </p:tav>
                                        <p:tav tm="100000">
                                          <p:val>
                                            <p:strVal val="#ppt_w"/>
                                          </p:val>
                                        </p:tav>
                                      </p:tavLst>
                                    </p:anim>
                                    <p:anim calcmode="lin" valueType="num">
                                      <p:cBhvr>
                                        <p:cTn id="8" dur="500" fill="hold"/>
                                        <p:tgtEl>
                                          <p:spTgt spid="80902"/>
                                        </p:tgtEl>
                                        <p:attrNameLst>
                                          <p:attrName>ppt_h</p:attrName>
                                        </p:attrNameLst>
                                      </p:cBhvr>
                                      <p:tavLst>
                                        <p:tav tm="0">
                                          <p:val>
                                            <p:fltVal val="0"/>
                                          </p:val>
                                        </p:tav>
                                        <p:tav tm="100000">
                                          <p:val>
                                            <p:strVal val="#ppt_h"/>
                                          </p:val>
                                        </p:tav>
                                      </p:tavLst>
                                    </p:anim>
                                    <p:animEffect transition="in" filter="fade">
                                      <p:cBhvr>
                                        <p:cTn id="9"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7"/>
          <p:cNvSpPr>
            <a:spLocks noChangeArrowheads="1" noChangeShapeType="1" noTextEdit="1"/>
          </p:cNvSpPr>
          <p:nvPr/>
        </p:nvSpPr>
        <p:spPr bwMode="auto">
          <a:xfrm>
            <a:off x="2667000" y="2133600"/>
            <a:ext cx="5715000" cy="2590800"/>
          </a:xfrm>
          <a:prstGeom prst="rect">
            <a:avLst/>
          </a:prstGeom>
        </p:spPr>
        <p:txBody>
          <a:bodyPr wrap="none" fromWordArt="1">
            <a:prstTxWarp prst="textPlain">
              <a:avLst>
                <a:gd name="adj" fmla="val 48702"/>
              </a:avLst>
            </a:prstTxWarp>
          </a:bodyPr>
          <a:lstStyle/>
          <a:p>
            <a:pPr algn="ct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Tìm</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hiểu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bài</a:t>
            </a:r>
            <a:endPar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Màn</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2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Trong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vườn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kì</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diệu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51739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1143000"/>
          </a:xfrm>
        </p:spPr>
        <p:txBody>
          <a:bodyPr/>
          <a:lstStyle/>
          <a:p>
            <a:pPr algn="l" eaLnBrk="1" hangingPunct="1"/>
            <a:r>
              <a:rPr lang="en-US" sz="4000" dirty="0">
                <a:solidFill>
                  <a:schemeClr val="hlink"/>
                </a:solidFill>
                <a:latin typeface="Times New Roman" panose="02020603050405020304" pitchFamily="18" charset="0"/>
                <a:cs typeface="Times New Roman" panose="02020603050405020304" pitchFamily="18" charset="0"/>
              </a:rPr>
              <a:t/>
            </a:r>
            <a:br>
              <a:rPr lang="en-US" sz="4000" dirty="0">
                <a:solidFill>
                  <a:schemeClr val="hlink"/>
                </a:solidFill>
                <a:latin typeface="Times New Roman" panose="02020603050405020304" pitchFamily="18" charset="0"/>
                <a:cs typeface="Times New Roman" panose="02020603050405020304" pitchFamily="18" charset="0"/>
              </a:rPr>
            </a:br>
            <a:r>
              <a:rPr lang="en-US" sz="4000" dirty="0" err="1">
                <a:solidFill>
                  <a:schemeClr val="hlink"/>
                </a:solidFill>
                <a:latin typeface="Times New Roman" panose="02020603050405020304" pitchFamily="18" charset="0"/>
                <a:cs typeface="Times New Roman" panose="02020603050405020304" pitchFamily="18" charset="0"/>
              </a:rPr>
              <a:t>Trong</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khu</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vườn</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kì</a:t>
            </a:r>
            <a:r>
              <a:rPr lang="en-US" sz="4000" dirty="0">
                <a:solidFill>
                  <a:schemeClr val="hlink"/>
                </a:solidFill>
                <a:latin typeface="Times New Roman" panose="02020603050405020304" pitchFamily="18" charset="0"/>
                <a:cs typeface="Times New Roman" panose="02020603050405020304" pitchFamily="18" charset="0"/>
              </a:rPr>
              <a:t> </a:t>
            </a:r>
            <a:r>
              <a:rPr lang="en-US" sz="4000" dirty="0" err="1">
                <a:solidFill>
                  <a:schemeClr val="hlink"/>
                </a:solidFill>
                <a:latin typeface="Times New Roman" panose="02020603050405020304" pitchFamily="18" charset="0"/>
                <a:cs typeface="Times New Roman" panose="02020603050405020304" pitchFamily="18" charset="0"/>
              </a:rPr>
              <a:t>diệu</a:t>
            </a:r>
            <a:r>
              <a:rPr lang="en-US" sz="4000" dirty="0">
                <a:solidFill>
                  <a:schemeClr val="hlink"/>
                </a:solidFill>
                <a:latin typeface="Times New Roman" panose="02020603050405020304" pitchFamily="18" charset="0"/>
                <a:cs typeface="Times New Roman" panose="02020603050405020304" pitchFamily="18" charset="0"/>
              </a:rPr>
              <a:t/>
            </a:r>
            <a:br>
              <a:rPr lang="en-US" sz="4000" dirty="0">
                <a:solidFill>
                  <a:schemeClr val="hlink"/>
                </a:solidFill>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95235" name="Rectangle 3"/>
          <p:cNvSpPr>
            <a:spLocks noGrp="1" noChangeArrowheads="1"/>
          </p:cNvSpPr>
          <p:nvPr>
            <p:ph type="body" sz="half" idx="1"/>
          </p:nvPr>
        </p:nvSpPr>
        <p:spPr>
          <a:xfrm>
            <a:off x="228600" y="1600200"/>
            <a:ext cx="4724400" cy="1447800"/>
          </a:xfrm>
        </p:spPr>
        <p:txBody>
          <a:bodyPr/>
          <a:lstStyle/>
          <a:p>
            <a:pPr eaLnBrk="1" hangingPunct="1">
              <a:buFontTx/>
              <a:buNone/>
            </a:pPr>
            <a:r>
              <a:rPr lang="en-US" sz="2400" b="1">
                <a:latin typeface="Times New Roman" panose="02020603050405020304" pitchFamily="18" charset="0"/>
                <a:cs typeface="Times New Roman" panose="02020603050405020304" pitchFamily="18" charset="0"/>
              </a:rPr>
              <a:t>     Những trái cây mà Tin- tin và Mi – tin nhìn thấy trong khu vườn kì diệu có gì khác thường?</a:t>
            </a:r>
          </a:p>
        </p:txBody>
      </p:sp>
      <p:sp>
        <p:nvSpPr>
          <p:cNvPr id="18436" name="Text Box 5"/>
          <p:cNvSpPr txBox="1">
            <a:spLocks noChangeArrowheads="1"/>
          </p:cNvSpPr>
          <p:nvPr/>
        </p:nvSpPr>
        <p:spPr bwMode="auto">
          <a:xfrm>
            <a:off x="304800" y="3048000"/>
            <a:ext cx="419100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sp>
        <p:nvSpPr>
          <p:cNvPr id="95238" name="Text Box 6"/>
          <p:cNvSpPr txBox="1">
            <a:spLocks noChangeArrowheads="1"/>
          </p:cNvSpPr>
          <p:nvPr/>
        </p:nvSpPr>
        <p:spPr bwMode="auto">
          <a:xfrm>
            <a:off x="381000" y="2971800"/>
            <a:ext cx="4495800" cy="34163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anose="02020603050405020304" pitchFamily="18" charset="0"/>
                <a:cs typeface="Times New Roman" panose="02020603050405020304" pitchFamily="18" charset="0"/>
              </a:rPr>
              <a:t>+Chùm nho quả to đến nỗi Tin – tin tưởng đó là quả lê.</a:t>
            </a:r>
          </a:p>
          <a:p>
            <a:pPr>
              <a:spcBef>
                <a:spcPct val="50000"/>
              </a:spcBef>
            </a:pPr>
            <a:r>
              <a:rPr lang="en-US" sz="2400" b="1">
                <a:solidFill>
                  <a:srgbClr val="FF0000"/>
                </a:solidFill>
                <a:latin typeface="Times New Roman" panose="02020603050405020304" pitchFamily="18" charset="0"/>
                <a:cs typeface="Times New Roman" panose="02020603050405020304" pitchFamily="18" charset="0"/>
              </a:rPr>
              <a:t>+ Những quả táo to đến nỗi Mi – tin tưởng đó là những quả dưa đỏ</a:t>
            </a:r>
          </a:p>
          <a:p>
            <a:pPr>
              <a:spcBef>
                <a:spcPct val="50000"/>
              </a:spcBef>
            </a:pPr>
            <a:r>
              <a:rPr lang="en-US" sz="2400" b="1">
                <a:solidFill>
                  <a:srgbClr val="FF0000"/>
                </a:solidFill>
                <a:latin typeface="Times New Roman" panose="02020603050405020304" pitchFamily="18" charset="0"/>
                <a:cs typeface="Times New Roman" panose="02020603050405020304" pitchFamily="18" charset="0"/>
              </a:rPr>
              <a:t>+ Những quả dưa to đến nỗi  Tin – tin tưởng đó là những quả bí đỏ</a:t>
            </a:r>
          </a:p>
        </p:txBody>
      </p:sp>
      <p:pic>
        <p:nvPicPr>
          <p:cNvPr id="18438" name="Picture 8" descr="O vuong quoc Tuong Lai"/>
          <p:cNvPicPr>
            <a:picLocks noGrp="1" noChangeAspect="1" noChangeArrowheads="1"/>
          </p:cNvPicPr>
          <p:nvPr>
            <p:ph sz="half" idx="2"/>
          </p:nvPr>
        </p:nvPicPr>
        <p:blipFill>
          <a:blip r:embed="rId2"/>
          <a:srcRect/>
          <a:stretch>
            <a:fillRect/>
          </a:stretch>
        </p:blipFill>
        <p:spPr>
          <a:xfrm>
            <a:off x="4724400" y="1676400"/>
            <a:ext cx="4419600" cy="4419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5238"/>
                                        </p:tgtEl>
                                        <p:attrNameLst>
                                          <p:attrName>style.visibility</p:attrName>
                                        </p:attrNameLst>
                                      </p:cBhvr>
                                      <p:to>
                                        <p:strVal val="visible"/>
                                      </p:to>
                                    </p:set>
                                    <p:anim calcmode="lin" valueType="num">
                                      <p:cBhvr>
                                        <p:cTn id="14" dur="500" fill="hold"/>
                                        <p:tgtEl>
                                          <p:spTgt spid="95238"/>
                                        </p:tgtEl>
                                        <p:attrNameLst>
                                          <p:attrName>ppt_w</p:attrName>
                                        </p:attrNameLst>
                                      </p:cBhvr>
                                      <p:tavLst>
                                        <p:tav tm="0">
                                          <p:val>
                                            <p:fltVal val="0"/>
                                          </p:val>
                                        </p:tav>
                                        <p:tav tm="100000">
                                          <p:val>
                                            <p:strVal val="#ppt_w"/>
                                          </p:val>
                                        </p:tav>
                                      </p:tavLst>
                                    </p:anim>
                                    <p:anim calcmode="lin" valueType="num">
                                      <p:cBhvr>
                                        <p:cTn id="15" dur="500" fill="hold"/>
                                        <p:tgtEl>
                                          <p:spTgt spid="95238"/>
                                        </p:tgtEl>
                                        <p:attrNameLst>
                                          <p:attrName>ppt_h</p:attrName>
                                        </p:attrNameLst>
                                      </p:cBhvr>
                                      <p:tavLst>
                                        <p:tav tm="0">
                                          <p:val>
                                            <p:fltVal val="0"/>
                                          </p:val>
                                        </p:tav>
                                        <p:tav tm="100000">
                                          <p:val>
                                            <p:strVal val="#ppt_h"/>
                                          </p:val>
                                        </p:tav>
                                      </p:tavLst>
                                    </p:anim>
                                    <p:animEffect transition="in" filter="fade">
                                      <p:cBhvr>
                                        <p:cTn id="16" dur="5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P spid="952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19459" name="Rectangle 3"/>
          <p:cNvSpPr>
            <a:spLocks noGrp="1" noChangeArrowheads="1"/>
          </p:cNvSpPr>
          <p:nvPr>
            <p:ph type="body" idx="1"/>
          </p:nvPr>
        </p:nvSpPr>
        <p:spPr>
          <a:xfrm>
            <a:off x="304800" y="533400"/>
            <a:ext cx="8229600" cy="10668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460" name="Text Box 4"/>
          <p:cNvSpPr txBox="1">
            <a:spLocks noChangeArrowheads="1"/>
          </p:cNvSpPr>
          <p:nvPr/>
        </p:nvSpPr>
        <p:spPr bwMode="auto">
          <a:xfrm>
            <a:off x="762000" y="1676400"/>
            <a:ext cx="8001000" cy="1477328"/>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dirty="0" err="1">
                <a:solidFill>
                  <a:schemeClr val="hlink"/>
                </a:solidFill>
                <a:latin typeface="Times New Roman" panose="02020603050405020304" pitchFamily="18" charset="0"/>
                <a:cs typeface="Times New Roman" panose="02020603050405020304" pitchFamily="18" charset="0"/>
              </a:rPr>
              <a:t>Trong</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solidFill>
                  <a:schemeClr val="hlink"/>
                </a:solidFill>
                <a:latin typeface="Times New Roman" panose="02020603050405020304" pitchFamily="18" charset="0"/>
                <a:cs typeface="Times New Roman" panose="02020603050405020304" pitchFamily="18" charset="0"/>
              </a:rPr>
              <a:t>công</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solidFill>
                  <a:schemeClr val="hlink"/>
                </a:solidFill>
                <a:latin typeface="Times New Roman" panose="02020603050405020304" pitchFamily="18" charset="0"/>
                <a:cs typeface="Times New Roman" panose="02020603050405020304" pitchFamily="18" charset="0"/>
              </a:rPr>
              <a:t>Xưởng</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solidFill>
                  <a:schemeClr val="hlink"/>
                </a:solidFill>
                <a:latin typeface="Times New Roman" panose="02020603050405020304" pitchFamily="18" charset="0"/>
                <a:cs typeface="Times New Roman" panose="02020603050405020304" pitchFamily="18" charset="0"/>
              </a:rPr>
              <a:t>Xanh</a:t>
            </a:r>
            <a:endParaRPr lang="en-US" sz="3600" dirty="0">
              <a:solidFill>
                <a:schemeClr val="hlink"/>
              </a:solidFill>
              <a:latin typeface="Times New Roman" panose="02020603050405020304" pitchFamily="18" charset="0"/>
              <a:cs typeface="Times New Roman" panose="02020603050405020304" pitchFamily="18" charset="0"/>
            </a:endParaRPr>
          </a:p>
          <a:p>
            <a:pPr>
              <a:spcBef>
                <a:spcPct val="50000"/>
              </a:spcBef>
              <a:buFontTx/>
              <a:buChar char="•"/>
            </a:pPr>
            <a:r>
              <a:rPr lang="en-US" sz="3600" dirty="0" err="1">
                <a:solidFill>
                  <a:schemeClr val="hlink"/>
                </a:solidFill>
                <a:latin typeface="Times New Roman" panose="02020603050405020304" pitchFamily="18" charset="0"/>
                <a:cs typeface="Times New Roman" panose="02020603050405020304" pitchFamily="18" charset="0"/>
              </a:rPr>
              <a:t>Trong</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solidFill>
                  <a:schemeClr val="hlink"/>
                </a:solidFill>
                <a:latin typeface="Times New Roman" panose="02020603050405020304" pitchFamily="18" charset="0"/>
                <a:cs typeface="Times New Roman" panose="02020603050405020304" pitchFamily="18" charset="0"/>
              </a:rPr>
              <a:t>Khu</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solidFill>
                  <a:schemeClr val="hlink"/>
                </a:solidFill>
                <a:latin typeface="Times New Roman" panose="02020603050405020304" pitchFamily="18" charset="0"/>
                <a:cs typeface="Times New Roman" panose="02020603050405020304" pitchFamily="18" charset="0"/>
              </a:rPr>
              <a:t>vườn</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a:solidFill>
                  <a:schemeClr val="hlink"/>
                </a:solidFill>
                <a:latin typeface="Times New Roman" panose="02020603050405020304" pitchFamily="18" charset="0"/>
                <a:cs typeface="Times New Roman" panose="02020603050405020304" pitchFamily="18" charset="0"/>
              </a:rPr>
              <a:t>kì</a:t>
            </a:r>
            <a:r>
              <a:rPr lang="en-US" sz="3600" dirty="0">
                <a:solidFill>
                  <a:schemeClr val="hlink"/>
                </a:solidFill>
                <a:latin typeface="Times New Roman" panose="02020603050405020304" pitchFamily="18" charset="0"/>
                <a:cs typeface="Times New Roman" panose="02020603050405020304" pitchFamily="18" charset="0"/>
              </a:rPr>
              <a:t> </a:t>
            </a:r>
            <a:r>
              <a:rPr lang="en-US" sz="3600" dirty="0" err="1" smtClean="0">
                <a:solidFill>
                  <a:schemeClr val="hlink"/>
                </a:solidFill>
                <a:latin typeface="Times New Roman" panose="02020603050405020304" pitchFamily="18" charset="0"/>
                <a:cs typeface="Times New Roman" panose="02020603050405020304" pitchFamily="18" charset="0"/>
              </a:rPr>
              <a:t>diệu</a:t>
            </a:r>
            <a:endParaRPr lang="en-US" sz="3600" dirty="0">
              <a:solidFill>
                <a:schemeClr val="hlink"/>
              </a:solidFill>
              <a:latin typeface="Times New Roman" panose="02020603050405020304" pitchFamily="18" charset="0"/>
              <a:cs typeface="Times New Roman" panose="02020603050405020304" pitchFamily="18" charset="0"/>
            </a:endParaRPr>
          </a:p>
        </p:txBody>
      </p:sp>
      <p:sp>
        <p:nvSpPr>
          <p:cNvPr id="19461" name="Text Box 5"/>
          <p:cNvSpPr txBox="1">
            <a:spLocks noChangeArrowheads="1"/>
          </p:cNvSpPr>
          <p:nvPr/>
        </p:nvSpPr>
        <p:spPr bwMode="auto">
          <a:xfrm>
            <a:off x="685800" y="1828800"/>
            <a:ext cx="8077200" cy="1465263"/>
          </a:xfrm>
          <a:prstGeom prst="rect">
            <a:avLst/>
          </a:prstGeom>
          <a:noFill/>
          <a:ln w="9525">
            <a:noFill/>
            <a:miter lim="800000"/>
            <a:headEnd/>
            <a:tailEnd/>
          </a:ln>
        </p:spPr>
        <p:txBody>
          <a:bodyPr>
            <a:spAutoFit/>
          </a:bodyPr>
          <a:lstStyle/>
          <a:p>
            <a:pPr>
              <a:spcBef>
                <a:spcPct val="50000"/>
              </a:spcBef>
            </a:pPr>
            <a:endParaRPr lang="en-US" sz="3600">
              <a:latin typeface="Times New Roman" panose="02020603050405020304" pitchFamily="18" charset="0"/>
              <a:cs typeface="Times New Roman" panose="02020603050405020304" pitchFamily="18" charset="0"/>
            </a:endParaRPr>
          </a:p>
          <a:p>
            <a:pPr>
              <a:spcBef>
                <a:spcPct val="50000"/>
              </a:spcBef>
            </a:pPr>
            <a:endParaRPr lang="en-US" sz="3600">
              <a:latin typeface="Times New Roman" panose="02020603050405020304" pitchFamily="18" charset="0"/>
              <a:cs typeface="Times New Roman" panose="02020603050405020304" pitchFamily="18" charset="0"/>
            </a:endParaRPr>
          </a:p>
        </p:txBody>
      </p:sp>
      <p:sp>
        <p:nvSpPr>
          <p:cNvPr id="93190" name="Text Box 6"/>
          <p:cNvSpPr txBox="1">
            <a:spLocks noChangeArrowheads="1"/>
          </p:cNvSpPr>
          <p:nvPr/>
        </p:nvSpPr>
        <p:spPr bwMode="auto">
          <a:xfrm>
            <a:off x="457200" y="2819400"/>
            <a:ext cx="8382000" cy="457200"/>
          </a:xfrm>
          <a:prstGeom prst="rect">
            <a:avLst/>
          </a:prstGeom>
          <a:noFill/>
          <a:ln w="9525">
            <a:noFill/>
            <a:miter lim="800000"/>
            <a:headEnd/>
            <a:tailEnd/>
          </a:ln>
        </p:spPr>
        <p:txBody>
          <a:bodyPr>
            <a:spAutoFit/>
          </a:bodyPr>
          <a:lstStyle/>
          <a:p>
            <a:pPr>
              <a:spcBef>
                <a:spcPct val="50000"/>
              </a:spcBef>
            </a:pPr>
            <a:endParaRPr lang="en-US" sz="2400" b="1">
              <a:latin typeface="Times New Roman" panose="02020603050405020304" pitchFamily="18" charset="0"/>
              <a:cs typeface="Times New Roman" panose="02020603050405020304" pitchFamily="18" charset="0"/>
            </a:endParaRPr>
          </a:p>
        </p:txBody>
      </p:sp>
      <p:sp>
        <p:nvSpPr>
          <p:cNvPr id="93194" name="Text Box 10"/>
          <p:cNvSpPr txBox="1">
            <a:spLocks noChangeArrowheads="1"/>
          </p:cNvSpPr>
          <p:nvPr/>
        </p:nvSpPr>
        <p:spPr bwMode="auto">
          <a:xfrm>
            <a:off x="762000" y="4114800"/>
            <a:ext cx="7924800" cy="1190625"/>
          </a:xfrm>
          <a:prstGeom prst="rect">
            <a:avLst/>
          </a:prstGeom>
          <a:noFill/>
          <a:ln w="9525">
            <a:noFill/>
            <a:miter lim="800000"/>
            <a:headEnd/>
            <a:tailEnd/>
          </a:ln>
        </p:spPr>
        <p:txBody>
          <a:bodyPr>
            <a:spAutoFit/>
          </a:bodyPr>
          <a:lstStyle/>
          <a:p>
            <a:pPr>
              <a:spcBef>
                <a:spcPct val="50000"/>
              </a:spcBef>
            </a:pPr>
            <a:r>
              <a:rPr lang="en-US" sz="3600" b="1">
                <a:latin typeface="Times New Roman" panose="02020603050405020304" pitchFamily="18" charset="0"/>
                <a:cs typeface="Times New Roman" panose="02020603050405020304" pitchFamily="18" charset="0"/>
              </a:rPr>
              <a:t>Em thích những gì ở vương quốc Tương Lai?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93190"/>
                                        </p:tgtEl>
                                        <p:attrNameLst>
                                          <p:attrName>style.visibility</p:attrName>
                                        </p:attrNameLst>
                                      </p:cBhvr>
                                      <p:to>
                                        <p:strVal val="visible"/>
                                      </p:to>
                                    </p:set>
                                    <p:anim calcmode="lin" valueType="num">
                                      <p:cBhvr>
                                        <p:cTn id="7" dur="500" fill="hold"/>
                                        <p:tgtEl>
                                          <p:spTgt spid="93190"/>
                                        </p:tgtEl>
                                        <p:attrNameLst>
                                          <p:attrName>ppt_w</p:attrName>
                                        </p:attrNameLst>
                                      </p:cBhvr>
                                      <p:tavLst>
                                        <p:tav tm="0">
                                          <p:val>
                                            <p:fltVal val="0"/>
                                          </p:val>
                                        </p:tav>
                                        <p:tav tm="100000">
                                          <p:val>
                                            <p:strVal val="#ppt_w"/>
                                          </p:val>
                                        </p:tav>
                                      </p:tavLst>
                                    </p:anim>
                                    <p:anim calcmode="lin" valueType="num">
                                      <p:cBhvr>
                                        <p:cTn id="8" dur="500" fill="hold"/>
                                        <p:tgtEl>
                                          <p:spTgt spid="93190"/>
                                        </p:tgtEl>
                                        <p:attrNameLst>
                                          <p:attrName>ppt_h</p:attrName>
                                        </p:attrNameLst>
                                      </p:cBhvr>
                                      <p:tavLst>
                                        <p:tav tm="0">
                                          <p:val>
                                            <p:fltVal val="0"/>
                                          </p:val>
                                        </p:tav>
                                        <p:tav tm="100000">
                                          <p:val>
                                            <p:strVal val="#ppt_h"/>
                                          </p:val>
                                        </p:tav>
                                      </p:tavLst>
                                    </p:anim>
                                    <p:animEffect transition="in" filter="fade">
                                      <p:cBhvr>
                                        <p:cTn id="9" dur="500"/>
                                        <p:tgtEl>
                                          <p:spTgt spid="931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94"/>
                                        </p:tgtEl>
                                        <p:attrNameLst>
                                          <p:attrName>style.visibility</p:attrName>
                                        </p:attrNameLst>
                                      </p:cBhvr>
                                      <p:to>
                                        <p:strVal val="visible"/>
                                      </p:to>
                                    </p:set>
                                    <p:anim calcmode="lin" valueType="num">
                                      <p:cBhvr>
                                        <p:cTn id="14" dur="500" fill="hold"/>
                                        <p:tgtEl>
                                          <p:spTgt spid="93194"/>
                                        </p:tgtEl>
                                        <p:attrNameLst>
                                          <p:attrName>ppt_w</p:attrName>
                                        </p:attrNameLst>
                                      </p:cBhvr>
                                      <p:tavLst>
                                        <p:tav tm="0">
                                          <p:val>
                                            <p:fltVal val="0"/>
                                          </p:val>
                                        </p:tav>
                                        <p:tav tm="100000">
                                          <p:val>
                                            <p:strVal val="#ppt_w"/>
                                          </p:val>
                                        </p:tav>
                                      </p:tavLst>
                                    </p:anim>
                                    <p:anim calcmode="lin" valueType="num">
                                      <p:cBhvr>
                                        <p:cTn id="15" dur="500" fill="hold"/>
                                        <p:tgtEl>
                                          <p:spTgt spid="93194"/>
                                        </p:tgtEl>
                                        <p:attrNameLst>
                                          <p:attrName>ppt_h</p:attrName>
                                        </p:attrNameLst>
                                      </p:cBhvr>
                                      <p:tavLst>
                                        <p:tav tm="0">
                                          <p:val>
                                            <p:fltVal val="0"/>
                                          </p:val>
                                        </p:tav>
                                        <p:tav tm="100000">
                                          <p:val>
                                            <p:strVal val="#ppt_h"/>
                                          </p:val>
                                        </p:tav>
                                      </p:tavLst>
                                    </p:anim>
                                    <p:animEffect transition="in" filter="fade">
                                      <p:cBhvr>
                                        <p:cTn id="16" dur="500"/>
                                        <p:tgtEl>
                                          <p:spTgt spid="9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7"/>
          <p:cNvSpPr>
            <a:spLocks noChangeArrowheads="1" noChangeShapeType="1" noTextEdit="1"/>
          </p:cNvSpPr>
          <p:nvPr/>
        </p:nvSpPr>
        <p:spPr bwMode="auto">
          <a:xfrm>
            <a:off x="2667000" y="2133600"/>
            <a:ext cx="5715000" cy="2590800"/>
          </a:xfrm>
          <a:prstGeom prst="rect">
            <a:avLst/>
          </a:prstGeom>
        </p:spPr>
        <p:txBody>
          <a:bodyPr wrap="none" fromWordArt="1">
            <a:prstTxWarp prst="textPlain">
              <a:avLst>
                <a:gd name="adj" fmla="val 48702"/>
              </a:avLst>
            </a:prstTxWarp>
          </a:bodyPr>
          <a:lstStyle/>
          <a:p>
            <a:pPr algn="ct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Luyện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đọc</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diễn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cảm</a:t>
            </a:r>
            <a:endPar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Màn</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2 </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Trong</a:t>
            </a: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vườn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kì</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diệu</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a:p>
            <a:pPr algn="ct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51739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304800" y="533400"/>
            <a:ext cx="8229600" cy="10668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484"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a:solidFill>
                  <a:schemeClr val="hlink"/>
                </a:solidFill>
                <a:latin typeface="Times New Roman" panose="02020603050405020304" pitchFamily="18" charset="0"/>
                <a:cs typeface="Times New Roman" panose="02020603050405020304" pitchFamily="18" charset="0"/>
              </a:rPr>
              <a:t>Trong khu vườn kì diệu</a:t>
            </a:r>
          </a:p>
        </p:txBody>
      </p:sp>
      <p:sp>
        <p:nvSpPr>
          <p:cNvPr id="20486" name="Text Box 6"/>
          <p:cNvSpPr txBox="1">
            <a:spLocks noChangeArrowheads="1"/>
          </p:cNvSpPr>
          <p:nvPr/>
        </p:nvSpPr>
        <p:spPr bwMode="auto">
          <a:xfrm>
            <a:off x="457200" y="2819400"/>
            <a:ext cx="8382000" cy="457200"/>
          </a:xfrm>
          <a:prstGeom prst="rect">
            <a:avLst/>
          </a:prstGeom>
          <a:noFill/>
          <a:ln w="9525">
            <a:noFill/>
            <a:miter lim="800000"/>
            <a:headEnd/>
            <a:tailEnd/>
          </a:ln>
        </p:spPr>
        <p:txBody>
          <a:bodyPr>
            <a:spAutoFit/>
          </a:bodyPr>
          <a:lstStyle/>
          <a:p>
            <a:pPr>
              <a:spcBef>
                <a:spcPct val="50000"/>
              </a:spcBef>
            </a:pPr>
            <a:endParaRPr lang="en-US" sz="2400" b="1">
              <a:latin typeface="Times New Roman" panose="02020603050405020304" pitchFamily="18" charset="0"/>
              <a:cs typeface="Times New Roman" panose="02020603050405020304" pitchFamily="18" charset="0"/>
            </a:endParaRPr>
          </a:p>
        </p:txBody>
      </p:sp>
      <p:sp>
        <p:nvSpPr>
          <p:cNvPr id="102407" name="Text Box 7"/>
          <p:cNvSpPr txBox="1">
            <a:spLocks noChangeArrowheads="1"/>
          </p:cNvSpPr>
          <p:nvPr/>
        </p:nvSpPr>
        <p:spPr bwMode="auto">
          <a:xfrm>
            <a:off x="1143000" y="3048000"/>
            <a:ext cx="7315200" cy="2563813"/>
          </a:xfrm>
          <a:prstGeom prst="rect">
            <a:avLst/>
          </a:prstGeom>
          <a:noFill/>
          <a:ln w="9525">
            <a:noFill/>
            <a:miter lim="800000"/>
            <a:headEnd/>
            <a:tailEnd/>
          </a:ln>
        </p:spPr>
        <p:txBody>
          <a:bodyPr>
            <a:spAutoFit/>
          </a:bodyPr>
          <a:lstStyle/>
          <a:p>
            <a:pPr>
              <a:spcBef>
                <a:spcPct val="50000"/>
              </a:spcBef>
            </a:pPr>
            <a:r>
              <a:rPr lang="en-US" sz="3600">
                <a:solidFill>
                  <a:schemeClr val="accent2"/>
                </a:solidFill>
                <a:latin typeface="Times New Roman" panose="02020603050405020304" pitchFamily="18" charset="0"/>
                <a:cs typeface="Times New Roman" panose="02020603050405020304" pitchFamily="18" charset="0"/>
              </a:rPr>
              <a:t>Đọc phân vai: </a:t>
            </a:r>
          </a:p>
          <a:p>
            <a:pPr>
              <a:spcBef>
                <a:spcPct val="50000"/>
              </a:spcBef>
            </a:pPr>
            <a:r>
              <a:rPr lang="en-US" sz="3600">
                <a:solidFill>
                  <a:srgbClr val="FF0000"/>
                </a:solidFill>
                <a:latin typeface="Times New Roman" panose="02020603050405020304" pitchFamily="18" charset="0"/>
                <a:cs typeface="Times New Roman" panose="02020603050405020304" pitchFamily="18" charset="0"/>
              </a:rPr>
              <a:t>Tin- tin, Mi- tin, em bé cầm nho, em bé cầm táo, em bé có dưa, người dẫn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7">
                                            <p:txEl>
                                              <p:pRg st="0" end="0"/>
                                            </p:txEl>
                                          </p:spTgt>
                                        </p:tgtEl>
                                        <p:attrNameLst>
                                          <p:attrName>style.visibility</p:attrName>
                                        </p:attrNameLst>
                                      </p:cBhvr>
                                      <p:to>
                                        <p:strVal val="visible"/>
                                      </p:to>
                                    </p:set>
                                    <p:anim calcmode="lin" valueType="num">
                                      <p:cBhvr additive="base">
                                        <p:cTn id="7" dur="500" fill="hold"/>
                                        <p:tgtEl>
                                          <p:spTgt spid="1024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07">
                                            <p:txEl>
                                              <p:pRg st="1" end="1"/>
                                            </p:txEl>
                                          </p:spTgt>
                                        </p:tgtEl>
                                        <p:attrNameLst>
                                          <p:attrName>style.visibility</p:attrName>
                                        </p:attrNameLst>
                                      </p:cBhvr>
                                      <p:to>
                                        <p:strVal val="visible"/>
                                      </p:to>
                                    </p:set>
                                    <p:anim calcmode="lin" valueType="num">
                                      <p:cBhvr additive="base">
                                        <p:cTn id="11" dur="500" fill="hold"/>
                                        <p:tgtEl>
                                          <p:spTgt spid="1024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altLang="en-US" dirty="0" smtClean="0"/>
          </a:p>
        </p:txBody>
      </p:sp>
      <p:pic>
        <p:nvPicPr>
          <p:cNvPr id="75779"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752600"/>
            <a:ext cx="3121025" cy="3121025"/>
          </a:xfrm>
        </p:spPr>
      </p:pic>
      <p:sp>
        <p:nvSpPr>
          <p:cNvPr id="6" name="Thought Bubble: Cloud 5"/>
          <p:cNvSpPr/>
          <p:nvPr/>
        </p:nvSpPr>
        <p:spPr>
          <a:xfrm>
            <a:off x="2133600" y="76200"/>
            <a:ext cx="6629400" cy="3048000"/>
          </a:xfrm>
          <a:prstGeom prst="cloudCallout">
            <a:avLst>
              <a:gd name="adj1" fmla="val -46312"/>
              <a:gd name="adj2" fmla="val 65761"/>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ltLang="en-US" sz="3600" dirty="0" smtClean="0">
              <a:solidFill>
                <a:schemeClr val="tx1"/>
              </a:solidFill>
              <a:latin typeface="Times New Roman" panose="02020603050405020304" pitchFamily="18" charset="0"/>
              <a:cs typeface="Times New Roman" panose="02020603050405020304" pitchFamily="18" charset="0"/>
            </a:endParaRPr>
          </a:p>
          <a:p>
            <a:pPr>
              <a:spcBef>
                <a:spcPct val="50000"/>
              </a:spcBef>
            </a:pPr>
            <a:r>
              <a:rPr lang="en-US" sz="3600" b="1" dirty="0" err="1">
                <a:solidFill>
                  <a:schemeClr val="tx1"/>
                </a:solidFill>
                <a:latin typeface="Times New Roman" panose="02020603050405020304" pitchFamily="18" charset="0"/>
                <a:cs typeface="Times New Roman" panose="02020603050405020304" pitchFamily="18" charset="0"/>
              </a:rPr>
              <a:t>Vở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kịch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a:t>
            </a:r>
          </a:p>
          <a:p>
            <a:pPr algn="ctr">
              <a:defRPr/>
            </a:pP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87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1"/>
          <p:cNvSpPr>
            <a:spLocks noChangeArrowheads="1"/>
          </p:cNvSpPr>
          <p:nvPr/>
        </p:nvSpPr>
        <p:spPr bwMode="auto">
          <a:xfrm>
            <a:off x="914400" y="1524000"/>
            <a:ext cx="7467600" cy="400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5" tIns="45667" rIns="91345" bIns="45667">
            <a:spAutoFit/>
          </a:bodyPr>
          <a:lstStyle/>
          <a:p>
            <a:pPr>
              <a:spcBef>
                <a:spcPct val="50000"/>
              </a:spcBef>
            </a:pPr>
            <a:r>
              <a:rPr lang="en-US" altLang="en-US" sz="4400" b="1" u="sng" dirty="0">
                <a:solidFill>
                  <a:srgbClr val="FF0000"/>
                </a:solidFill>
                <a:latin typeface="Times New Roman" pitchFamily="18" charset="0"/>
              </a:rPr>
              <a:t>NỘI DUNG</a:t>
            </a:r>
            <a:r>
              <a:rPr lang="en-US" altLang="en-US" sz="4400" b="1" dirty="0">
                <a:solidFill>
                  <a:srgbClr val="000000"/>
                </a:solidFill>
                <a:latin typeface="Times New Roman"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Vở</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kịch</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thể</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hiện</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ước</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mơ</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của</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các</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bạn</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về</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một</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cuộc</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sống</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đầy</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đủ</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và</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hạnh</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phúc</a:t>
            </a:r>
            <a:r>
              <a:rPr lang="en-US" sz="4200" b="1" dirty="0">
                <a:solidFill>
                  <a:srgbClr val="00B0F0"/>
                </a:solidFill>
                <a:latin typeface="Times New Roman" panose="02020603050405020304" pitchFamily="18" charset="0"/>
                <a:cs typeface="Times New Roman" panose="02020603050405020304" pitchFamily="18" charset="0"/>
              </a:rPr>
              <a:t>, ở </a:t>
            </a:r>
            <a:r>
              <a:rPr lang="en-US" sz="4200" b="1" dirty="0" err="1">
                <a:solidFill>
                  <a:srgbClr val="00B0F0"/>
                </a:solidFill>
                <a:latin typeface="Times New Roman" panose="02020603050405020304" pitchFamily="18" charset="0"/>
                <a:cs typeface="Times New Roman" panose="02020603050405020304" pitchFamily="18" charset="0"/>
              </a:rPr>
              <a:t>đó</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trẻ</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em</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là</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những</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nhà</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phát</a:t>
            </a:r>
            <a:r>
              <a:rPr lang="en-US" sz="4200" b="1" dirty="0">
                <a:solidFill>
                  <a:srgbClr val="00B0F0"/>
                </a:solidFill>
                <a:latin typeface="Times New Roman" panose="02020603050405020304" pitchFamily="18" charset="0"/>
                <a:cs typeface="Times New Roman" panose="02020603050405020304" pitchFamily="18" charset="0"/>
              </a:rPr>
              <a:t> minh </a:t>
            </a:r>
            <a:r>
              <a:rPr lang="en-US" sz="4200" b="1" dirty="0" err="1">
                <a:solidFill>
                  <a:srgbClr val="00B0F0"/>
                </a:solidFill>
                <a:latin typeface="Times New Roman" panose="02020603050405020304" pitchFamily="18" charset="0"/>
                <a:cs typeface="Times New Roman" panose="02020603050405020304" pitchFamily="18" charset="0"/>
              </a:rPr>
              <a:t>giàu</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trí</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sáng</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tạo</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góp</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sức</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mình</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phục</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vụ</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cuộc</a:t>
            </a:r>
            <a:r>
              <a:rPr lang="en-US" sz="4200" b="1" dirty="0">
                <a:solidFill>
                  <a:srgbClr val="00B0F0"/>
                </a:solidFill>
                <a:latin typeface="Times New Roman" panose="02020603050405020304" pitchFamily="18" charset="0"/>
                <a:cs typeface="Times New Roman" panose="02020603050405020304" pitchFamily="18" charset="0"/>
              </a:rPr>
              <a:t> </a:t>
            </a:r>
            <a:r>
              <a:rPr lang="en-US" sz="4200" b="1" dirty="0" err="1">
                <a:solidFill>
                  <a:srgbClr val="00B0F0"/>
                </a:solidFill>
                <a:latin typeface="Times New Roman" panose="02020603050405020304" pitchFamily="18" charset="0"/>
                <a:cs typeface="Times New Roman" panose="02020603050405020304" pitchFamily="18" charset="0"/>
              </a:rPr>
              <a:t>sống</a:t>
            </a:r>
            <a:r>
              <a:rPr lang="en-US" sz="4200" b="1" dirty="0">
                <a:solidFill>
                  <a:srgbClr val="00B0F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990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altLang="en-US" smtClean="0"/>
          </a:p>
        </p:txBody>
      </p:sp>
      <p:pic>
        <p:nvPicPr>
          <p:cNvPr id="73731"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5263" y="719138"/>
            <a:ext cx="3121026" cy="3121025"/>
          </a:xfrm>
        </p:spPr>
      </p:pic>
      <p:sp>
        <p:nvSpPr>
          <p:cNvPr id="6" name="Thought Bubble: Cloud 5"/>
          <p:cNvSpPr/>
          <p:nvPr/>
        </p:nvSpPr>
        <p:spPr>
          <a:xfrm>
            <a:off x="2133600" y="365125"/>
            <a:ext cx="6553200" cy="2209800"/>
          </a:xfrm>
          <a:prstGeom prst="cloudCallout">
            <a:avLst>
              <a:gd name="adj1" fmla="val -46312"/>
              <a:gd name="adj2" fmla="val 65761"/>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3600" dirty="0" err="1">
                <a:solidFill>
                  <a:schemeClr val="tx1"/>
                </a:solidFill>
                <a:latin typeface="Times New Roman" panose="02020603050405020304" pitchFamily="18" charset="0"/>
                <a:cs typeface="Times New Roman" panose="02020603050405020304" pitchFamily="18" charset="0"/>
              </a:rPr>
              <a:t>Trăng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trung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lập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7" name="Scroll: Horizontal 6"/>
          <p:cNvSpPr/>
          <p:nvPr/>
        </p:nvSpPr>
        <p:spPr>
          <a:xfrm>
            <a:off x="381000" y="2574925"/>
            <a:ext cx="8534400" cy="4587875"/>
          </a:xfrm>
          <a:prstGeom prst="horizontalScroll">
            <a:avLst/>
          </a:prstGeom>
          <a:solidFill>
            <a:schemeClr val="accent5">
              <a:lumMod val="90000"/>
            </a:schemeClr>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4400" b="1" dirty="0" err="1">
                <a:solidFill>
                  <a:srgbClr val="FF0000"/>
                </a:solidFill>
                <a:latin typeface="Times New Roman" panose="02020603050405020304" pitchFamily="18" charset="0"/>
                <a:cs typeface="Times New Roman" panose="02020603050405020304" pitchFamily="18" charset="0"/>
              </a:rPr>
              <a:t>Trăng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ngàn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núi</a:t>
            </a:r>
            <a:r>
              <a:rPr lang="en-US" sz="4400" b="1" dirty="0">
                <a:solidFill>
                  <a:srgbClr val="FF0000"/>
                </a:solidFill>
                <a:latin typeface="Times New Roman" panose="02020603050405020304" pitchFamily="18" charset="0"/>
                <a:cs typeface="Times New Roman" panose="02020603050405020304" pitchFamily="18" charset="0"/>
              </a:rPr>
              <a:t> bao la. </a:t>
            </a:r>
            <a:r>
              <a:rPr lang="en-US" sz="4400" b="1" dirty="0" err="1">
                <a:solidFill>
                  <a:srgbClr val="FF0000"/>
                </a:solidFill>
                <a:latin typeface="Times New Roman" panose="02020603050405020304" pitchFamily="18" charset="0"/>
                <a:cs typeface="Times New Roman" panose="02020603050405020304" pitchFamily="18" charset="0"/>
              </a:rPr>
              <a:t>Trăng</a:t>
            </a:r>
            <a:r>
              <a:rPr lang="en-US" sz="4400" b="1" dirty="0">
                <a:solidFill>
                  <a:srgbClr val="FF0000"/>
                </a:solidFill>
                <a:latin typeface="Times New Roman" panose="02020603050405020304" pitchFamily="18" charset="0"/>
                <a:cs typeface="Times New Roman" panose="02020603050405020304" pitchFamily="18" charset="0"/>
              </a:rPr>
              <a:t> soi </a:t>
            </a: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xuống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nước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Việt</a:t>
            </a:r>
            <a:r>
              <a:rPr lang="en-US" sz="4400" b="1" dirty="0">
                <a:solidFill>
                  <a:srgbClr val="FF0000"/>
                </a:solidFill>
                <a:latin typeface="Times New Roman" panose="02020603050405020304" pitchFamily="18" charset="0"/>
                <a:cs typeface="Times New Roman" panose="02020603050405020304" pitchFamily="18" charset="0"/>
              </a:rPr>
              <a:t> Nam </a:t>
            </a:r>
            <a:r>
              <a:rPr lang="en-US" sz="4400" b="1" dirty="0" err="1">
                <a:solidFill>
                  <a:srgbClr val="FF0000"/>
                </a:solidFill>
                <a:latin typeface="Times New Roman" panose="02020603050405020304" pitchFamily="18" charset="0"/>
                <a:cs typeface="Times New Roman" panose="02020603050405020304" pitchFamily="18" charset="0"/>
              </a:rPr>
              <a:t>độc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lập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yêu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quý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Trăng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vằng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vặc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chiếu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khắp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thành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phố</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núi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rừng</a:t>
            </a:r>
            <a:r>
              <a:rPr 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433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endParaRPr lang="en-US" altLang="en-US" smtClean="0"/>
          </a:p>
        </p:txBody>
      </p:sp>
      <p:sp>
        <p:nvSpPr>
          <p:cNvPr id="29699" name="Content Placeholder 2"/>
          <p:cNvSpPr>
            <a:spLocks noGrp="1"/>
          </p:cNvSpPr>
          <p:nvPr>
            <p:ph idx="4294967295"/>
          </p:nvPr>
        </p:nvSpPr>
        <p:spPr/>
        <p:txBody>
          <a:bodyPr/>
          <a:lstStyle/>
          <a:p>
            <a:pPr eaLnBrk="1" hangingPunct="1"/>
            <a:endParaRPr lang="en-US" altLang="en-US" smtClean="0"/>
          </a:p>
        </p:txBody>
      </p:sp>
      <p:pic>
        <p:nvPicPr>
          <p:cNvPr id="29700" name="Picture 2" descr="SZ169"/>
          <p:cNvPicPr>
            <a:picLocks noChangeAspect="1" noChangeArrowheads="1"/>
          </p:cNvPicPr>
          <p:nvPr/>
        </p:nvPicPr>
        <p:blipFill>
          <a:blip r:embed="rId2">
            <a:extLst>
              <a:ext uri="{28A0092B-C50C-407E-A947-70E740481C1C}">
                <a14:useLocalDpi xmlns:a14="http://schemas.microsoft.com/office/drawing/2010/main" val="0"/>
              </a:ext>
            </a:extLst>
          </a:blip>
          <a:srcRect l="8594" t="2061" r="10156" b="5154"/>
          <a:stretch>
            <a:fillRect/>
          </a:stretch>
        </p:blipFill>
        <p:spPr bwMode="auto">
          <a:xfrm>
            <a:off x="-290513" y="-685800"/>
            <a:ext cx="10134601" cy="81534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1" name="WordArt 4"/>
          <p:cNvSpPr>
            <a:spLocks noChangeArrowheads="1" noChangeShapeType="1" noTextEdit="1"/>
          </p:cNvSpPr>
          <p:nvPr/>
        </p:nvSpPr>
        <p:spPr bwMode="auto">
          <a:xfrm>
            <a:off x="914400" y="381000"/>
            <a:ext cx="6629400" cy="1371600"/>
          </a:xfrm>
          <a:prstGeom prst="rect">
            <a:avLst/>
          </a:prstGeom>
        </p:spPr>
        <p:txBody>
          <a:bodyPr wrap="none" fromWordArt="1">
            <a:prstTxWarp prst="textWave1">
              <a:avLst>
                <a:gd name="adj1" fmla="val 13005"/>
                <a:gd name="adj2" fmla="val 0"/>
              </a:avLst>
            </a:prstTxWarp>
          </a:bodyPr>
          <a:lstStyle/>
          <a:p>
            <a:pPr algn="ctr"/>
            <a:r>
              <a:rPr lang="en-US" sz="4800" kern="10" dirty="0" err="1" smtClean="0">
                <a:ln w="9525">
                  <a:solidFill>
                    <a:srgbClr val="FF0000"/>
                  </a:solidFill>
                  <a:round/>
                  <a:headEnd/>
                  <a:tailEnd/>
                </a:ln>
                <a:solidFill>
                  <a:srgbClr val="FF0000"/>
                </a:solidFill>
                <a:latin typeface="Arial"/>
                <a:cs typeface="Arial"/>
              </a:rPr>
              <a:t>Vận</a:t>
            </a:r>
            <a:r>
              <a:rPr lang="en-US" sz="4800" kern="10" dirty="0" smtClean="0">
                <a:ln w="9525">
                  <a:solidFill>
                    <a:srgbClr val="FF0000"/>
                  </a:solidFill>
                  <a:round/>
                  <a:headEnd/>
                  <a:tailEnd/>
                </a:ln>
                <a:solidFill>
                  <a:srgbClr val="FF0000"/>
                </a:solidFill>
                <a:latin typeface="Arial"/>
                <a:cs typeface="Arial"/>
              </a:rPr>
              <a:t> </a:t>
            </a:r>
            <a:r>
              <a:rPr lang="en-US" sz="4800" kern="10" dirty="0" err="1" smtClean="0">
                <a:ln w="9525">
                  <a:solidFill>
                    <a:srgbClr val="FF0000"/>
                  </a:solidFill>
                  <a:round/>
                  <a:headEnd/>
                  <a:tailEnd/>
                </a:ln>
                <a:solidFill>
                  <a:srgbClr val="FF0000"/>
                </a:solidFill>
                <a:latin typeface="Arial"/>
                <a:cs typeface="Arial"/>
              </a:rPr>
              <a:t>dụng</a:t>
            </a:r>
            <a:r>
              <a:rPr lang="en-US" sz="4800" kern="10" dirty="0" smtClean="0">
                <a:ln w="9525">
                  <a:solidFill>
                    <a:srgbClr val="FF0000"/>
                  </a:solidFill>
                  <a:round/>
                  <a:headEnd/>
                  <a:tailEnd/>
                </a:ln>
                <a:solidFill>
                  <a:srgbClr val="FF0000"/>
                </a:solidFill>
                <a:latin typeface="Arial"/>
                <a:cs typeface="Arial"/>
              </a:rPr>
              <a:t>- </a:t>
            </a:r>
            <a:r>
              <a:rPr lang="en-US" sz="4800" kern="10" dirty="0" err="1" smtClean="0">
                <a:ln w="9525">
                  <a:solidFill>
                    <a:srgbClr val="FF0000"/>
                  </a:solidFill>
                  <a:round/>
                  <a:headEnd/>
                  <a:tailEnd/>
                </a:ln>
                <a:solidFill>
                  <a:srgbClr val="FF0000"/>
                </a:solidFill>
                <a:latin typeface="Arial"/>
                <a:cs typeface="Arial"/>
              </a:rPr>
              <a:t>Trải</a:t>
            </a:r>
            <a:r>
              <a:rPr lang="en-US" sz="4800" kern="10" dirty="0" smtClean="0">
                <a:ln w="9525">
                  <a:solidFill>
                    <a:srgbClr val="FF0000"/>
                  </a:solidFill>
                  <a:round/>
                  <a:headEnd/>
                  <a:tailEnd/>
                </a:ln>
                <a:solidFill>
                  <a:srgbClr val="FF0000"/>
                </a:solidFill>
                <a:latin typeface="Arial"/>
                <a:cs typeface="Arial"/>
              </a:rPr>
              <a:t> </a:t>
            </a:r>
            <a:r>
              <a:rPr lang="en-US" sz="4800" kern="10" dirty="0" err="1" smtClean="0">
                <a:ln w="9525">
                  <a:solidFill>
                    <a:srgbClr val="FF0000"/>
                  </a:solidFill>
                  <a:round/>
                  <a:headEnd/>
                  <a:tailEnd/>
                </a:ln>
                <a:solidFill>
                  <a:srgbClr val="FF0000"/>
                </a:solidFill>
                <a:latin typeface="Arial"/>
                <a:cs typeface="Arial"/>
              </a:rPr>
              <a:t>nghiệm</a:t>
            </a:r>
            <a:endParaRPr lang="en-US" sz="4800" kern="10" dirty="0">
              <a:ln w="9525">
                <a:solidFill>
                  <a:srgbClr val="FF0000"/>
                </a:solidFill>
                <a:round/>
                <a:headEnd/>
                <a:tailEnd/>
              </a:ln>
              <a:solidFill>
                <a:srgbClr val="FF0000"/>
              </a:solidFill>
              <a:latin typeface="Arial"/>
              <a:cs typeface="Arial"/>
            </a:endParaRPr>
          </a:p>
        </p:txBody>
      </p:sp>
      <p:sp>
        <p:nvSpPr>
          <p:cNvPr id="29702" name="Rectangle 1"/>
          <p:cNvSpPr>
            <a:spLocks noChangeArrowheads="1"/>
          </p:cNvSpPr>
          <p:nvPr/>
        </p:nvSpPr>
        <p:spPr bwMode="auto">
          <a:xfrm>
            <a:off x="762000" y="1752600"/>
            <a:ext cx="66500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vi-VN" altLang="en-US" sz="3200" dirty="0">
                <a:latin typeface="Times New Roman" pitchFamily="18" charset="0"/>
                <a:cs typeface="Times New Roman" pitchFamily="18" charset="0"/>
              </a:rPr>
              <a:t>-Về nhà luyện đọc bài và trả lời lại các câu hỏi.</a:t>
            </a:r>
          </a:p>
          <a:p>
            <a:pPr eaLnBrk="1" hangingPunct="1">
              <a:spcBef>
                <a:spcPct val="50000"/>
              </a:spcBef>
            </a:pP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Luyện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đọc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lại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các</a:t>
            </a:r>
            <a:r>
              <a:rPr lang="en-US" altLang="en-US" sz="3200" dirty="0">
                <a:latin typeface="Times New Roman" pitchFamily="18" charset="0"/>
                <a:cs typeface="Times New Roman" pitchFamily="18" charset="0"/>
              </a:rPr>
              <a:t> </a:t>
            </a:r>
            <a:r>
              <a:rPr lang="vi-VN" altLang="en-US" sz="3200" dirty="0">
                <a:latin typeface="Times New Roman" pitchFamily="18" charset="0"/>
                <a:cs typeface="Times New Roman" pitchFamily="18" charset="0"/>
              </a:rPr>
              <a:t>bài Tập đọc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đã</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học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chuẩn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bị</a:t>
            </a:r>
            <a:r>
              <a:rPr lang="en-US" altLang="en-US" sz="3200" dirty="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ôn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tập</a:t>
            </a:r>
            <a:r>
              <a:rPr lang="en-US" altLang="en-US" sz="3200" dirty="0" smtClean="0">
                <a:latin typeface="Times New Roman" pitchFamily="18" charset="0"/>
                <a:cs typeface="Times New Roman" pitchFamily="18" charset="0"/>
              </a:rPr>
              <a:t>.</a:t>
            </a:r>
            <a:endParaRPr lang="vi-VN" sz="3200" dirty="0"/>
          </a:p>
        </p:txBody>
      </p:sp>
      <p:pic>
        <p:nvPicPr>
          <p:cNvPr id="29703" name="Picture 10" descr="pro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28956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3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34"/>
            <a:ext cx="9144000" cy="901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91862" y="2222317"/>
            <a:ext cx="6477000" cy="3796717"/>
          </a:xfrm>
          <a:prstGeom prst="rect">
            <a:avLst/>
          </a:prstGeom>
          <a:noFill/>
        </p:spPr>
        <p:txBody>
          <a:bodyPr wrap="square" lIns="102398" tIns="51199" rIns="102398" bIns="51199">
            <a:spAutoFit/>
          </a:bodyPr>
          <a:lstStyle/>
          <a:p>
            <a:pPr algn="ctr">
              <a:defRPr/>
            </a:pPr>
            <a:endParaRPr lang="en-US" sz="6000" b="1" dirty="0">
              <a:solidFill>
                <a:srgbClr val="006600"/>
              </a:solidFill>
              <a:effectLst>
                <a:outerShdw blurRad="38100" dist="38100" dir="2700000" algn="tl">
                  <a:srgbClr val="000000">
                    <a:alpha val="43137"/>
                  </a:srgbClr>
                </a:outerShdw>
              </a:effectLst>
            </a:endParaRPr>
          </a:p>
          <a:p>
            <a:pPr algn="ctr">
              <a:defRPr/>
            </a:pPr>
            <a:r>
              <a:rPr lang="en-US" sz="6000" b="1" kern="10" dirty="0">
                <a:ln w="12700">
                  <a:solidFill>
                    <a:schemeClr val="tx1"/>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3660000" scaled="1"/>
                </a:gradFill>
                <a:effectLst>
                  <a:outerShdw dist="45791" dir="2021404" algn="ctr" rotWithShape="0">
                    <a:srgbClr val="808080">
                      <a:alpha val="79999"/>
                    </a:srgbClr>
                  </a:outerShdw>
                </a:effectLst>
                <a:latin typeface="Arial"/>
                <a:cs typeface="Arial"/>
              </a:rPr>
              <a:t>CHÀO CÁC EM</a:t>
            </a:r>
          </a:p>
          <a:p>
            <a:pPr algn="ctr">
              <a:defRPr/>
            </a:pPr>
            <a:endParaRPr lang="en-US" sz="6000" b="1" dirty="0">
              <a:solidFill>
                <a:srgbClr val="006600"/>
              </a:solidFill>
              <a:effectLst>
                <a:outerShdw blurRad="38100" dist="38100" dir="2700000" algn="tl">
                  <a:srgbClr val="000000">
                    <a:alpha val="43137"/>
                  </a:srgbClr>
                </a:outerShdw>
              </a:effectLst>
            </a:endParaRPr>
          </a:p>
          <a:p>
            <a:pPr algn="ctr">
              <a:defRPr/>
            </a:pPr>
            <a:endParaRPr lang="en-US" sz="6000" b="1" dirty="0">
              <a:solidFill>
                <a:srgbClr val="006600"/>
              </a:solidFill>
              <a:effectLst>
                <a:outerShdw blurRad="38100" dist="38100" dir="2700000" algn="tl">
                  <a:srgbClr val="000000">
                    <a:alpha val="43137"/>
                  </a:srgbClr>
                </a:outerShdw>
              </a:effectLst>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3155" y="5896708"/>
            <a:ext cx="4994031" cy="96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35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altLang="en-US" smtClean="0"/>
          </a:p>
        </p:txBody>
      </p:sp>
      <p:pic>
        <p:nvPicPr>
          <p:cNvPr id="75779"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752600"/>
            <a:ext cx="3121025" cy="3121025"/>
          </a:xfrm>
        </p:spPr>
      </p:pic>
      <p:sp>
        <p:nvSpPr>
          <p:cNvPr id="6" name="Thought Bubble: Cloud 5"/>
          <p:cNvSpPr/>
          <p:nvPr/>
        </p:nvSpPr>
        <p:spPr>
          <a:xfrm>
            <a:off x="2133600" y="76200"/>
            <a:ext cx="6629400" cy="3048000"/>
          </a:xfrm>
          <a:prstGeom prst="cloudCallout">
            <a:avLst>
              <a:gd name="adj1" fmla="val -46312"/>
              <a:gd name="adj2" fmla="val 65761"/>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3600" dirty="0">
                <a:solidFill>
                  <a:schemeClr val="tx1"/>
                </a:solidFill>
                <a:latin typeface="Times New Roman" panose="02020603050405020304" pitchFamily="18" charset="0"/>
                <a:cs typeface="Times New Roman" panose="02020603050405020304" pitchFamily="18" charset="0"/>
              </a:rPr>
              <a:t>Anh </a:t>
            </a:r>
            <a:r>
              <a:rPr lang="en-US" sz="3600" dirty="0" err="1">
                <a:solidFill>
                  <a:schemeClr val="tx1"/>
                </a:solidFill>
                <a:latin typeface="Times New Roman" panose="02020603050405020304" pitchFamily="18" charset="0"/>
                <a:cs typeface="Times New Roman" panose="02020603050405020304" pitchFamily="18" charset="0"/>
              </a:rPr>
              <a:t>chiến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tưởng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tượng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đêm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lai</a:t>
            </a:r>
            <a:r>
              <a:rPr lang="en-US" sz="3600" dirty="0">
                <a:solidFill>
                  <a:schemeClr val="tx1"/>
                </a:solidFill>
                <a:latin typeface="Times New Roman" panose="02020603050405020304" pitchFamily="18" charset="0"/>
                <a:cs typeface="Times New Roman" panose="02020603050405020304" pitchFamily="18" charset="0"/>
              </a:rPr>
              <a:t> ra </a:t>
            </a:r>
            <a:r>
              <a:rPr lang="en-US" sz="3600" dirty="0" err="1">
                <a:solidFill>
                  <a:schemeClr val="tx1"/>
                </a:solidFill>
                <a:latin typeface="Times New Roman" panose="02020603050405020304" pitchFamily="18" charset="0"/>
                <a:cs typeface="Times New Roman" panose="02020603050405020304" pitchFamily="18" charset="0"/>
              </a:rPr>
              <a:t>sao</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743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762000" y="838200"/>
            <a:ext cx="8061325" cy="4351338"/>
          </a:xfrm>
        </p:spPr>
        <p:txBody>
          <a:bodyPr/>
          <a:lstStyle/>
          <a:p>
            <a:pPr marL="0" indent="0">
              <a:buFont typeface="Arial" pitchFamily="34" charset="0"/>
              <a:buNone/>
            </a:pPr>
            <a:r>
              <a:rPr lang="en-US" altLang="en-US" sz="3600" b="1" dirty="0" err="1" smtClean="0">
                <a:solidFill>
                  <a:srgbClr val="FF0000"/>
                </a:solidFill>
                <a:latin typeface="Times New Roman" pitchFamily="18" charset="0"/>
                <a:cs typeface="Times New Roman" pitchFamily="18" charset="0"/>
              </a:rPr>
              <a:t>Anh</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tưởng</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tượng</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ra</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cảnh</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tương</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lai</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đất</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nước</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tươi</a:t>
            </a:r>
            <a:r>
              <a:rPr lang="en-US" altLang="en-US" sz="3600" b="1" dirty="0" smtClean="0">
                <a:solidFill>
                  <a:srgbClr val="FF0000"/>
                </a:solidFill>
                <a:latin typeface="Times New Roman" pitchFamily="18" charset="0"/>
                <a:cs typeface="Times New Roman" pitchFamily="18" charset="0"/>
              </a:rPr>
              <a:t> </a:t>
            </a:r>
            <a:r>
              <a:rPr lang="en-US" altLang="en-US" sz="3600" b="1" dirty="0" err="1" smtClean="0">
                <a:solidFill>
                  <a:srgbClr val="FF0000"/>
                </a:solidFill>
                <a:latin typeface="Times New Roman" pitchFamily="18" charset="0"/>
                <a:cs typeface="Times New Roman" pitchFamily="18" charset="0"/>
              </a:rPr>
              <a:t>đẹp</a:t>
            </a:r>
            <a:r>
              <a:rPr lang="en-US" altLang="en-US" sz="3600" dirty="0" smtClean="0">
                <a:latin typeface="Times New Roman" pitchFamily="18" charset="0"/>
                <a:cs typeface="Times New Roman" pitchFamily="18" charset="0"/>
              </a:rPr>
              <a:t>: </a:t>
            </a:r>
            <a:r>
              <a:rPr lang="vi-VN" altLang="en-US" sz="3600" b="1" dirty="0" smtClean="0">
                <a:solidFill>
                  <a:srgbClr val="7030A0"/>
                </a:solidFill>
                <a:latin typeface="Times New Roman" pitchFamily="18" charset="0"/>
                <a:cs typeface="Times New Roman" pitchFamily="18" charset="0"/>
              </a:rPr>
              <a:t>dưới ánh trăng này, dòng thác nước đổ xuống làm chạy máy phát điện; ở giữa biển rộng, cờ đỏ sao vàng phấp phới bay trên những con tàu lớn. Trăng của các em sẽ soi sáng những ống khói nhà máy chi chít, cao thẳm, rải trên đồng lúa bát ngát vàng thơm, cùng với nông trường to lớn, vui tươi. </a:t>
            </a:r>
          </a:p>
          <a:p>
            <a:pPr marL="0" indent="0">
              <a:buFont typeface="Arial" pitchFamily="34" charset="0"/>
              <a:buNone/>
            </a:pPr>
            <a:r>
              <a:rPr lang="en-US" altLang="en-US" sz="36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19102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lai"/>
          <p:cNvPicPr>
            <a:picLocks noChangeAspect="1" noChangeArrowheads="1"/>
          </p:cNvPicPr>
          <p:nvPr/>
        </p:nvPicPr>
        <p:blipFill>
          <a:blip r:embed="rId2"/>
          <a:srcRect/>
          <a:stretch>
            <a:fillRect/>
          </a:stretch>
        </p:blipFill>
        <p:spPr bwMode="auto">
          <a:xfrm>
            <a:off x="381000" y="381000"/>
            <a:ext cx="8382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butterflies_fLowers_md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2101" y="5029200"/>
            <a:ext cx="1800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butterflies_fLowers_md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05626" y="5054600"/>
            <a:ext cx="1704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19"/>
          <p:cNvSpPr>
            <a:spLocks noChangeArrowheads="1" noChangeShapeType="1" noTextEdit="1"/>
          </p:cNvSpPr>
          <p:nvPr/>
        </p:nvSpPr>
        <p:spPr bwMode="auto">
          <a:xfrm>
            <a:off x="1371600" y="939800"/>
            <a:ext cx="6753225" cy="508000"/>
          </a:xfrm>
          <a:prstGeom prst="rect">
            <a:avLst/>
          </a:prstGeom>
        </p:spPr>
        <p:txBody>
          <a:bodyPr wrap="none" fromWordArt="1">
            <a:prstTxWarp prst="textPlain">
              <a:avLst>
                <a:gd name="adj" fmla="val 50000"/>
              </a:avLst>
            </a:prstTxWarp>
          </a:bodyPr>
          <a:lstStyle/>
          <a:p>
            <a:pPr algn="ctr"/>
            <a:endPar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5127" name="WordArt 21"/>
          <p:cNvSpPr>
            <a:spLocks noChangeArrowheads="1" noChangeShapeType="1" noTextEdit="1"/>
          </p:cNvSpPr>
          <p:nvPr/>
        </p:nvSpPr>
        <p:spPr bwMode="auto">
          <a:xfrm>
            <a:off x="1143000" y="5029201"/>
            <a:ext cx="6705600" cy="800100"/>
          </a:xfrm>
          <a:prstGeom prst="rect">
            <a:avLst/>
          </a:prstGeom>
        </p:spPr>
        <p:txBody>
          <a:bodyPr wrap="none" fromWordArt="1">
            <a:prstTxWarp prst="textPlain">
              <a:avLst>
                <a:gd name="adj" fmla="val 50000"/>
              </a:avLst>
            </a:prstTxWarp>
          </a:bodyPr>
          <a:lstStyle/>
          <a:p>
            <a:pPr algn="ctr"/>
            <a:endPar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9" name="TextBox 8"/>
          <p:cNvSpPr txBox="1"/>
          <p:nvPr/>
        </p:nvSpPr>
        <p:spPr>
          <a:xfrm>
            <a:off x="266700" y="2184400"/>
            <a:ext cx="8458200" cy="2000548"/>
          </a:xfrm>
          <a:prstGeom prst="rect">
            <a:avLst/>
          </a:prstGeom>
          <a:noFill/>
        </p:spPr>
        <p:txBody>
          <a:bodyPr>
            <a:spAutoFit/>
          </a:bodyPr>
          <a:lstStyle/>
          <a:p>
            <a:pPr algn="ctr">
              <a:defRPr/>
            </a:pPr>
            <a:r>
              <a:rPr lang="en-US" sz="3600" b="1" dirty="0" smtClean="0">
                <a:solidFill>
                  <a:srgbClr val="FF0000"/>
                </a:solidFill>
                <a:effectLst>
                  <a:outerShdw blurRad="38100" dist="38100" dir="2700000" algn="tl">
                    <a:srgbClr val="000000">
                      <a:alpha val="43137"/>
                    </a:srgbClr>
                  </a:outerShdw>
                </a:effectLst>
              </a:rPr>
              <a:t>Ở </a:t>
            </a:r>
            <a:r>
              <a:rPr lang="en-US" sz="3600" b="1" dirty="0" err="1" smtClean="0">
                <a:solidFill>
                  <a:srgbClr val="FF0000"/>
                </a:solidFill>
                <a:effectLst>
                  <a:outerShdw blurRad="38100" dist="38100" dir="2700000" algn="tl">
                    <a:srgbClr val="000000">
                      <a:alpha val="43137"/>
                    </a:srgbClr>
                  </a:outerShdw>
                </a:effectLst>
              </a:rPr>
              <a:t>Vương</a:t>
            </a:r>
            <a:r>
              <a:rPr lang="en-US" sz="3600" b="1" dirty="0" smtClean="0">
                <a:solidFill>
                  <a:srgbClr val="FF0000"/>
                </a:solidFill>
                <a:effectLst>
                  <a:outerShdw blurRad="38100" dist="38100" dir="2700000" algn="tl">
                    <a:srgbClr val="000000">
                      <a:alpha val="43137"/>
                    </a:srgbClr>
                  </a:outerShdw>
                </a:effectLst>
              </a:rPr>
              <a:t> </a:t>
            </a:r>
            <a:r>
              <a:rPr lang="en-US" sz="3600" b="1" dirty="0" err="1" smtClean="0">
                <a:solidFill>
                  <a:srgbClr val="FF0000"/>
                </a:solidFill>
                <a:effectLst>
                  <a:outerShdw blurRad="38100" dist="38100" dir="2700000" algn="tl">
                    <a:srgbClr val="000000">
                      <a:alpha val="43137"/>
                    </a:srgbClr>
                  </a:outerShdw>
                </a:effectLst>
              </a:rPr>
              <a:t>quốc</a:t>
            </a:r>
            <a:r>
              <a:rPr lang="en-US" sz="3600" b="1" dirty="0" smtClean="0">
                <a:solidFill>
                  <a:srgbClr val="FF0000"/>
                </a:solidFill>
                <a:effectLst>
                  <a:outerShdw blurRad="38100" dist="38100" dir="2700000" algn="tl">
                    <a:srgbClr val="000000">
                      <a:alpha val="43137"/>
                    </a:srgbClr>
                  </a:outerShdw>
                </a:effectLst>
              </a:rPr>
              <a:t> </a:t>
            </a:r>
            <a:r>
              <a:rPr lang="en-US" sz="3600" b="1" dirty="0" err="1" smtClean="0">
                <a:solidFill>
                  <a:srgbClr val="FF0000"/>
                </a:solidFill>
                <a:effectLst>
                  <a:outerShdw blurRad="38100" dist="38100" dir="2700000" algn="tl">
                    <a:srgbClr val="000000">
                      <a:alpha val="43137"/>
                    </a:srgbClr>
                  </a:outerShdw>
                </a:effectLst>
              </a:rPr>
              <a:t>Tương</a:t>
            </a:r>
            <a:r>
              <a:rPr lang="en-US" sz="3600" b="1" dirty="0" smtClean="0">
                <a:solidFill>
                  <a:srgbClr val="FF0000"/>
                </a:solidFill>
                <a:effectLst>
                  <a:outerShdw blurRad="38100" dist="38100" dir="2700000" algn="tl">
                    <a:srgbClr val="000000">
                      <a:alpha val="43137"/>
                    </a:srgbClr>
                  </a:outerShdw>
                </a:effectLst>
              </a:rPr>
              <a:t> Lai</a:t>
            </a:r>
          </a:p>
          <a:p>
            <a:pPr algn="ctr">
              <a:defRPr/>
            </a:pP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a:t>
            </a:r>
            <a:r>
              <a:rPr lang="en-US" sz="3600" b="1" dirty="0" err="1" smtClean="0">
                <a:solidFill>
                  <a:srgbClr val="FF0000"/>
                </a:solidFill>
                <a:latin typeface="Times New Roman" panose="02020603050405020304" pitchFamily="18" charset="0"/>
                <a:cs typeface="Times New Roman" panose="02020603050405020304" pitchFamily="18" charset="0"/>
              </a:rPr>
              <a:t>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lích</a:t>
            </a:r>
            <a:endParaRPr lang="en-US" sz="4000" b="1" dirty="0">
              <a:solidFill>
                <a:srgbClr val="FF0000"/>
              </a:solidFill>
              <a:latin typeface="Times New Roman" panose="02020603050405020304" pitchFamily="18" charset="0"/>
              <a:cs typeface="Times New Roman" panose="02020603050405020304" pitchFamily="18" charset="0"/>
            </a:endParaRPr>
          </a:p>
          <a:p>
            <a:pPr algn="ctr">
              <a:defRPr/>
            </a:pPr>
            <a:r>
              <a:rPr lang="en-US" sz="4800" b="1" dirty="0" smtClean="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Trang</a:t>
            </a:r>
            <a:r>
              <a:rPr lang="en-US" sz="3200" b="1" dirty="0">
                <a:solidFill>
                  <a:srgbClr val="FF0000"/>
                </a:solidFill>
                <a:effectLst>
                  <a:outerShdw blurRad="38100" dist="38100" dir="2700000" algn="tl">
                    <a:srgbClr val="000000">
                      <a:alpha val="43137"/>
                    </a:srgbClr>
                  </a:outerShdw>
                </a:effectLst>
              </a:rPr>
              <a:t> </a:t>
            </a:r>
            <a:r>
              <a:rPr lang="en-US" sz="3200" b="1" dirty="0" smtClean="0">
                <a:solidFill>
                  <a:srgbClr val="FF0000"/>
                </a:solidFill>
                <a:effectLst>
                  <a:outerShdw blurRad="38100" dist="38100" dir="2700000" algn="tl">
                    <a:srgbClr val="000000">
                      <a:alpha val="43137"/>
                    </a:srgbClr>
                  </a:outerShdw>
                </a:effectLst>
              </a:rPr>
              <a:t>70 </a:t>
            </a:r>
            <a:r>
              <a:rPr lang="en-US" sz="4800" b="1" dirty="0">
                <a:solidFill>
                  <a:srgbClr val="FF0000"/>
                </a:solidFill>
                <a:effectLst>
                  <a:outerShdw blurRad="38100" dist="38100" dir="2700000" algn="tl">
                    <a:srgbClr val="000000">
                      <a:alpha val="43137"/>
                    </a:srgbClr>
                  </a:outerShdw>
                </a:effectLst>
              </a:rPr>
              <a:t>)</a:t>
            </a:r>
            <a:endParaRPr lang="vi-VN"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9965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7"/>
          <p:cNvSpPr>
            <a:spLocks noChangeArrowheads="1" noChangeShapeType="1" noTextEdit="1"/>
          </p:cNvSpPr>
          <p:nvPr/>
        </p:nvSpPr>
        <p:spPr bwMode="auto">
          <a:xfrm>
            <a:off x="2743200" y="2286000"/>
            <a:ext cx="5943600" cy="205740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LUYỆN ĐỌC</a:t>
            </a:r>
          </a:p>
          <a:p>
            <a:pPr algn="ct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Màn</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1 “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Trong</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công</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xưởng</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xanh</a:t>
            </a: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
        <p:nvSpPr>
          <p:cNvPr id="3076" name="WordArt 6"/>
          <p:cNvSpPr>
            <a:spLocks noChangeArrowheads="1" noChangeShapeType="1" noTextEdit="1"/>
          </p:cNvSpPr>
          <p:nvPr/>
        </p:nvSpPr>
        <p:spPr bwMode="auto">
          <a:xfrm>
            <a:off x="3886200" y="3200400"/>
            <a:ext cx="3810000" cy="1219200"/>
          </a:xfrm>
          <a:prstGeom prst="rect">
            <a:avLst/>
          </a:prstGeom>
        </p:spPr>
        <p:txBody>
          <a:bodyPr wrap="none" fromWordArt="1">
            <a:prstTxWarp prst="textPlain">
              <a:avLst>
                <a:gd name="adj" fmla="val 50000"/>
              </a:avLst>
            </a:prstTxWarp>
          </a:bodyPr>
          <a:lstStyle/>
          <a:p>
            <a:pPr algn="ctr"/>
            <a:endParaRPr lang="en-US" sz="3600" b="1" kern="10" dirty="0">
              <a:ln w="9525">
                <a:solidFill>
                  <a:schemeClr val="tx1"/>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90454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543800" cy="381000"/>
          </a:xfrm>
        </p:spPr>
        <p:txBody>
          <a:bodyPr/>
          <a:lstStyle/>
          <a:p>
            <a:pPr eaLnBrk="1" hangingPunct="1"/>
            <a:r>
              <a:rPr lang="en-US" sz="2800" b="1" i="1" dirty="0">
                <a:solidFill>
                  <a:srgbClr val="0000CC"/>
                </a:solidFill>
                <a:latin typeface="Times New Roman" panose="02020603050405020304" pitchFamily="18" charset="0"/>
                <a:cs typeface="Times New Roman" panose="02020603050405020304" pitchFamily="18" charset="0"/>
              </a:rPr>
              <a:t/>
            </a:r>
            <a:br>
              <a:rPr lang="en-US" sz="2800" b="1" i="1" dirty="0">
                <a:solidFill>
                  <a:srgbClr val="0000CC"/>
                </a:solidFill>
                <a:latin typeface="Times New Roman" panose="02020603050405020304" pitchFamily="18" charset="0"/>
                <a:cs typeface="Times New Roman" panose="02020603050405020304" pitchFamily="18" charset="0"/>
              </a:rPr>
            </a:b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body" idx="1"/>
          </p:nvPr>
        </p:nvSpPr>
        <p:spPr>
          <a:xfrm>
            <a:off x="304800" y="533400"/>
            <a:ext cx="8229600" cy="1295400"/>
          </a:xfrm>
        </p:spPr>
        <p:txBody>
          <a:bodyPr/>
          <a:lstStyle/>
          <a:p>
            <a:pPr algn="ctr" eaLnBrk="1" hangingPunct="1">
              <a:buFontTx/>
              <a:buNone/>
            </a:pP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124" name="Text Box 4"/>
          <p:cNvSpPr txBox="1">
            <a:spLocks noChangeArrowheads="1"/>
          </p:cNvSpPr>
          <p:nvPr/>
        </p:nvSpPr>
        <p:spPr bwMode="auto">
          <a:xfrm>
            <a:off x="762000" y="1676400"/>
            <a:ext cx="8001000" cy="650875"/>
          </a:xfrm>
          <a:prstGeom prst="rect">
            <a:avLst/>
          </a:prstGeom>
          <a:solidFill>
            <a:schemeClr val="bg1"/>
          </a:solidFill>
          <a:ln w="9525">
            <a:solidFill>
              <a:schemeClr val="bg1"/>
            </a:solidFill>
            <a:miter lim="800000"/>
            <a:headEnd/>
            <a:tailEnd/>
          </a:ln>
        </p:spPr>
        <p:txBody>
          <a:bodyPr>
            <a:spAutoFit/>
          </a:bodyPr>
          <a:lstStyle/>
          <a:p>
            <a:pPr>
              <a:spcBef>
                <a:spcPct val="50000"/>
              </a:spcBef>
              <a:buFontTx/>
              <a:buChar char="•"/>
            </a:pPr>
            <a:r>
              <a:rPr lang="en-US" sz="3600" b="1" dirty="0" err="1">
                <a:solidFill>
                  <a:schemeClr val="hlink"/>
                </a:solidFill>
                <a:latin typeface="Times New Roman" panose="02020603050405020304" pitchFamily="18" charset="0"/>
                <a:cs typeface="Times New Roman" panose="02020603050405020304" pitchFamily="18" charset="0"/>
              </a:rPr>
              <a:t>Trong</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a:solidFill>
                  <a:schemeClr val="hlink"/>
                </a:solidFill>
                <a:latin typeface="Times New Roman" panose="02020603050405020304" pitchFamily="18" charset="0"/>
                <a:cs typeface="Times New Roman" panose="02020603050405020304" pitchFamily="18" charset="0"/>
              </a:rPr>
              <a:t>công</a:t>
            </a:r>
            <a:r>
              <a:rPr lang="en-US" sz="3600" b="1" dirty="0">
                <a:solidFill>
                  <a:schemeClr val="hlink"/>
                </a:solidFill>
                <a:latin typeface="Times New Roman" panose="02020603050405020304" pitchFamily="18" charset="0"/>
                <a:cs typeface="Times New Roman" panose="02020603050405020304" pitchFamily="18" charset="0"/>
              </a:rPr>
              <a:t> </a:t>
            </a:r>
            <a:r>
              <a:rPr lang="en-US" sz="3600" b="1" dirty="0" err="1" smtClean="0">
                <a:solidFill>
                  <a:schemeClr val="hlink"/>
                </a:solidFill>
                <a:latin typeface="Times New Roman" panose="02020603050405020304" pitchFamily="18" charset="0"/>
                <a:cs typeface="Times New Roman" panose="02020603050405020304" pitchFamily="18" charset="0"/>
              </a:rPr>
              <a:t>xưởng</a:t>
            </a:r>
            <a:r>
              <a:rPr lang="en-US" sz="3600" b="1" dirty="0" smtClean="0">
                <a:solidFill>
                  <a:schemeClr val="hlink"/>
                </a:solidFill>
                <a:latin typeface="Times New Roman" panose="02020603050405020304" pitchFamily="18" charset="0"/>
                <a:cs typeface="Times New Roman" panose="02020603050405020304" pitchFamily="18" charset="0"/>
              </a:rPr>
              <a:t> </a:t>
            </a:r>
            <a:r>
              <a:rPr lang="en-US" sz="3600" b="1" dirty="0" err="1" smtClean="0">
                <a:solidFill>
                  <a:schemeClr val="hlink"/>
                </a:solidFill>
                <a:latin typeface="Times New Roman" panose="02020603050405020304" pitchFamily="18" charset="0"/>
                <a:cs typeface="Times New Roman" panose="02020603050405020304" pitchFamily="18" charset="0"/>
              </a:rPr>
              <a:t>xanh</a:t>
            </a:r>
            <a:endParaRPr lang="en-US" sz="3600" b="1" dirty="0">
              <a:solidFill>
                <a:schemeClr val="hlink"/>
              </a:solidFill>
              <a:latin typeface="Times New Roman" panose="02020603050405020304" pitchFamily="18" charset="0"/>
              <a:cs typeface="Times New Roman" panose="02020603050405020304" pitchFamily="18" charset="0"/>
            </a:endParaRPr>
          </a:p>
        </p:txBody>
      </p:sp>
      <p:sp>
        <p:nvSpPr>
          <p:cNvPr id="53256" name="Text Box 8"/>
          <p:cNvSpPr txBox="1">
            <a:spLocks noChangeArrowheads="1"/>
          </p:cNvSpPr>
          <p:nvPr/>
        </p:nvSpPr>
        <p:spPr bwMode="auto">
          <a:xfrm>
            <a:off x="1066800" y="2819400"/>
            <a:ext cx="7696200" cy="3082925"/>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Tin – tin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endParaRPr lang="en-US" sz="2800" dirty="0">
              <a:latin typeface="Times New Roman" panose="02020603050405020304" pitchFamily="18" charset="0"/>
              <a:cs typeface="Times New Roman" panose="02020603050405020304" pitchFamily="18" charset="0"/>
            </a:endParaRPr>
          </a:p>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Tin – tin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Mi – tin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p>
          <a:p>
            <a:pPr>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p:cTn id="7" dur="500" fill="hold"/>
                                        <p:tgtEl>
                                          <p:spTgt spid="53256"/>
                                        </p:tgtEl>
                                        <p:attrNameLst>
                                          <p:attrName>ppt_w</p:attrName>
                                        </p:attrNameLst>
                                      </p:cBhvr>
                                      <p:tavLst>
                                        <p:tav tm="0">
                                          <p:val>
                                            <p:fltVal val="0"/>
                                          </p:val>
                                        </p:tav>
                                        <p:tav tm="100000">
                                          <p:val>
                                            <p:strVal val="#ppt_w"/>
                                          </p:val>
                                        </p:tav>
                                      </p:tavLst>
                                    </p:anim>
                                    <p:anim calcmode="lin" valueType="num">
                                      <p:cBhvr>
                                        <p:cTn id="8" dur="500" fill="hold"/>
                                        <p:tgtEl>
                                          <p:spTgt spid="53256"/>
                                        </p:tgtEl>
                                        <p:attrNameLst>
                                          <p:attrName>ppt_h</p:attrName>
                                        </p:attrNameLst>
                                      </p:cBhvr>
                                      <p:tavLst>
                                        <p:tav tm="0">
                                          <p:val>
                                            <p:fltVal val="0"/>
                                          </p:val>
                                        </p:tav>
                                        <p:tav tm="100000">
                                          <p:val>
                                            <p:strVal val="#ppt_h"/>
                                          </p:val>
                                        </p:tav>
                                      </p:tavLst>
                                    </p:anim>
                                    <p:animEffect transition="in" filter="fade">
                                      <p:cBhvr>
                                        <p:cTn id="9" dur="5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1079</Words>
  <Application>Microsoft Office PowerPoint</Application>
  <PresentationFormat>On-screen Show (4:3)</PresentationFormat>
  <Paragraphs>128</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TẬP ĐỌC  </vt:lpstr>
      <vt:lpstr> </vt:lpstr>
      <vt:lpstr>PowerPoint Presentation</vt:lpstr>
      <vt:lpstr> </vt:lpstr>
      <vt:lpstr> </vt:lpstr>
      <vt:lpstr> Trong công Xưởng Xanh </vt:lpstr>
      <vt:lpstr> Trong công Xưởng Xanh </vt:lpstr>
      <vt:lpstr> </vt:lpstr>
      <vt:lpstr>PowerPoint Presentation</vt:lpstr>
      <vt:lpstr> </vt:lpstr>
      <vt:lpstr>PowerPoint Presentation</vt:lpstr>
      <vt:lpstr>PowerPoint Presentation</vt:lpstr>
      <vt:lpstr> </vt:lpstr>
      <vt:lpstr>PowerPoint Presentation</vt:lpstr>
      <vt:lpstr> Trong khu vườn kì diệu </vt:lpstr>
      <vt:lpstr> </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Administrator</cp:lastModifiedBy>
  <cp:revision>26</cp:revision>
  <dcterms:created xsi:type="dcterms:W3CDTF">2008-10-05T08:12:34Z</dcterms:created>
  <dcterms:modified xsi:type="dcterms:W3CDTF">2022-10-14T03:37:49Z</dcterms:modified>
</cp:coreProperties>
</file>