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2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  <p:sldMasterId id="2147483697" r:id="rId3"/>
  </p:sldMasterIdLst>
  <p:notesMasterIdLst>
    <p:notesMasterId r:id="rId19"/>
  </p:notesMasterIdLst>
  <p:sldIdLst>
    <p:sldId id="358" r:id="rId4"/>
    <p:sldId id="361" r:id="rId5"/>
    <p:sldId id="362" r:id="rId6"/>
    <p:sldId id="364" r:id="rId7"/>
    <p:sldId id="296" r:id="rId8"/>
    <p:sldId id="363" r:id="rId9"/>
    <p:sldId id="365" r:id="rId10"/>
    <p:sldId id="258" r:id="rId11"/>
    <p:sldId id="298" r:id="rId12"/>
    <p:sldId id="270" r:id="rId13"/>
    <p:sldId id="307" r:id="rId14"/>
    <p:sldId id="306" r:id="rId15"/>
    <p:sldId id="304" r:id="rId16"/>
    <p:sldId id="293" r:id="rId17"/>
    <p:sldId id="359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5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79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2-10-20T03:13:29.2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15981 4445 0,'0'0'141,"-53"0"-141,-53 0 15,-79 0 1,0 0-16,79 0 16,-53 0-1,-26 26-15,105-26 16,28 0-1,25 27-15,-26-27 16,27 0 0,-1 0-1,-26 26 1,-26 1-16,0 52 15,-1-52 1,1 26-16,52-27 16,27 0-1,-26-26 141,26 27-140,-79 52-16,52-26 15,1 0 1,-27 27-16,-27-28 16,27 28-1,1-1-15,-1-26 16,-27 27-1,80-54-15,-53 27 16,27 0 0,-1 26-16,1-26 46,-27 53-30,53-106-16,0 26 16,0 1-1,-53 26-15,53-27 31,0 1-31,0 52 16,0-79 0,0 106-16,-53-27 15,53 27 1,0-53-16,0 26 15,0-26 1,0 0-16,0 0 16,0 0-1,0 26-15,0-26 16,0 0-1,0 27-15,0-54 16,0 1 0,0 25-16,0 1 15,27-26 1,26-1-16,-53 1 31,0-27-31,0 26 16,26 27-1,27 0-15,-53 26 16,53-26-1,-27-26-15,1 52 16,-1-79 0,27 53-16,-53 0 15,53 0 1,0 0-16,26 26 15,-52-52 1,26 26-16,0 26 16,-27-53-1,1 27-15,-1-26 16,1-1-1,-1 1 17,0-27-32,1 26 31,26 1-16,0-1 1,-27-26 0,-26 0-1,27 27 1,26-27-1,-1 52 1,-25-52 0,52 0-16,27 0 15,-27 0 1,-26 80-16,53-54 15,0 1 1,-27 26-16,27-27 16,-79-26-1,-1 0-15,27 0 16,-53 27-1,27-27-15,-1 0 32,1 26-32,25-26 15,-25 0 1,-1 0-16,1 0 15,26 0 1,0 0-16,0 0 16,26 0-1,-26 0-15,0 0 16,0 0-1,-27 0-15,27 0 16,-27 0 0,27 0-16,0 0 15,0 0 1,27-26-16,-1-1 15,53 1 1,-26-27-16,-53 53 16,26-27-1,1 27-15,-80 0 16,79-26-1,-26-1 1,-26 27 0,-1 0-16,27-26 31,-53 26-31,26-27 15,80-25 1,-106 52 0,53 0-1,53-80-15,0 80 16,-80-26-1,1 26-15,-27-27 63,79-26-63,-79 53 15,79-79 1,-26 53-16,0-54 16,-26 54-1,-1-1 1,-26 27-1,27-53-15,-1 0 16,-26 27 31,0-1-47,27 1 15,-27 26 1,26-53 0,-26 53-1,53-53 1,-53 0 77,53 27-93,-53-1 16,26-26 0,1-26-16,-27 53 15,0-27 1,26 26-16,-26 1 15,27-80 1,-27 79-16,0 1 16,53-53-1,-27-27 1,-26 79-1,0-26-15,0 1 16,0-1 0,0-27-16,27 54 15,-27-1 1,0 1-16,0 26 15,0-53 1,0 0-16,0 0 16,0 0-1,0 0-15,0 27 16,0-27-1,0 0-15,0 0 16,0 0 15,0 53-15,0-53-16,0 53 15,0-53 17,0 27-17,0-1 1,0 1-1,-27-1 1,1-25 0,-1-1-16,-26-53 31,53 106-31,-53-27 15,27-52 1,26 53 0,-27-1-1,1-26-15,0 0 31,-1 27-31,-52-27 32,79 0-32,-27 53 31,-26-27-31,0-52 15,27 53 1,-1-1-16,1 1 31,0 26-15,-27-27-1,53 27 1,-53 0 0,0-26-1,0-1 1,26 1-1,1-1-15,-27-52 16,27 79 0,-54-26-1,54-1-15,-80-26 16,79 53-16,1 0 15,0 0 1,-27 0 15,-53 0-15,106 0-1,-53 0-15,53 0 16,-53-26 0,0 26-1,0 0 1,27-27-16,-1 27 15,-26 0 1,0 0-16,-26-26 16,53 26-1,-54 0-15,-52 0 16,0 0-1,52 0-15,1 0 16,26 0 0,26 0-1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1263A3-A2F3-4886-AC49-B512A68EE23F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5085E0-981F-4763-A03C-FB9C9334E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762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622779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923042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666986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A38487-C24C-4966-9DA1-EB22F36449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9733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A38487-C24C-4966-9DA1-EB22F36449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A38487-C24C-4966-9DA1-EB22F36449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079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77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9230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8732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7442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6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052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6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5310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6733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5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796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5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5775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5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5623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5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1341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93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5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727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5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8037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5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1292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5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647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2766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8154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587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1279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9815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161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07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6552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7563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068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0911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3939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369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2008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6500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3654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8089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071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0881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4953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597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6469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5037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7706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7826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9491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298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0190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972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1886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3091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1227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3752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0193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2395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7637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4363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3420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7901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613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1547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08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2899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90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0675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9602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124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791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1262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9830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725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2667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4974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7303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8400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3263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228325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759717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351557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460507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6630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012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9312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606647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959867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300043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788494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006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495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077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056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962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285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342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697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918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3575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0206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9970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8519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2125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6905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1965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628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2018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830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3101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1806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4255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0459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0240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696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83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908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484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934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05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08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250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753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992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607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379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675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705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938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350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53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77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738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76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311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569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04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970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796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438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451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389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321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189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502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408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273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00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816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661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839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37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991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73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937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971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500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638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683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601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054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14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334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17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620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831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440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16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09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084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604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381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07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1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694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48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85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605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535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011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304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31873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52841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21464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679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26794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79271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75053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9938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98156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B2C00-B77A-4A61-8A62-0575F5CED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493FE7-961D-4A99-8ACE-1B4C87732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82681-0908-406E-A77C-48718DB5B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C3F1F-0093-414F-AFCE-AFF34E932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04B9E-AD4B-4DB4-9D69-0A660BDF5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538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556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07446-BAA9-490A-9C2A-0B6731B90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5345B-1521-49FF-8AF0-BBD8BC6ED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C4F71-6036-4848-8A08-A47F4ADB6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966F6F-A17A-4C69-B4F9-764BF1D4E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39D47-63D1-42FF-A3D3-140FEC9E5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9707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48919-6C20-40A7-BEB4-130569852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22AA8E-FD3E-47F2-A9D5-636B1D29A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320DD-1E96-4012-A2BD-02F1018DC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2E7F9-3B7A-421D-B5FE-5B9A73B50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C1433-8E3C-4DEF-915F-303E42A71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92341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3C33D-ABC0-4D45-A30C-BACA56A5A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AE991-9416-4964-AB4A-DC4FBFE9A1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0111C1-C283-4AE1-9E1A-74D824238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ACDB27-436C-49CD-BD3D-BB1A0B562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3C614B-D755-40E8-B372-5D871E9F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7831D3-9474-4186-A461-42C4380D8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13747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02E6B-0EC5-4049-825E-4A20B89FB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E481AE-B973-4BD2-AB74-621DFBDD3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B27D65-2215-421E-B6E0-F8AAF58FE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8D5DA0-F281-40B5-8349-29D4465318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8FA55F-A9E7-4B63-99DE-BFD7929864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ACAD5A-CA8A-46B8-87D5-795F42ED4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59F8A9-C4C4-4459-80FB-C16CF5FB7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E9FA4-BCF3-4813-B704-B06AE5D28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77866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0E56A-4DA0-46D6-B3F8-44E34B7E4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DF9BFE-5D99-40FA-BFE2-54950FC88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7E1C3B-966A-445D-817D-BEF57530D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A8BDBE-3465-48B2-B9D3-D9612F254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72815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C8B66E-134D-4637-BC31-474478DD2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791097-5BB5-4F6F-9516-354E4E73B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30E1C7-3D76-4884-8BA3-5721395C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149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BB7A6-FA57-453C-BE9D-DD39E3F6E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1DD08-7F24-494F-8477-70115CAF3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DED2DC-CE15-45D0-AD49-5AAB87C74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A3D7F0-13B7-4663-B2E5-BEBDACB5A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E8B244-FA51-498D-B045-15FE8DCBE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3E17E1-BB3D-4115-A8EB-ACCACDD5A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09182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8C60D-FD0D-452C-8F4C-456ED3BD2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34D05F-951A-4BE9-85E6-24030AEB86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2D22B-08DB-4D80-8F88-CD683EF68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410540-E216-4933-AB48-79247C5B2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D61017-D823-487E-B0F1-0E5A5E175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B57D7F-122F-4E03-9788-B696855A0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98930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C4E3C-79E0-4C3E-BECF-02A963D6E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EAB3A-A75F-4E7C-978C-7272DFD01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4CAC0-ABE0-4890-8CE5-ED7A50C84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7F1FD-CAA0-461A-B9A2-869A7F1AA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8D4F2-80FD-4DA3-B627-6BB4AC96A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19252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5E05FF-8574-4C8A-9896-5ED75ED35C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14B78E-AD1E-4F0E-A4D8-42CE96CC2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7291B-C6A6-469E-8982-93A8D5FA1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147DD-43D8-4207-ACBB-DD9F7523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B697F-EC4C-4E3A-8E74-A0749238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151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_rels/slideMaster3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125.xml"/><Relationship Id="rId21" Type="http://schemas.openxmlformats.org/officeDocument/2006/relationships/slideLayout" Target="../slideLayouts/slideLayout120.xml"/><Relationship Id="rId42" Type="http://schemas.openxmlformats.org/officeDocument/2006/relationships/slideLayout" Target="../slideLayouts/slideLayout141.xml"/><Relationship Id="rId47" Type="http://schemas.openxmlformats.org/officeDocument/2006/relationships/slideLayout" Target="../slideLayouts/slideLayout146.xml"/><Relationship Id="rId63" Type="http://schemas.openxmlformats.org/officeDocument/2006/relationships/slideLayout" Target="../slideLayouts/slideLayout162.xml"/><Relationship Id="rId68" Type="http://schemas.openxmlformats.org/officeDocument/2006/relationships/slideLayout" Target="../slideLayouts/slideLayout167.xml"/><Relationship Id="rId84" Type="http://schemas.openxmlformats.org/officeDocument/2006/relationships/slideLayout" Target="../slideLayouts/slideLayout183.xml"/><Relationship Id="rId89" Type="http://schemas.openxmlformats.org/officeDocument/2006/relationships/slideLayout" Target="../slideLayouts/slideLayout188.xml"/><Relationship Id="rId1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10.xml"/><Relationship Id="rId32" Type="http://schemas.openxmlformats.org/officeDocument/2006/relationships/slideLayout" Target="../slideLayouts/slideLayout131.xml"/><Relationship Id="rId37" Type="http://schemas.openxmlformats.org/officeDocument/2006/relationships/slideLayout" Target="../slideLayouts/slideLayout136.xml"/><Relationship Id="rId53" Type="http://schemas.openxmlformats.org/officeDocument/2006/relationships/slideLayout" Target="../slideLayouts/slideLayout152.xml"/><Relationship Id="rId58" Type="http://schemas.openxmlformats.org/officeDocument/2006/relationships/slideLayout" Target="../slideLayouts/slideLayout157.xml"/><Relationship Id="rId74" Type="http://schemas.openxmlformats.org/officeDocument/2006/relationships/slideLayout" Target="../slideLayouts/slideLayout173.xml"/><Relationship Id="rId79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04.xml"/><Relationship Id="rId90" Type="http://schemas.openxmlformats.org/officeDocument/2006/relationships/slideLayout" Target="../slideLayouts/slideLayout189.xml"/><Relationship Id="rId95" Type="http://schemas.openxmlformats.org/officeDocument/2006/relationships/slideLayout" Target="../slideLayouts/slideLayout194.xml"/><Relationship Id="rId22" Type="http://schemas.openxmlformats.org/officeDocument/2006/relationships/slideLayout" Target="../slideLayouts/slideLayout121.xml"/><Relationship Id="rId27" Type="http://schemas.openxmlformats.org/officeDocument/2006/relationships/slideLayout" Target="../slideLayouts/slideLayout126.xml"/><Relationship Id="rId43" Type="http://schemas.openxmlformats.org/officeDocument/2006/relationships/slideLayout" Target="../slideLayouts/slideLayout142.xml"/><Relationship Id="rId48" Type="http://schemas.openxmlformats.org/officeDocument/2006/relationships/slideLayout" Target="../slideLayouts/slideLayout147.xml"/><Relationship Id="rId64" Type="http://schemas.openxmlformats.org/officeDocument/2006/relationships/slideLayout" Target="../slideLayouts/slideLayout163.xml"/><Relationship Id="rId69" Type="http://schemas.openxmlformats.org/officeDocument/2006/relationships/slideLayout" Target="../slideLayouts/slideLayout168.xml"/><Relationship Id="rId80" Type="http://schemas.openxmlformats.org/officeDocument/2006/relationships/slideLayout" Target="../slideLayouts/slideLayout179.xml"/><Relationship Id="rId85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11.xml"/><Relationship Id="rId17" Type="http://schemas.openxmlformats.org/officeDocument/2006/relationships/slideLayout" Target="../slideLayouts/slideLayout116.xml"/><Relationship Id="rId25" Type="http://schemas.openxmlformats.org/officeDocument/2006/relationships/slideLayout" Target="../slideLayouts/slideLayout124.xml"/><Relationship Id="rId33" Type="http://schemas.openxmlformats.org/officeDocument/2006/relationships/slideLayout" Target="../slideLayouts/slideLayout132.xml"/><Relationship Id="rId38" Type="http://schemas.openxmlformats.org/officeDocument/2006/relationships/slideLayout" Target="../slideLayouts/slideLayout137.xml"/><Relationship Id="rId46" Type="http://schemas.openxmlformats.org/officeDocument/2006/relationships/slideLayout" Target="../slideLayouts/slideLayout145.xml"/><Relationship Id="rId59" Type="http://schemas.openxmlformats.org/officeDocument/2006/relationships/slideLayout" Target="../slideLayouts/slideLayout158.xml"/><Relationship Id="rId67" Type="http://schemas.openxmlformats.org/officeDocument/2006/relationships/slideLayout" Target="../slideLayouts/slideLayout166.xml"/><Relationship Id="rId20" Type="http://schemas.openxmlformats.org/officeDocument/2006/relationships/slideLayout" Target="../slideLayouts/slideLayout119.xml"/><Relationship Id="rId41" Type="http://schemas.openxmlformats.org/officeDocument/2006/relationships/slideLayout" Target="../slideLayouts/slideLayout140.xml"/><Relationship Id="rId54" Type="http://schemas.openxmlformats.org/officeDocument/2006/relationships/slideLayout" Target="../slideLayouts/slideLayout153.xml"/><Relationship Id="rId62" Type="http://schemas.openxmlformats.org/officeDocument/2006/relationships/slideLayout" Target="../slideLayouts/slideLayout161.xml"/><Relationship Id="rId70" Type="http://schemas.openxmlformats.org/officeDocument/2006/relationships/slideLayout" Target="../slideLayouts/slideLayout169.xml"/><Relationship Id="rId75" Type="http://schemas.openxmlformats.org/officeDocument/2006/relationships/slideLayout" Target="../slideLayouts/slideLayout174.xml"/><Relationship Id="rId83" Type="http://schemas.openxmlformats.org/officeDocument/2006/relationships/slideLayout" Target="../slideLayouts/slideLayout182.xml"/><Relationship Id="rId88" Type="http://schemas.openxmlformats.org/officeDocument/2006/relationships/slideLayout" Target="../slideLayouts/slideLayout187.xml"/><Relationship Id="rId91" Type="http://schemas.openxmlformats.org/officeDocument/2006/relationships/slideLayout" Target="../slideLayouts/slideLayout190.xml"/><Relationship Id="rId96" Type="http://schemas.openxmlformats.org/officeDocument/2006/relationships/slideLayout" Target="../slideLayouts/slideLayout195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5" Type="http://schemas.openxmlformats.org/officeDocument/2006/relationships/slideLayout" Target="../slideLayouts/slideLayout114.xml"/><Relationship Id="rId23" Type="http://schemas.openxmlformats.org/officeDocument/2006/relationships/slideLayout" Target="../slideLayouts/slideLayout122.xml"/><Relationship Id="rId28" Type="http://schemas.openxmlformats.org/officeDocument/2006/relationships/slideLayout" Target="../slideLayouts/slideLayout127.xml"/><Relationship Id="rId36" Type="http://schemas.openxmlformats.org/officeDocument/2006/relationships/slideLayout" Target="../slideLayouts/slideLayout135.xml"/><Relationship Id="rId49" Type="http://schemas.openxmlformats.org/officeDocument/2006/relationships/slideLayout" Target="../slideLayouts/slideLayout148.xml"/><Relationship Id="rId57" Type="http://schemas.openxmlformats.org/officeDocument/2006/relationships/slideLayout" Target="../slideLayouts/slideLayout156.xml"/><Relationship Id="rId10" Type="http://schemas.openxmlformats.org/officeDocument/2006/relationships/slideLayout" Target="../slideLayouts/slideLayout109.xml"/><Relationship Id="rId31" Type="http://schemas.openxmlformats.org/officeDocument/2006/relationships/slideLayout" Target="../slideLayouts/slideLayout130.xml"/><Relationship Id="rId44" Type="http://schemas.openxmlformats.org/officeDocument/2006/relationships/slideLayout" Target="../slideLayouts/slideLayout143.xml"/><Relationship Id="rId52" Type="http://schemas.openxmlformats.org/officeDocument/2006/relationships/slideLayout" Target="../slideLayouts/slideLayout151.xml"/><Relationship Id="rId60" Type="http://schemas.openxmlformats.org/officeDocument/2006/relationships/slideLayout" Target="../slideLayouts/slideLayout159.xml"/><Relationship Id="rId65" Type="http://schemas.openxmlformats.org/officeDocument/2006/relationships/slideLayout" Target="../slideLayouts/slideLayout164.xml"/><Relationship Id="rId73" Type="http://schemas.openxmlformats.org/officeDocument/2006/relationships/slideLayout" Target="../slideLayouts/slideLayout172.xml"/><Relationship Id="rId78" Type="http://schemas.openxmlformats.org/officeDocument/2006/relationships/slideLayout" Target="../slideLayouts/slideLayout177.xml"/><Relationship Id="rId81" Type="http://schemas.openxmlformats.org/officeDocument/2006/relationships/slideLayout" Target="../slideLayouts/slideLayout180.xml"/><Relationship Id="rId86" Type="http://schemas.openxmlformats.org/officeDocument/2006/relationships/slideLayout" Target="../slideLayouts/slideLayout185.xml"/><Relationship Id="rId94" Type="http://schemas.openxmlformats.org/officeDocument/2006/relationships/slideLayout" Target="../slideLayouts/slideLayout193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3" Type="http://schemas.openxmlformats.org/officeDocument/2006/relationships/slideLayout" Target="../slideLayouts/slideLayout112.xml"/><Relationship Id="rId18" Type="http://schemas.openxmlformats.org/officeDocument/2006/relationships/slideLayout" Target="../slideLayouts/slideLayout117.xml"/><Relationship Id="rId39" Type="http://schemas.openxmlformats.org/officeDocument/2006/relationships/slideLayout" Target="../slideLayouts/slideLayout138.xml"/><Relationship Id="rId34" Type="http://schemas.openxmlformats.org/officeDocument/2006/relationships/slideLayout" Target="../slideLayouts/slideLayout133.xml"/><Relationship Id="rId50" Type="http://schemas.openxmlformats.org/officeDocument/2006/relationships/slideLayout" Target="../slideLayouts/slideLayout149.xml"/><Relationship Id="rId55" Type="http://schemas.openxmlformats.org/officeDocument/2006/relationships/slideLayout" Target="../slideLayouts/slideLayout154.xml"/><Relationship Id="rId76" Type="http://schemas.openxmlformats.org/officeDocument/2006/relationships/slideLayout" Target="../slideLayouts/slideLayout175.xml"/><Relationship Id="rId97" Type="http://schemas.openxmlformats.org/officeDocument/2006/relationships/slideLayout" Target="../slideLayouts/slideLayout196.xml"/><Relationship Id="rId7" Type="http://schemas.openxmlformats.org/officeDocument/2006/relationships/slideLayout" Target="../slideLayouts/slideLayout106.xml"/><Relationship Id="rId71" Type="http://schemas.openxmlformats.org/officeDocument/2006/relationships/slideLayout" Target="../slideLayouts/slideLayout170.xml"/><Relationship Id="rId92" Type="http://schemas.openxmlformats.org/officeDocument/2006/relationships/slideLayout" Target="../slideLayouts/slideLayout191.xml"/><Relationship Id="rId2" Type="http://schemas.openxmlformats.org/officeDocument/2006/relationships/slideLayout" Target="../slideLayouts/slideLayout101.xml"/><Relationship Id="rId29" Type="http://schemas.openxmlformats.org/officeDocument/2006/relationships/slideLayout" Target="../slideLayouts/slideLayout128.xml"/><Relationship Id="rId24" Type="http://schemas.openxmlformats.org/officeDocument/2006/relationships/slideLayout" Target="../slideLayouts/slideLayout123.xml"/><Relationship Id="rId40" Type="http://schemas.openxmlformats.org/officeDocument/2006/relationships/slideLayout" Target="../slideLayouts/slideLayout139.xml"/><Relationship Id="rId45" Type="http://schemas.openxmlformats.org/officeDocument/2006/relationships/slideLayout" Target="../slideLayouts/slideLayout144.xml"/><Relationship Id="rId66" Type="http://schemas.openxmlformats.org/officeDocument/2006/relationships/slideLayout" Target="../slideLayouts/slideLayout165.xml"/><Relationship Id="rId87" Type="http://schemas.openxmlformats.org/officeDocument/2006/relationships/slideLayout" Target="../slideLayouts/slideLayout186.xml"/><Relationship Id="rId61" Type="http://schemas.openxmlformats.org/officeDocument/2006/relationships/slideLayout" Target="../slideLayouts/slideLayout160.xml"/><Relationship Id="rId82" Type="http://schemas.openxmlformats.org/officeDocument/2006/relationships/slideLayout" Target="../slideLayouts/slideLayout181.xml"/><Relationship Id="rId19" Type="http://schemas.openxmlformats.org/officeDocument/2006/relationships/slideLayout" Target="../slideLayouts/slideLayout118.xml"/><Relationship Id="rId14" Type="http://schemas.openxmlformats.org/officeDocument/2006/relationships/slideLayout" Target="../slideLayouts/slideLayout113.xml"/><Relationship Id="rId30" Type="http://schemas.openxmlformats.org/officeDocument/2006/relationships/slideLayout" Target="../slideLayouts/slideLayout129.xml"/><Relationship Id="rId35" Type="http://schemas.openxmlformats.org/officeDocument/2006/relationships/slideLayout" Target="../slideLayouts/slideLayout134.xml"/><Relationship Id="rId56" Type="http://schemas.openxmlformats.org/officeDocument/2006/relationships/slideLayout" Target="../slideLayouts/slideLayout155.xml"/><Relationship Id="rId77" Type="http://schemas.openxmlformats.org/officeDocument/2006/relationships/slideLayout" Target="../slideLayouts/slideLayout176.xml"/><Relationship Id="rId8" Type="http://schemas.openxmlformats.org/officeDocument/2006/relationships/slideLayout" Target="../slideLayouts/slideLayout107.xml"/><Relationship Id="rId51" Type="http://schemas.openxmlformats.org/officeDocument/2006/relationships/slideLayout" Target="../slideLayouts/slideLayout150.xml"/><Relationship Id="rId72" Type="http://schemas.openxmlformats.org/officeDocument/2006/relationships/slideLayout" Target="../slideLayouts/slideLayout171.xml"/><Relationship Id="rId93" Type="http://schemas.openxmlformats.org/officeDocument/2006/relationships/slideLayout" Target="../slideLayouts/slideLayout192.xml"/><Relationship Id="rId9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20/10/2022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935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871" r:id="rId3"/>
    <p:sldLayoutId id="2147483870" r:id="rId4"/>
    <p:sldLayoutId id="2147483869" r:id="rId5"/>
    <p:sldLayoutId id="2147483868" r:id="rId6"/>
    <p:sldLayoutId id="2147483867" r:id="rId7"/>
    <p:sldLayoutId id="2147483866" r:id="rId8"/>
    <p:sldLayoutId id="2147483865" r:id="rId9"/>
    <p:sldLayoutId id="2147483864" r:id="rId10"/>
    <p:sldLayoutId id="2147483863" r:id="rId11"/>
    <p:sldLayoutId id="2147483862" r:id="rId12"/>
    <p:sldLayoutId id="2147483861" r:id="rId13"/>
    <p:sldLayoutId id="2147483860" r:id="rId14"/>
    <p:sldLayoutId id="2147483859" r:id="rId15"/>
    <p:sldLayoutId id="2147483858" r:id="rId16"/>
    <p:sldLayoutId id="2147483857" r:id="rId17"/>
    <p:sldLayoutId id="2147483856" r:id="rId18"/>
    <p:sldLayoutId id="2147483855" r:id="rId19"/>
    <p:sldLayoutId id="2147483854" r:id="rId20"/>
    <p:sldLayoutId id="2147483853" r:id="rId21"/>
    <p:sldLayoutId id="2147483852" r:id="rId22"/>
    <p:sldLayoutId id="2147483851" r:id="rId23"/>
    <p:sldLayoutId id="2147483850" r:id="rId24"/>
    <p:sldLayoutId id="2147483849" r:id="rId25"/>
    <p:sldLayoutId id="2147483848" r:id="rId26"/>
    <p:sldLayoutId id="2147483847" r:id="rId27"/>
    <p:sldLayoutId id="2147483846" r:id="rId28"/>
    <p:sldLayoutId id="2147483845" r:id="rId29"/>
    <p:sldLayoutId id="2147483844" r:id="rId30"/>
    <p:sldLayoutId id="2147483843" r:id="rId31"/>
    <p:sldLayoutId id="2147483842" r:id="rId32"/>
    <p:sldLayoutId id="2147483841" r:id="rId33"/>
    <p:sldLayoutId id="2147483840" r:id="rId34"/>
    <p:sldLayoutId id="2147483839" r:id="rId35"/>
    <p:sldLayoutId id="2147483838" r:id="rId36"/>
    <p:sldLayoutId id="2147483837" r:id="rId37"/>
    <p:sldLayoutId id="2147483836" r:id="rId38"/>
    <p:sldLayoutId id="2147483835" r:id="rId39"/>
    <p:sldLayoutId id="2147483834" r:id="rId40"/>
    <p:sldLayoutId id="2147483833" r:id="rId41"/>
    <p:sldLayoutId id="2147483832" r:id="rId42"/>
    <p:sldLayoutId id="2147483831" r:id="rId43"/>
    <p:sldLayoutId id="2147483830" r:id="rId44"/>
    <p:sldLayoutId id="2147483829" r:id="rId45"/>
    <p:sldLayoutId id="2147483828" r:id="rId46"/>
    <p:sldLayoutId id="2147483827" r:id="rId47"/>
    <p:sldLayoutId id="2147483826" r:id="rId48"/>
    <p:sldLayoutId id="2147483825" r:id="rId49"/>
    <p:sldLayoutId id="2147483824" r:id="rId50"/>
    <p:sldLayoutId id="2147483823" r:id="rId51"/>
    <p:sldLayoutId id="2147483822" r:id="rId52"/>
    <p:sldLayoutId id="2147483821" r:id="rId53"/>
    <p:sldLayoutId id="2147483820" r:id="rId54"/>
    <p:sldLayoutId id="2147483819" r:id="rId55"/>
    <p:sldLayoutId id="2147483818" r:id="rId56"/>
    <p:sldLayoutId id="2147483817" r:id="rId57"/>
    <p:sldLayoutId id="2147483816" r:id="rId58"/>
    <p:sldLayoutId id="2147483815" r:id="rId59"/>
    <p:sldLayoutId id="2147483814" r:id="rId60"/>
    <p:sldLayoutId id="2147483813" r:id="rId61"/>
    <p:sldLayoutId id="2147483812" r:id="rId62"/>
    <p:sldLayoutId id="2147483811" r:id="rId63"/>
    <p:sldLayoutId id="2147483810" r:id="rId64"/>
    <p:sldLayoutId id="2147483809" r:id="rId65"/>
    <p:sldLayoutId id="2147483808" r:id="rId66"/>
    <p:sldLayoutId id="2147483807" r:id="rId67"/>
    <p:sldLayoutId id="2147483806" r:id="rId68"/>
    <p:sldLayoutId id="2147483805" r:id="rId69"/>
    <p:sldLayoutId id="2147483804" r:id="rId70"/>
    <p:sldLayoutId id="2147483803" r:id="rId71"/>
    <p:sldLayoutId id="2147483802" r:id="rId72"/>
    <p:sldLayoutId id="2147483801" r:id="rId73"/>
    <p:sldLayoutId id="2147483800" r:id="rId74"/>
    <p:sldLayoutId id="2147483799" r:id="rId75"/>
    <p:sldLayoutId id="2147483798" r:id="rId76"/>
    <p:sldLayoutId id="2147483797" r:id="rId77"/>
    <p:sldLayoutId id="2147483796" r:id="rId78"/>
    <p:sldLayoutId id="2147483795" r:id="rId79"/>
    <p:sldLayoutId id="2147483663" r:id="rId80"/>
    <p:sldLayoutId id="2147483664" r:id="rId81"/>
    <p:sldLayoutId id="2147483665" r:id="rId82"/>
    <p:sldLayoutId id="2147483666" r:id="rId83"/>
    <p:sldLayoutId id="2147483667" r:id="rId84"/>
    <p:sldLayoutId id="2147483668" r:id="rId85"/>
    <p:sldLayoutId id="2147483669" r:id="rId86"/>
    <p:sldLayoutId id="2147483670" r:id="rId87"/>
    <p:sldLayoutId id="2147483671" r:id="rId8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3D7153-70A8-4D67-8897-371CB3B52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F0446-5D19-4E3A-86EE-9F5604C49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76243-2973-4FA1-8D2D-2BC4195318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BDFCF-3AA4-4477-8974-D7523E5444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C5142-7ABC-459F-B2F1-D1EE1C1A5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384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525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5" r:id="rId18"/>
    <p:sldLayoutId id="2147483716" r:id="rId19"/>
    <p:sldLayoutId id="2147483717" r:id="rId20"/>
    <p:sldLayoutId id="2147483718" r:id="rId21"/>
    <p:sldLayoutId id="2147483719" r:id="rId22"/>
    <p:sldLayoutId id="2147483720" r:id="rId23"/>
    <p:sldLayoutId id="2147483721" r:id="rId24"/>
    <p:sldLayoutId id="2147483722" r:id="rId25"/>
    <p:sldLayoutId id="2147483723" r:id="rId26"/>
    <p:sldLayoutId id="2147483724" r:id="rId27"/>
    <p:sldLayoutId id="2147483725" r:id="rId28"/>
    <p:sldLayoutId id="2147483726" r:id="rId29"/>
    <p:sldLayoutId id="2147483727" r:id="rId30"/>
    <p:sldLayoutId id="2147483728" r:id="rId31"/>
    <p:sldLayoutId id="2147483729" r:id="rId32"/>
    <p:sldLayoutId id="2147483730" r:id="rId33"/>
    <p:sldLayoutId id="2147483731" r:id="rId34"/>
    <p:sldLayoutId id="2147483732" r:id="rId35"/>
    <p:sldLayoutId id="2147483733" r:id="rId36"/>
    <p:sldLayoutId id="2147483734" r:id="rId37"/>
    <p:sldLayoutId id="2147483735" r:id="rId38"/>
    <p:sldLayoutId id="2147483736" r:id="rId39"/>
    <p:sldLayoutId id="2147483737" r:id="rId40"/>
    <p:sldLayoutId id="2147483738" r:id="rId41"/>
    <p:sldLayoutId id="2147483739" r:id="rId42"/>
    <p:sldLayoutId id="2147483740" r:id="rId43"/>
    <p:sldLayoutId id="2147483741" r:id="rId44"/>
    <p:sldLayoutId id="2147483742" r:id="rId45"/>
    <p:sldLayoutId id="2147483743" r:id="rId46"/>
    <p:sldLayoutId id="2147483744" r:id="rId47"/>
    <p:sldLayoutId id="2147483745" r:id="rId48"/>
    <p:sldLayoutId id="2147483746" r:id="rId49"/>
    <p:sldLayoutId id="2147483747" r:id="rId50"/>
    <p:sldLayoutId id="2147483748" r:id="rId51"/>
    <p:sldLayoutId id="2147483749" r:id="rId52"/>
    <p:sldLayoutId id="2147483750" r:id="rId53"/>
    <p:sldLayoutId id="2147483751" r:id="rId54"/>
    <p:sldLayoutId id="2147483752" r:id="rId55"/>
    <p:sldLayoutId id="2147483753" r:id="rId56"/>
    <p:sldLayoutId id="2147483754" r:id="rId57"/>
    <p:sldLayoutId id="2147483755" r:id="rId58"/>
    <p:sldLayoutId id="2147483756" r:id="rId59"/>
    <p:sldLayoutId id="2147483757" r:id="rId60"/>
    <p:sldLayoutId id="2147483758" r:id="rId61"/>
    <p:sldLayoutId id="2147483759" r:id="rId62"/>
    <p:sldLayoutId id="2147483760" r:id="rId63"/>
    <p:sldLayoutId id="2147483761" r:id="rId64"/>
    <p:sldLayoutId id="2147483762" r:id="rId65"/>
    <p:sldLayoutId id="2147483763" r:id="rId66"/>
    <p:sldLayoutId id="2147483764" r:id="rId67"/>
    <p:sldLayoutId id="2147483765" r:id="rId68"/>
    <p:sldLayoutId id="2147483766" r:id="rId69"/>
    <p:sldLayoutId id="2147483767" r:id="rId70"/>
    <p:sldLayoutId id="2147483768" r:id="rId71"/>
    <p:sldLayoutId id="2147483769" r:id="rId72"/>
    <p:sldLayoutId id="2147483770" r:id="rId73"/>
    <p:sldLayoutId id="2147483771" r:id="rId74"/>
    <p:sldLayoutId id="2147483772" r:id="rId75"/>
    <p:sldLayoutId id="2147483773" r:id="rId76"/>
    <p:sldLayoutId id="2147483774" r:id="rId77"/>
    <p:sldLayoutId id="2147483775" r:id="rId78"/>
    <p:sldLayoutId id="2147483776" r:id="rId79"/>
    <p:sldLayoutId id="2147483777" r:id="rId80"/>
    <p:sldLayoutId id="2147483778" r:id="rId81"/>
    <p:sldLayoutId id="2147483779" r:id="rId82"/>
    <p:sldLayoutId id="2147483780" r:id="rId83"/>
    <p:sldLayoutId id="2147483781" r:id="rId84"/>
    <p:sldLayoutId id="2147483782" r:id="rId85"/>
    <p:sldLayoutId id="2147483783" r:id="rId86"/>
    <p:sldLayoutId id="2147483784" r:id="rId87"/>
    <p:sldLayoutId id="2147483785" r:id="rId88"/>
    <p:sldLayoutId id="2147483786" r:id="rId89"/>
    <p:sldLayoutId id="2147483787" r:id="rId90"/>
    <p:sldLayoutId id="2147483788" r:id="rId91"/>
    <p:sldLayoutId id="2147483789" r:id="rId92"/>
    <p:sldLayoutId id="2147483790" r:id="rId93"/>
    <p:sldLayoutId id="2147483791" r:id="rId94"/>
    <p:sldLayoutId id="2147483792" r:id="rId95"/>
    <p:sldLayoutId id="2147483793" r:id="rId96"/>
    <p:sldLayoutId id="2147483794" r:id="rId9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raphical user interface&#10;&#10;Description automatically generated">
            <a:extLst>
              <a:ext uri="{FF2B5EF4-FFF2-40B4-BE49-F238E27FC236}">
                <a16:creationId xmlns:a16="http://schemas.microsoft.com/office/drawing/2014/main" id="{C5B80B25-51AE-4CA8-AAA9-1C00DC7657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1450"/>
            <a:ext cx="12192000" cy="75694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CBA4134-4927-40D2-9BCF-564A83A3464C}"/>
              </a:ext>
            </a:extLst>
          </p:cNvPr>
          <p:cNvSpPr/>
          <p:nvPr/>
        </p:nvSpPr>
        <p:spPr>
          <a:xfrm>
            <a:off x="3910820" y="449378"/>
            <a:ext cx="8161850" cy="21755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cap="none" spc="0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800" b="1" cap="none" spc="0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4800" b="1" cap="none" spc="0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cap="none" spc="0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CON </a:t>
            </a:r>
          </a:p>
          <a:p>
            <a:pPr algn="ctr">
              <a:lnSpc>
                <a:spcPct val="150000"/>
              </a:lnSpc>
            </a:pPr>
            <a:r>
              <a:rPr lang="en-US" sz="4800" b="1" cap="none" spc="0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800" b="1" cap="none" spc="0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800" b="1" cap="none" spc="0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800" b="1" cap="none" spc="0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800" b="1" cap="none" spc="0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4800" b="1" cap="none" spc="0" dirty="0">
              <a:ln w="9525">
                <a:solidFill>
                  <a:srgbClr val="FF0000"/>
                </a:solidFill>
                <a:prstDash val="solid"/>
              </a:ln>
              <a:solidFill>
                <a:srgbClr val="FF33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51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956232" y="585758"/>
            <a:ext cx="9878023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2.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Đặt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dụng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đồ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09"/>
          <a:stretch/>
        </p:blipFill>
        <p:spPr>
          <a:xfrm>
            <a:off x="-445199" y="3228109"/>
            <a:ext cx="2269401" cy="3977733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092037" y="1371652"/>
            <a:ext cx="4197927" cy="2258239"/>
            <a:chOff x="2131858" y="1516273"/>
            <a:chExt cx="3916502" cy="1991094"/>
          </a:xfrm>
        </p:grpSpPr>
        <p:sp>
          <p:nvSpPr>
            <p:cNvPr id="11" name="Cloud Callout 10"/>
            <p:cNvSpPr/>
            <p:nvPr/>
          </p:nvSpPr>
          <p:spPr>
            <a:xfrm>
              <a:off x="2131858" y="1516273"/>
              <a:ext cx="3916502" cy="1991094"/>
            </a:xfrm>
            <a:prstGeom prst="cloudCallout">
              <a:avLst>
                <a:gd name="adj1" fmla="val -51971"/>
                <a:gd name="adj2" fmla="val 58841"/>
              </a:avLst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691302" y="2020471"/>
              <a:ext cx="3214065" cy="841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Tên</a:t>
              </a:r>
              <a:r>
                <a:rPr kumimoji="0" lang="en-US" sz="2800" b="0" i="0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đồ</a:t>
              </a:r>
              <a:r>
                <a:rPr kumimoji="0" lang="en-US" sz="2800" b="0" i="0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vật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?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Đồ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vật</a:t>
              </a:r>
              <a:r>
                <a:rPr kumimoji="0" lang="en-US" sz="2800" b="0" i="0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này</a:t>
              </a:r>
              <a:r>
                <a:rPr kumimoji="0" lang="en-US" sz="2800" b="0" i="0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được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dùng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làm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gì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?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118257" y="1331910"/>
            <a:ext cx="4309320" cy="3676188"/>
            <a:chOff x="7667425" y="1331910"/>
            <a:chExt cx="3760145" cy="3076037"/>
          </a:xfrm>
        </p:grpSpPr>
        <p:grpSp>
          <p:nvGrpSpPr>
            <p:cNvPr id="25" name="组合 7">
              <a:extLst>
                <a:ext uri="{FF2B5EF4-FFF2-40B4-BE49-F238E27FC236}">
                  <a16:creationId xmlns:a16="http://schemas.microsoft.com/office/drawing/2014/main" id="{D48FC3BD-A9F1-47D2-B341-C98311936E98}"/>
                </a:ext>
              </a:extLst>
            </p:cNvPr>
            <p:cNvGrpSpPr/>
            <p:nvPr/>
          </p:nvGrpSpPr>
          <p:grpSpPr>
            <a:xfrm>
              <a:off x="7667425" y="1331910"/>
              <a:ext cx="3760145" cy="3076037"/>
              <a:chOff x="-1549566" y="1228516"/>
              <a:chExt cx="3530664" cy="3330076"/>
            </a:xfrm>
          </p:grpSpPr>
          <p:sp>
            <p:nvSpPr>
              <p:cNvPr id="27" name="矩形: 圆角 6">
                <a:extLst>
                  <a:ext uri="{FF2B5EF4-FFF2-40B4-BE49-F238E27FC236}">
                    <a16:creationId xmlns:a16="http://schemas.microsoft.com/office/drawing/2014/main" id="{8C68671C-FC57-4881-9EDB-A080D7A59EBF}"/>
                  </a:ext>
                </a:extLst>
              </p:cNvPr>
              <p:cNvSpPr/>
              <p:nvPr/>
            </p:nvSpPr>
            <p:spPr>
              <a:xfrm>
                <a:off x="-1549566" y="1588011"/>
                <a:ext cx="3307901" cy="2970581"/>
              </a:xfrm>
              <a:prstGeom prst="roundRect">
                <a:avLst>
                  <a:gd name="adj" fmla="val 7742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pic>
            <p:nvPicPr>
              <p:cNvPr id="28" name="图片 115">
                <a:extLst>
                  <a:ext uri="{FF2B5EF4-FFF2-40B4-BE49-F238E27FC236}">
                    <a16:creationId xmlns:a16="http://schemas.microsoft.com/office/drawing/2014/main" id="{0F303170-7D7E-4CCE-940F-834B60086B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00198" y="1228516"/>
                <a:ext cx="580900" cy="554007"/>
              </a:xfrm>
              <a:prstGeom prst="rect">
                <a:avLst/>
              </a:prstGeom>
            </p:spPr>
          </p:pic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3091" y="1868593"/>
              <a:ext cx="3205709" cy="240428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val="5287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8094589" y="926412"/>
            <a:ext cx="3674220" cy="3076038"/>
            <a:chOff x="7753350" y="1331910"/>
            <a:chExt cx="3674220" cy="3076038"/>
          </a:xfrm>
        </p:grpSpPr>
        <p:grpSp>
          <p:nvGrpSpPr>
            <p:cNvPr id="25" name="组合 7">
              <a:extLst>
                <a:ext uri="{FF2B5EF4-FFF2-40B4-BE49-F238E27FC236}">
                  <a16:creationId xmlns:a16="http://schemas.microsoft.com/office/drawing/2014/main" id="{D48FC3BD-A9F1-47D2-B341-C98311936E98}"/>
                </a:ext>
              </a:extLst>
            </p:cNvPr>
            <p:cNvGrpSpPr/>
            <p:nvPr/>
          </p:nvGrpSpPr>
          <p:grpSpPr>
            <a:xfrm>
              <a:off x="7753350" y="1331910"/>
              <a:ext cx="3674220" cy="3076038"/>
              <a:chOff x="-1468884" y="1228516"/>
              <a:chExt cx="3449982" cy="3330077"/>
            </a:xfrm>
          </p:grpSpPr>
          <p:sp>
            <p:nvSpPr>
              <p:cNvPr id="27" name="矩形: 圆角 6">
                <a:extLst>
                  <a:ext uri="{FF2B5EF4-FFF2-40B4-BE49-F238E27FC236}">
                    <a16:creationId xmlns:a16="http://schemas.microsoft.com/office/drawing/2014/main" id="{8C68671C-FC57-4881-9EDB-A080D7A59EBF}"/>
                  </a:ext>
                </a:extLst>
              </p:cNvPr>
              <p:cNvSpPr/>
              <p:nvPr/>
            </p:nvSpPr>
            <p:spPr>
              <a:xfrm>
                <a:off x="-1468884" y="1588011"/>
                <a:ext cx="3159533" cy="2970582"/>
              </a:xfrm>
              <a:prstGeom prst="roundRect">
                <a:avLst>
                  <a:gd name="adj" fmla="val 7742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pic>
            <p:nvPicPr>
              <p:cNvPr id="28" name="图片 115">
                <a:extLst>
                  <a:ext uri="{FF2B5EF4-FFF2-40B4-BE49-F238E27FC236}">
                    <a16:creationId xmlns:a16="http://schemas.microsoft.com/office/drawing/2014/main" id="{0F303170-7D7E-4CCE-940F-834B60086B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00198" y="1228516"/>
                <a:ext cx="580900" cy="554007"/>
              </a:xfrm>
              <a:prstGeom prst="rect">
                <a:avLst/>
              </a:prstGeom>
            </p:spPr>
          </p:pic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6562" y="1849543"/>
              <a:ext cx="3014037" cy="226052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023281"/>
              </p:ext>
            </p:extLst>
          </p:nvPr>
        </p:nvGraphicFramePr>
        <p:xfrm>
          <a:off x="1096504" y="1726057"/>
          <a:ext cx="6465658" cy="24688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232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2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Đồ</a:t>
                      </a:r>
                      <a:r>
                        <a:rPr lang="en-US" sz="3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vật</a:t>
                      </a:r>
                      <a:endParaRPr lang="en-US" sz="3200" dirty="0">
                        <a:solidFill>
                          <a:srgbClr val="002060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Tác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dụng</a:t>
                      </a:r>
                      <a:endParaRPr lang="en-US" sz="3200" dirty="0">
                        <a:solidFill>
                          <a:srgbClr val="002060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3200" dirty="0">
                        <a:solidFill>
                          <a:srgbClr val="002060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3200" dirty="0">
                        <a:solidFill>
                          <a:srgbClr val="002060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 dirty="0">
                        <a:solidFill>
                          <a:srgbClr val="FF0000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32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EB5DD6A-E980-42B7-9882-88E4DDDD52A3}"/>
              </a:ext>
            </a:extLst>
          </p:cNvPr>
          <p:cNvSpPr txBox="1"/>
          <p:nvPr/>
        </p:nvSpPr>
        <p:spPr>
          <a:xfrm>
            <a:off x="1952489" y="2429129"/>
            <a:ext cx="2978046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bút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289C87-4C33-418C-98C3-3B2906197F58}"/>
              </a:ext>
            </a:extLst>
          </p:cNvPr>
          <p:cNvSpPr txBox="1"/>
          <p:nvPr/>
        </p:nvSpPr>
        <p:spPr>
          <a:xfrm>
            <a:off x="4329333" y="2445664"/>
            <a:ext cx="4219716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dùng</a:t>
            </a:r>
            <a:r>
              <a:rPr lang="en-US" sz="3200" baseline="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aseline="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3200" baseline="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aseline="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lang="en-US" sz="3200" baseline="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aseline="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41790E-BF7C-4905-97B6-522C3214966A}"/>
              </a:ext>
            </a:extLst>
          </p:cNvPr>
          <p:cNvSpPr txBox="1"/>
          <p:nvPr/>
        </p:nvSpPr>
        <p:spPr>
          <a:xfrm>
            <a:off x="1202925" y="3405560"/>
            <a:ext cx="6252815" cy="82067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A057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Bút</a:t>
            </a:r>
            <a:r>
              <a:rPr lang="en-US" sz="3600" baseline="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aseline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lang="en-US" sz="3600" baseline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aseline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dùng</a:t>
            </a:r>
            <a:r>
              <a:rPr lang="en-US" sz="3600" baseline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aseline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3600" baseline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aseline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lang="en-US" sz="3600" baseline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aseline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lang="en-US" sz="3600" baseline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9760" y="229583"/>
            <a:ext cx="9878023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2.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Đặt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dụng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đồ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92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9193720"/>
              </p:ext>
            </p:extLst>
          </p:nvPr>
        </p:nvGraphicFramePr>
        <p:xfrm>
          <a:off x="1482067" y="1169196"/>
          <a:ext cx="10086478" cy="3776877"/>
        </p:xfrm>
        <a:graphic>
          <a:graphicData uri="http://schemas.openxmlformats.org/drawingml/2006/table">
            <a:tbl>
              <a:tblPr/>
              <a:tblGrid>
                <a:gridCol w="1967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28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15890">
                  <a:extLst>
                    <a:ext uri="{9D8B030D-6E8A-4147-A177-3AD203B41FA5}">
                      <a16:colId xmlns:a16="http://schemas.microsoft.com/office/drawing/2014/main" val="443439726"/>
                    </a:ext>
                  </a:extLst>
                </a:gridCol>
              </a:tblGrid>
              <a:tr h="9779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thứ</a:t>
                      </a:r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tự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 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Từ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Câu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mpd="sng">
                      <a:solidFill>
                        <a:srgbClr val="0070C0"/>
                      </a:solidFill>
                      <a:prstDash val="soli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257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1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bút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màu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Bút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màu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dùng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để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vẽ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tranh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.</a:t>
                      </a:r>
                      <a:endParaRPr lang="en-US" sz="3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="0" dirty="0" smtClean="0"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2</a:t>
                      </a:r>
                      <a:endParaRPr lang="en-US" sz="3200" b="0" dirty="0"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 dirty="0"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 dirty="0"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="0" dirty="0" smtClean="0"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3</a:t>
                      </a:r>
                      <a:endParaRPr lang="en-US" sz="3200" b="0" dirty="0"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 dirty="0"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3200" dirty="0"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4F5C29EF-66C5-48D9-8F58-95675B81356B}"/>
              </a:ext>
            </a:extLst>
          </p:cNvPr>
          <p:cNvSpPr txBox="1"/>
          <p:nvPr/>
        </p:nvSpPr>
        <p:spPr>
          <a:xfrm>
            <a:off x="3553683" y="3251245"/>
            <a:ext cx="1952995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thước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kẻ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325F15-3ACF-440C-BBD5-4484182A5C48}"/>
              </a:ext>
            </a:extLst>
          </p:cNvPr>
          <p:cNvSpPr txBox="1"/>
          <p:nvPr/>
        </p:nvSpPr>
        <p:spPr>
          <a:xfrm>
            <a:off x="5856136" y="3270183"/>
            <a:ext cx="5362950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………………………………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377D46E-A520-4D3B-BFD6-874EC33A846E}"/>
              </a:ext>
            </a:extLst>
          </p:cNvPr>
          <p:cNvSpPr txBox="1"/>
          <p:nvPr/>
        </p:nvSpPr>
        <p:spPr>
          <a:xfrm>
            <a:off x="3553683" y="4108128"/>
            <a:ext cx="1251828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tẩy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7667" y="375888"/>
            <a:ext cx="9878023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2.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Đặt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dụng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đồ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67667" y="1340534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M: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77D46E-A520-4D3B-BFD6-874EC33A846E}"/>
              </a:ext>
            </a:extLst>
          </p:cNvPr>
          <p:cNvSpPr txBox="1"/>
          <p:nvPr/>
        </p:nvSpPr>
        <p:spPr>
          <a:xfrm>
            <a:off x="5856135" y="4108128"/>
            <a:ext cx="5199791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……………………………….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80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601215" y="585859"/>
            <a:ext cx="10189990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Chọn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dấu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chấm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hoặc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dấu</a:t>
            </a:r>
            <a:r>
              <a:rPr kumimoji="0" lang="en-US" sz="32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chấm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ô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vuông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67" t="50000" r="17613" b="13462"/>
          <a:stretch/>
        </p:blipFill>
        <p:spPr bwMode="auto">
          <a:xfrm>
            <a:off x="194603" y="4562883"/>
            <a:ext cx="6881447" cy="22978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1759115" y="1256004"/>
            <a:ext cx="8673769" cy="3323938"/>
            <a:chOff x="1759115" y="1256004"/>
            <a:chExt cx="8673769" cy="3323938"/>
          </a:xfrm>
        </p:grpSpPr>
        <p:sp>
          <p:nvSpPr>
            <p:cNvPr id="16" name="TextBox 15"/>
            <p:cNvSpPr txBox="1"/>
            <p:nvPr/>
          </p:nvSpPr>
          <p:spPr>
            <a:xfrm>
              <a:off x="1759115" y="1256004"/>
              <a:ext cx="8673769" cy="3323938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>
              <a:defPPr>
                <a:defRPr lang="en-US"/>
              </a:defPPr>
              <a:lvl1pPr algn="just">
                <a:defRPr sz="28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Bút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chì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: -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Tẩy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ơi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cậu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giúp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tớ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chút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Tẩy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: 	   -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Cậu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muốn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tớ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giúp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nào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Bút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chì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: -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Tớ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muốn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xóa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này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Tẩy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:       -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Tớ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sẽ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giúp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cậu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Bút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chì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: -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Cảm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ơn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cậu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9242474" y="1406768"/>
              <a:ext cx="457200" cy="4572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076050" y="1997609"/>
              <a:ext cx="457200" cy="4572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7076050" y="2672857"/>
              <a:ext cx="457200" cy="4572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5684225" y="3263699"/>
              <a:ext cx="457200" cy="4572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5205925" y="3910815"/>
              <a:ext cx="457200" cy="4572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242474" y="1325857"/>
            <a:ext cx="485931" cy="584775"/>
            <a:chOff x="9242474" y="1916713"/>
            <a:chExt cx="485931" cy="584775"/>
          </a:xfrm>
        </p:grpSpPr>
        <p:sp>
          <p:nvSpPr>
            <p:cNvPr id="22" name="Rounded Rectangle 21"/>
            <p:cNvSpPr/>
            <p:nvPr/>
          </p:nvSpPr>
          <p:spPr>
            <a:xfrm>
              <a:off x="9242474" y="1997609"/>
              <a:ext cx="457200" cy="4572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316113" y="1916713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076050" y="1910632"/>
            <a:ext cx="472076" cy="584775"/>
            <a:chOff x="9242474" y="1916713"/>
            <a:chExt cx="472076" cy="584775"/>
          </a:xfrm>
        </p:grpSpPr>
        <p:sp>
          <p:nvSpPr>
            <p:cNvPr id="25" name="Rounded Rectangle 24"/>
            <p:cNvSpPr/>
            <p:nvPr/>
          </p:nvSpPr>
          <p:spPr>
            <a:xfrm>
              <a:off x="9242474" y="1997609"/>
              <a:ext cx="457200" cy="4572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302258" y="1916713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076069" y="2381610"/>
            <a:ext cx="457200" cy="769441"/>
            <a:chOff x="9242474" y="1719761"/>
            <a:chExt cx="457200" cy="769441"/>
          </a:xfrm>
        </p:grpSpPr>
        <p:sp>
          <p:nvSpPr>
            <p:cNvPr id="28" name="Rounded Rectangle 27"/>
            <p:cNvSpPr/>
            <p:nvPr/>
          </p:nvSpPr>
          <p:spPr>
            <a:xfrm>
              <a:off x="9242474" y="1997609"/>
              <a:ext cx="457200" cy="4572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302258" y="1719761"/>
              <a:ext cx="34176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681003" y="2973814"/>
            <a:ext cx="457200" cy="769441"/>
            <a:chOff x="9242474" y="1719761"/>
            <a:chExt cx="457200" cy="769441"/>
          </a:xfrm>
        </p:grpSpPr>
        <p:sp>
          <p:nvSpPr>
            <p:cNvPr id="31" name="Rounded Rectangle 30"/>
            <p:cNvSpPr/>
            <p:nvPr/>
          </p:nvSpPr>
          <p:spPr>
            <a:xfrm>
              <a:off x="9242474" y="1997609"/>
              <a:ext cx="457200" cy="4572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302258" y="1719761"/>
              <a:ext cx="34176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209429" y="3640774"/>
            <a:ext cx="457200" cy="769441"/>
            <a:chOff x="9242474" y="1719761"/>
            <a:chExt cx="457200" cy="769441"/>
          </a:xfrm>
        </p:grpSpPr>
        <p:sp>
          <p:nvSpPr>
            <p:cNvPr id="34" name="Rounded Rectangle 33"/>
            <p:cNvSpPr/>
            <p:nvPr/>
          </p:nvSpPr>
          <p:spPr>
            <a:xfrm>
              <a:off x="9242474" y="1997609"/>
              <a:ext cx="457200" cy="4572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302258" y="1719761"/>
              <a:ext cx="34176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2051" name="Group 2050"/>
          <p:cNvGrpSpPr/>
          <p:nvPr/>
        </p:nvGrpSpPr>
        <p:grpSpPr>
          <a:xfrm>
            <a:off x="8771181" y="2322810"/>
            <a:ext cx="2872729" cy="1656481"/>
            <a:chOff x="9050733" y="2581421"/>
            <a:chExt cx="2764301" cy="1385663"/>
          </a:xfrm>
        </p:grpSpPr>
        <p:sp>
          <p:nvSpPr>
            <p:cNvPr id="2048" name="Rounded Rectangular Callout 2047"/>
            <p:cNvSpPr/>
            <p:nvPr/>
          </p:nvSpPr>
          <p:spPr>
            <a:xfrm>
              <a:off x="9050733" y="2581421"/>
              <a:ext cx="2764301" cy="1385663"/>
            </a:xfrm>
            <a:prstGeom prst="wedgeRoundRectCallout">
              <a:avLst>
                <a:gd name="adj1" fmla="val -44752"/>
                <a:gd name="adj2" fmla="val 74683"/>
                <a:gd name="adj3" fmla="val 16667"/>
              </a:avLst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9" name="TextBox 2048"/>
            <p:cNvSpPr txBox="1"/>
            <p:nvPr/>
          </p:nvSpPr>
          <p:spPr>
            <a:xfrm>
              <a:off x="9050733" y="2603754"/>
              <a:ext cx="27643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09"/>
          <a:stretch/>
        </p:blipFill>
        <p:spPr>
          <a:xfrm>
            <a:off x="7364480" y="3682425"/>
            <a:ext cx="2046757" cy="3587489"/>
          </a:xfrm>
          <a:prstGeom prst="rect">
            <a:avLst/>
          </a:prstGeom>
        </p:spPr>
      </p:pic>
      <p:grpSp>
        <p:nvGrpSpPr>
          <p:cNvPr id="48" name="Group 47"/>
          <p:cNvGrpSpPr/>
          <p:nvPr/>
        </p:nvGrpSpPr>
        <p:grpSpPr>
          <a:xfrm>
            <a:off x="8739478" y="2316700"/>
            <a:ext cx="2916461" cy="1646221"/>
            <a:chOff x="8664922" y="800871"/>
            <a:chExt cx="2941821" cy="1481500"/>
          </a:xfrm>
        </p:grpSpPr>
        <p:sp>
          <p:nvSpPr>
            <p:cNvPr id="49" name="Rounded Rectangular Callout 48"/>
            <p:cNvSpPr/>
            <p:nvPr/>
          </p:nvSpPr>
          <p:spPr>
            <a:xfrm>
              <a:off x="8705784" y="800871"/>
              <a:ext cx="2857346" cy="1481500"/>
            </a:xfrm>
            <a:prstGeom prst="wedgeRoundRectCallout">
              <a:avLst>
                <a:gd name="adj1" fmla="val -44752"/>
                <a:gd name="adj2" fmla="val 74683"/>
                <a:gd name="adj3" fmla="val 16667"/>
              </a:avLst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664922" y="900745"/>
              <a:ext cx="2941821" cy="12464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Trong</a:t>
              </a:r>
              <a:r>
                <a:rPr lang="en-US" sz="28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đoạn</a:t>
              </a:r>
              <a:r>
                <a:rPr lang="en-US" sz="28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thoại</a:t>
              </a:r>
              <a:r>
                <a:rPr lang="en-US" sz="28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này</a:t>
              </a:r>
              <a:r>
                <a:rPr lang="en-US" sz="28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lang="en-US" sz="28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những</a:t>
              </a:r>
              <a:r>
                <a:rPr lang="en-US" sz="28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câu</a:t>
              </a:r>
              <a:r>
                <a:rPr lang="en-US" sz="28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nào</a:t>
              </a:r>
              <a:r>
                <a:rPr lang="en-US" sz="28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là</a:t>
              </a:r>
              <a:r>
                <a:rPr lang="en-US" sz="28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câu</a:t>
              </a:r>
              <a:r>
                <a:rPr lang="en-US" sz="28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hỏi</a:t>
              </a:r>
              <a:r>
                <a:rPr lang="en-US" sz="28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?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205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50500" y="999531"/>
            <a:ext cx="10234472" cy="3539418"/>
          </a:xfrm>
          <a:prstGeom prst="rect">
            <a:avLst/>
          </a:prstGeom>
          <a:noFill/>
        </p:spPr>
        <p:txBody>
          <a:bodyPr wrap="square" lIns="121907" tIns="60954" rIns="121907" bIns="60954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Dặn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dò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380959" marR="0" lvl="0" indent="-380959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Hoàn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thành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2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vở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ô li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380959" marR="0" lvl="0" indent="-380959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Xem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trước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“</a:t>
            </a:r>
            <a:r>
              <a:rPr kumimoji="0" lang="en-US" sz="3600" b="0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sự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hoạt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động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nêu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hoạt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động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”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68.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17" name="Picture 16" descr="A picture containing shape&#10;&#10;Description automatically generated">
            <a:extLst>
              <a:ext uri="{FF2B5EF4-FFF2-40B4-BE49-F238E27FC236}">
                <a16:creationId xmlns:a16="http://schemas.microsoft.com/office/drawing/2014/main" id="{CDED10F4-1093-40DD-BD80-B6797153D8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83" y="4362581"/>
            <a:ext cx="2155870" cy="249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67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raphical user interface&#10;&#10;Description automatically generated">
            <a:extLst>
              <a:ext uri="{FF2B5EF4-FFF2-40B4-BE49-F238E27FC236}">
                <a16:creationId xmlns:a16="http://schemas.microsoft.com/office/drawing/2014/main" id="{C5B80B25-51AE-4CA8-AAA9-1C00DC7657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1450"/>
            <a:ext cx="12192000" cy="75694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CBA4134-4927-40D2-9BCF-564A83A3464C}"/>
              </a:ext>
            </a:extLst>
          </p:cNvPr>
          <p:cNvSpPr/>
          <p:nvPr/>
        </p:nvSpPr>
        <p:spPr>
          <a:xfrm>
            <a:off x="3884811" y="1842079"/>
            <a:ext cx="8382680" cy="106760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cap="none" spc="0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800" b="1" cap="none" spc="0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4800" b="1" cap="none" spc="0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4800" b="1" cap="none" spc="0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cap="none" spc="0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CON </a:t>
            </a:r>
          </a:p>
        </p:txBody>
      </p:sp>
    </p:spTree>
    <p:extLst>
      <p:ext uri="{BB962C8B-B14F-4D97-AF65-F5344CB8AC3E}">
        <p14:creationId xmlns:p14="http://schemas.microsoft.com/office/powerpoint/2010/main" val="423768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6D47E14-6594-46CB-B504-6F96A3B8EA35}"/>
              </a:ext>
            </a:extLst>
          </p:cNvPr>
          <p:cNvGrpSpPr/>
          <p:nvPr/>
        </p:nvGrpSpPr>
        <p:grpSpPr>
          <a:xfrm>
            <a:off x="6096000" y="299786"/>
            <a:ext cx="6212114" cy="5943600"/>
            <a:chOff x="1280161" y="0"/>
            <a:chExt cx="8525021" cy="675960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A573D81-E4C0-43FD-9F1D-8AB7AC3461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80161" y="31529"/>
              <a:ext cx="8525021" cy="6728080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C69535A-DCAA-4C02-A126-61C7294A6130}"/>
                </a:ext>
              </a:extLst>
            </p:cNvPr>
            <p:cNvSpPr/>
            <p:nvPr/>
          </p:nvSpPr>
          <p:spPr>
            <a:xfrm>
              <a:off x="2658794" y="0"/>
              <a:ext cx="2588455" cy="28979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55FAFDF-464D-48A4-919C-7327DC1F1293}"/>
              </a:ext>
            </a:extLst>
          </p:cNvPr>
          <p:cNvGrpSpPr/>
          <p:nvPr/>
        </p:nvGrpSpPr>
        <p:grpSpPr>
          <a:xfrm>
            <a:off x="1557015" y="426827"/>
            <a:ext cx="4311705" cy="1294666"/>
            <a:chOff x="9566064" y="964372"/>
            <a:chExt cx="5446164" cy="698253"/>
          </a:xfrm>
        </p:grpSpPr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197F49FA-7A09-45C8-B9C2-A53FFB4C3B53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ectangle 10">
              <a:extLst>
                <a:ext uri="{FF2B5EF4-FFF2-40B4-BE49-F238E27FC236}">
                  <a16:creationId xmlns:a16="http://schemas.microsoft.com/office/drawing/2014/main" id="{C6C909FE-333C-4484-A069-8B9EE7A8F43C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Rectangle 10">
              <a:extLst>
                <a:ext uri="{FF2B5EF4-FFF2-40B4-BE49-F238E27FC236}">
                  <a16:creationId xmlns:a16="http://schemas.microsoft.com/office/drawing/2014/main" id="{70892A4C-B373-4F9B-8F1C-F9242B3B2A54}"/>
                </a:ext>
              </a:extLst>
            </p:cNvPr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B353ABD-1E80-4CBB-9BF5-8D0934F7F9C2}"/>
              </a:ext>
            </a:extLst>
          </p:cNvPr>
          <p:cNvGrpSpPr/>
          <p:nvPr/>
        </p:nvGrpSpPr>
        <p:grpSpPr>
          <a:xfrm>
            <a:off x="627602" y="353500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01CB6FF-8F2F-448D-B1E5-0EF8FBBB2C7D}"/>
                </a:ext>
              </a:extLst>
            </p:cNvPr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2A1D8D8-403C-4530-9643-8ED8B04E5260}"/>
                </a:ext>
              </a:extLst>
            </p:cNvPr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0833174-0C67-4C82-A996-176069507905}"/>
              </a:ext>
            </a:extLst>
          </p:cNvPr>
          <p:cNvSpPr txBox="1"/>
          <p:nvPr/>
        </p:nvSpPr>
        <p:spPr>
          <a:xfrm>
            <a:off x="629911" y="392688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07F704-7BD0-4217-82EA-429673ACA3BD}"/>
              </a:ext>
            </a:extLst>
          </p:cNvPr>
          <p:cNvSpPr txBox="1"/>
          <p:nvPr/>
        </p:nvSpPr>
        <p:spPr>
          <a:xfrm>
            <a:off x="1076845" y="676355"/>
            <a:ext cx="5037912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EM HỌC VẼ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607002" y="1883846"/>
            <a:ext cx="6832889" cy="1015663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4. </a:t>
            </a: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4000" b="0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TỪ VÀ CÂU</a:t>
            </a:r>
            <a:endParaRPr kumimoji="0" lang="en-US" sz="40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64" y="3245864"/>
            <a:ext cx="7094635" cy="1938944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Mở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rộng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vốn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chỉ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đồ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dùng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tập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Dấu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chấm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dấu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chấm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(60)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75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96628"/>
            <a:ext cx="12192000" cy="388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-247650" y="5737225"/>
            <a:ext cx="3832225" cy="968375"/>
            <a:chOff x="0" y="0"/>
            <a:chExt cx="3831771" cy="968829"/>
          </a:xfrm>
        </p:grpSpPr>
        <p:pic>
          <p:nvPicPr>
            <p:cNvPr id="8" name="Picture 3" descr="·_0005_Layer-4-副本"/>
            <p:cNvPicPr>
              <a:picLocks noChangeAspect="1" noChangeArrowheads="1"/>
            </p:cNvPicPr>
            <p:nvPr/>
          </p:nvPicPr>
          <p:blipFill>
            <a:blip r:embed="rId4"/>
            <a:srcRect l="22261" r="58095" b="81171"/>
            <a:stretch>
              <a:fillRect/>
            </a:stretch>
          </p:blipFill>
          <p:spPr bwMode="auto">
            <a:xfrm>
              <a:off x="2035629" y="0"/>
              <a:ext cx="1796142" cy="968829"/>
            </a:xfrm>
            <a:prstGeom prst="rect">
              <a:avLst/>
            </a:prstGeom>
            <a:noFill/>
          </p:spPr>
        </p:pic>
        <p:pic>
          <p:nvPicPr>
            <p:cNvPr id="9" name="Picture 9" descr="·_0006_Layer-4"/>
            <p:cNvPicPr>
              <a:picLocks noChangeAspect="1" noChangeArrowheads="1"/>
            </p:cNvPicPr>
            <p:nvPr/>
          </p:nvPicPr>
          <p:blipFill>
            <a:blip r:embed="rId5"/>
            <a:srcRect r="75357" b="81171"/>
            <a:stretch>
              <a:fillRect/>
            </a:stretch>
          </p:blipFill>
          <p:spPr bwMode="auto">
            <a:xfrm>
              <a:off x="0" y="0"/>
              <a:ext cx="2253343" cy="968829"/>
            </a:xfrm>
            <a:prstGeom prst="rect">
              <a:avLst/>
            </a:prstGeom>
            <a:noFill/>
          </p:spPr>
        </p:pic>
      </p:grpSp>
      <p:pic>
        <p:nvPicPr>
          <p:cNvPr id="10" name="Picture 6" descr="5">
            <a:extLst>
              <a:ext uri="{FF2B5EF4-FFF2-40B4-BE49-F238E27FC236}">
                <a16:creationId xmlns:a16="http://schemas.microsoft.com/office/drawing/2014/main" id="{1D7BDE7B-8351-411C-80C5-2773C1D96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 t="62344" r="64444"/>
          <a:stretch>
            <a:fillRect/>
          </a:stretch>
        </p:blipFill>
        <p:spPr bwMode="auto">
          <a:xfrm>
            <a:off x="1304144" y="4086736"/>
            <a:ext cx="4970047" cy="2960673"/>
          </a:xfrm>
          <a:prstGeom prst="rect">
            <a:avLst/>
          </a:prstGeom>
          <a:noFill/>
        </p:spPr>
      </p:pic>
      <p:sp>
        <p:nvSpPr>
          <p:cNvPr id="17" name="文本框 22">
            <a:extLst>
              <a:ext uri="{FF2B5EF4-FFF2-40B4-BE49-F238E27FC236}">
                <a16:creationId xmlns:a16="http://schemas.microsoft.com/office/drawing/2014/main" id="{BDEA7D3F-D115-4BD1-806F-75A418E2DEF9}"/>
              </a:ext>
            </a:extLst>
          </p:cNvPr>
          <p:cNvSpPr txBox="1"/>
          <p:nvPr/>
        </p:nvSpPr>
        <p:spPr>
          <a:xfrm>
            <a:off x="1207162" y="297632"/>
            <a:ext cx="8176438" cy="986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cầu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đạt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4717" y="1506519"/>
            <a:ext cx="1108860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Học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sinh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mở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rộng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vốn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về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sự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vật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công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dụng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đồ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dùng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học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tập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Nói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được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nêu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công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dụng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đồ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dùng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học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tập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Biết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sử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dụng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dấu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chấm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dấu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chấm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hỏi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ở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cuối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phù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hợp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mục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đích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nói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66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96628"/>
            <a:ext cx="12192000" cy="388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-247650" y="5737225"/>
            <a:ext cx="3832225" cy="968375"/>
            <a:chOff x="0" y="0"/>
            <a:chExt cx="3831771" cy="968829"/>
          </a:xfrm>
        </p:grpSpPr>
        <p:pic>
          <p:nvPicPr>
            <p:cNvPr id="8" name="Picture 3" descr="·_0005_Layer-4-副本"/>
            <p:cNvPicPr>
              <a:picLocks noChangeAspect="1" noChangeArrowheads="1"/>
            </p:cNvPicPr>
            <p:nvPr/>
          </p:nvPicPr>
          <p:blipFill>
            <a:blip r:embed="rId4"/>
            <a:srcRect l="22261" r="58095" b="81171"/>
            <a:stretch>
              <a:fillRect/>
            </a:stretch>
          </p:blipFill>
          <p:spPr bwMode="auto">
            <a:xfrm>
              <a:off x="2035629" y="0"/>
              <a:ext cx="1796142" cy="968829"/>
            </a:xfrm>
            <a:prstGeom prst="rect">
              <a:avLst/>
            </a:prstGeom>
            <a:noFill/>
          </p:spPr>
        </p:pic>
        <p:pic>
          <p:nvPicPr>
            <p:cNvPr id="9" name="Picture 9" descr="·_0006_Layer-4"/>
            <p:cNvPicPr>
              <a:picLocks noChangeAspect="1" noChangeArrowheads="1"/>
            </p:cNvPicPr>
            <p:nvPr/>
          </p:nvPicPr>
          <p:blipFill>
            <a:blip r:embed="rId5"/>
            <a:srcRect r="75357" b="81171"/>
            <a:stretch>
              <a:fillRect/>
            </a:stretch>
          </p:blipFill>
          <p:spPr bwMode="auto">
            <a:xfrm>
              <a:off x="0" y="0"/>
              <a:ext cx="2253343" cy="968829"/>
            </a:xfrm>
            <a:prstGeom prst="rect">
              <a:avLst/>
            </a:prstGeom>
            <a:noFill/>
          </p:spPr>
        </p:pic>
      </p:grpSp>
      <p:pic>
        <p:nvPicPr>
          <p:cNvPr id="10" name="Picture 6" descr="5">
            <a:extLst>
              <a:ext uri="{FF2B5EF4-FFF2-40B4-BE49-F238E27FC236}">
                <a16:creationId xmlns:a16="http://schemas.microsoft.com/office/drawing/2014/main" id="{1D7BDE7B-8351-411C-80C5-2773C1D96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 t="62344" r="64444"/>
          <a:stretch>
            <a:fillRect/>
          </a:stretch>
        </p:blipFill>
        <p:spPr bwMode="auto">
          <a:xfrm>
            <a:off x="1304144" y="4086736"/>
            <a:ext cx="4970047" cy="2960673"/>
          </a:xfrm>
          <a:prstGeom prst="rect">
            <a:avLst/>
          </a:prstGeom>
          <a:noFill/>
        </p:spPr>
      </p:pic>
      <p:sp>
        <p:nvSpPr>
          <p:cNvPr id="17" name="文本框 22">
            <a:extLst>
              <a:ext uri="{FF2B5EF4-FFF2-40B4-BE49-F238E27FC236}">
                <a16:creationId xmlns:a16="http://schemas.microsoft.com/office/drawing/2014/main" id="{BDEA7D3F-D115-4BD1-806F-75A418E2DEF9}"/>
              </a:ext>
            </a:extLst>
          </p:cNvPr>
          <p:cNvSpPr txBox="1"/>
          <p:nvPr/>
        </p:nvSpPr>
        <p:spPr>
          <a:xfrm>
            <a:off x="1452168" y="1761359"/>
            <a:ext cx="8176438" cy="18803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Khởi</a:t>
            </a:r>
            <a:r>
              <a:rPr kumimoji="0" lang="en-US" altLang="zh-CN" sz="8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endParaRPr kumimoji="0" lang="zh-CN" altLang="en-US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33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283" y="5041885"/>
            <a:ext cx="2301393" cy="1816115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7177319" y="3725241"/>
            <a:ext cx="2910923" cy="1794559"/>
            <a:chOff x="7271424" y="1276603"/>
            <a:chExt cx="3829051" cy="2823577"/>
          </a:xfrm>
        </p:grpSpPr>
        <p:sp>
          <p:nvSpPr>
            <p:cNvPr id="10" name="Cloud Callout 9"/>
            <p:cNvSpPr/>
            <p:nvPr/>
          </p:nvSpPr>
          <p:spPr>
            <a:xfrm>
              <a:off x="7271424" y="1276603"/>
              <a:ext cx="3829051" cy="2823577"/>
            </a:xfrm>
            <a:prstGeom prst="cloudCallout">
              <a:avLst>
                <a:gd name="adj1" fmla="val 42312"/>
                <a:gd name="adj2" fmla="val 38183"/>
              </a:avLst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20156" y1="7500" x2="20781" y2="909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3536" y="1892694"/>
              <a:ext cx="2173504" cy="2173504"/>
            </a:xfrm>
            <a:prstGeom prst="rect">
              <a:avLst/>
            </a:prstGeom>
          </p:spPr>
        </p:pic>
      </p:grpSp>
      <p:sp>
        <p:nvSpPr>
          <p:cNvPr id="22" name="TextBox 21"/>
          <p:cNvSpPr txBox="1"/>
          <p:nvPr/>
        </p:nvSpPr>
        <p:spPr>
          <a:xfrm>
            <a:off x="871769" y="2431271"/>
            <a:ext cx="6305550" cy="70783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A0575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A0575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Lá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A0575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A0575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cờ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A0575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A0575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đỏ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A0575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A0575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thắm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A0575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A0575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7129" y="620780"/>
            <a:ext cx="10732143" cy="132339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Đặt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1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đặc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điểm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đồ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vật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ở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lớp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1768" y="3139110"/>
            <a:ext cx="10627503" cy="70783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A0575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A0575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Thư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A0575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A0575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viện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A0575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A0575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trường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A0575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A0575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A0575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A0575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luôn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A0575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A0575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ngăn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A0575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A0575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nắp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A0575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A0575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sạch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A0575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A0575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đẹp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A0575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A0575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45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96628"/>
            <a:ext cx="12192000" cy="388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-247650" y="5737225"/>
            <a:ext cx="3832225" cy="968375"/>
            <a:chOff x="0" y="0"/>
            <a:chExt cx="3831771" cy="968829"/>
          </a:xfrm>
        </p:grpSpPr>
        <p:pic>
          <p:nvPicPr>
            <p:cNvPr id="8" name="Picture 3" descr="·_0005_Layer-4-副本"/>
            <p:cNvPicPr>
              <a:picLocks noChangeAspect="1" noChangeArrowheads="1"/>
            </p:cNvPicPr>
            <p:nvPr/>
          </p:nvPicPr>
          <p:blipFill>
            <a:blip r:embed="rId4"/>
            <a:srcRect l="22261" r="58095" b="81171"/>
            <a:stretch>
              <a:fillRect/>
            </a:stretch>
          </p:blipFill>
          <p:spPr bwMode="auto">
            <a:xfrm>
              <a:off x="2035629" y="0"/>
              <a:ext cx="1796142" cy="968829"/>
            </a:xfrm>
            <a:prstGeom prst="rect">
              <a:avLst/>
            </a:prstGeom>
            <a:noFill/>
          </p:spPr>
        </p:pic>
        <p:pic>
          <p:nvPicPr>
            <p:cNvPr id="9" name="Picture 9" descr="·_0006_Layer-4"/>
            <p:cNvPicPr>
              <a:picLocks noChangeAspect="1" noChangeArrowheads="1"/>
            </p:cNvPicPr>
            <p:nvPr/>
          </p:nvPicPr>
          <p:blipFill>
            <a:blip r:embed="rId5"/>
            <a:srcRect r="75357" b="81171"/>
            <a:stretch>
              <a:fillRect/>
            </a:stretch>
          </p:blipFill>
          <p:spPr bwMode="auto">
            <a:xfrm>
              <a:off x="0" y="0"/>
              <a:ext cx="2253343" cy="968829"/>
            </a:xfrm>
            <a:prstGeom prst="rect">
              <a:avLst/>
            </a:prstGeom>
            <a:noFill/>
          </p:spPr>
        </p:pic>
      </p:grpSp>
      <p:pic>
        <p:nvPicPr>
          <p:cNvPr id="10" name="Picture 6" descr="5">
            <a:extLst>
              <a:ext uri="{FF2B5EF4-FFF2-40B4-BE49-F238E27FC236}">
                <a16:creationId xmlns:a16="http://schemas.microsoft.com/office/drawing/2014/main" id="{1D7BDE7B-8351-411C-80C5-2773C1D96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 t="62344" r="64444"/>
          <a:stretch>
            <a:fillRect/>
          </a:stretch>
        </p:blipFill>
        <p:spPr bwMode="auto">
          <a:xfrm>
            <a:off x="1304144" y="4086736"/>
            <a:ext cx="4970047" cy="2960673"/>
          </a:xfrm>
          <a:prstGeom prst="rect">
            <a:avLst/>
          </a:prstGeom>
          <a:noFill/>
        </p:spPr>
      </p:pic>
      <p:sp>
        <p:nvSpPr>
          <p:cNvPr id="17" name="文本框 22">
            <a:extLst>
              <a:ext uri="{FF2B5EF4-FFF2-40B4-BE49-F238E27FC236}">
                <a16:creationId xmlns:a16="http://schemas.microsoft.com/office/drawing/2014/main" id="{BDEA7D3F-D115-4BD1-806F-75A418E2DEF9}"/>
              </a:ext>
            </a:extLst>
          </p:cNvPr>
          <p:cNvSpPr txBox="1"/>
          <p:nvPr/>
        </p:nvSpPr>
        <p:spPr>
          <a:xfrm>
            <a:off x="1452168" y="1761359"/>
            <a:ext cx="8176438" cy="18803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Trải</a:t>
            </a:r>
            <a:r>
              <a:rPr kumimoji="0" lang="en-US" altLang="zh-CN" sz="8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8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nghiệm</a:t>
            </a:r>
            <a:endParaRPr kumimoji="0" lang="zh-CN" altLang="en-US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95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662350" y="419842"/>
            <a:ext cx="9811686" cy="646282"/>
          </a:xfrm>
          <a:prstGeom prst="rect">
            <a:avLst/>
          </a:prstGeom>
          <a:solidFill>
            <a:schemeClr val="bg2"/>
          </a:solidFill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1.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Nói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đồ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dùng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ở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góc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tập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47" t="39153" r="25617" b="16303"/>
          <a:stretch/>
        </p:blipFill>
        <p:spPr bwMode="auto">
          <a:xfrm>
            <a:off x="1071079" y="1173680"/>
            <a:ext cx="10262623" cy="5490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Oval 36"/>
          <p:cNvSpPr/>
          <p:nvPr/>
        </p:nvSpPr>
        <p:spPr>
          <a:xfrm>
            <a:off x="2007744" y="2984587"/>
            <a:ext cx="609600" cy="6096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Times New Roman" pitchFamily="18" charset="0"/>
              </a:rPr>
              <a:t>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3774291" y="3214734"/>
            <a:ext cx="609600" cy="6096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Times New Roman" pitchFamily="18" charset="0"/>
              </a:rPr>
              <a:t>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5453030" y="3174384"/>
            <a:ext cx="609600" cy="6096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Times New Roman" pitchFamily="18" charset="0"/>
              </a:rPr>
              <a:t>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6570822" y="1711349"/>
            <a:ext cx="609600" cy="6096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Times New Roman" pitchFamily="18" charset="0"/>
              </a:rPr>
              <a:t>4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9070541" y="2485798"/>
            <a:ext cx="609600" cy="6096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Times New Roman" pitchFamily="18" charset="0"/>
              </a:rPr>
              <a:t>6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2875171" y="4996994"/>
            <a:ext cx="609600" cy="6096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Times New Roman" pitchFamily="18" charset="0"/>
              </a:rPr>
              <a:t>7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4655795" y="5093999"/>
            <a:ext cx="609600" cy="6096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Times New Roman" pitchFamily="18" charset="0"/>
              </a:rPr>
              <a:t>8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6716090" y="4879986"/>
            <a:ext cx="609600" cy="6096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Times New Roman" pitchFamily="18" charset="0"/>
              </a:rPr>
              <a:t>9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8850111" y="4879986"/>
            <a:ext cx="830030" cy="72660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Times New Roman" pitchFamily="18" charset="0"/>
              </a:rPr>
              <a:t>10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945690" y="2016149"/>
            <a:ext cx="609600" cy="6096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Times New Roman" pitchFamily="18" charset="0"/>
              </a:rPr>
              <a:t>5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83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662350" y="419842"/>
            <a:ext cx="9811686" cy="646282"/>
          </a:xfrm>
          <a:prstGeom prst="rect">
            <a:avLst/>
          </a:prstGeom>
          <a:solidFill>
            <a:schemeClr val="bg2"/>
          </a:solidFill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1.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Nói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đồ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dùng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ở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góc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tập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47" t="39153" r="25617" b="16303"/>
          <a:stretch/>
        </p:blipFill>
        <p:spPr bwMode="auto">
          <a:xfrm>
            <a:off x="1071079" y="1173680"/>
            <a:ext cx="10262623" cy="5490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2985052" y="3447176"/>
            <a:ext cx="598488" cy="58462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5311677" y="4963743"/>
            <a:ext cx="598488" cy="58462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9598847" y="5256055"/>
            <a:ext cx="598488" cy="58462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3467336" y="4963742"/>
            <a:ext cx="598488" cy="58462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7455262" y="4963743"/>
            <a:ext cx="598488" cy="58462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6202391" y="3334129"/>
            <a:ext cx="598488" cy="58462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4713189" y="3334130"/>
            <a:ext cx="598488" cy="58462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9444614" y="2844376"/>
            <a:ext cx="598488" cy="58462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6856774" y="2080855"/>
            <a:ext cx="598488" cy="58462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25794" y="5807110"/>
            <a:ext cx="1973788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06071" y="3977513"/>
            <a:ext cx="1973788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kéo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chì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kẻ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50818" y="4100913"/>
            <a:ext cx="1973788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chồng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90309" y="2732223"/>
            <a:ext cx="1973788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268691" y="3502704"/>
            <a:ext cx="1205345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44436" y="4484146"/>
            <a:ext cx="1973788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èn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73110" y="5807110"/>
            <a:ext cx="1973788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633725" y="5900860"/>
            <a:ext cx="1973788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090790" y="5948234"/>
            <a:ext cx="1973788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ghế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tựa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2077017" y="2984587"/>
            <a:ext cx="609600" cy="6096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Times New Roman" pitchFamily="18" charset="0"/>
              </a:rPr>
              <a:t>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3843564" y="3214734"/>
            <a:ext cx="609600" cy="6096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Times New Roman" pitchFamily="18" charset="0"/>
              </a:rPr>
              <a:t>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5522303" y="3174384"/>
            <a:ext cx="609600" cy="6096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Times New Roman" pitchFamily="18" charset="0"/>
              </a:rPr>
              <a:t>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6640095" y="1711349"/>
            <a:ext cx="609600" cy="6096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Times New Roman" pitchFamily="18" charset="0"/>
              </a:rPr>
              <a:t>4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9139814" y="2485798"/>
            <a:ext cx="609600" cy="6096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Times New Roman" pitchFamily="18" charset="0"/>
              </a:rPr>
              <a:t>6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2875171" y="4996994"/>
            <a:ext cx="609600" cy="6096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Times New Roman" pitchFamily="18" charset="0"/>
              </a:rPr>
              <a:t>7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4725068" y="5093999"/>
            <a:ext cx="609600" cy="6096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Times New Roman" pitchFamily="18" charset="0"/>
              </a:rPr>
              <a:t>8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6785363" y="4879986"/>
            <a:ext cx="609600" cy="6096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Times New Roman" pitchFamily="18" charset="0"/>
              </a:rPr>
              <a:t>9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8884036" y="4879986"/>
            <a:ext cx="783886" cy="72660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Times New Roman" pitchFamily="18" charset="0"/>
              </a:rPr>
              <a:t>10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7924606" y="2055878"/>
            <a:ext cx="609600" cy="6096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Times New Roman" pitchFamily="18" charset="0"/>
              </a:rPr>
              <a:t>5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itchFamily="34" charset="0"/>
              <a:ea typeface="+mn-ea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8049635" y="2609265"/>
            <a:ext cx="598488" cy="584623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7676815" y="3444910"/>
            <a:ext cx="1207221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cốc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4867200" y="1600200"/>
              <a:ext cx="1753200" cy="14767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57840" y="1590840"/>
                <a:ext cx="1771920" cy="149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8439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21" grpId="0" animBg="1"/>
      <p:bldP spid="22" grpId="0" animBg="1"/>
      <p:bldP spid="25" grpId="0" animBg="1"/>
      <p:bldP spid="28" grpId="0" animBg="1"/>
      <p:bldP spid="34" grpId="0" animBg="1"/>
      <p:bldP spid="35" grpId="0" animBg="1"/>
      <p:bldP spid="36" grpId="0" animBg="1"/>
      <p:bldP spid="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D1E8D08C-A905-432D-9627-F74C66A8B9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47" t="39153" r="25617" b="16303"/>
          <a:stretch/>
        </p:blipFill>
        <p:spPr bwMode="auto">
          <a:xfrm>
            <a:off x="5879818" y="1827708"/>
            <a:ext cx="6121314" cy="3940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矩形: 圆角 116">
            <a:extLst>
              <a:ext uri="{FF2B5EF4-FFF2-40B4-BE49-F238E27FC236}">
                <a16:creationId xmlns:a16="http://schemas.microsoft.com/office/drawing/2014/main" id="{4B1E2A56-47BE-4A41-B08B-92BAE09C3908}"/>
              </a:ext>
            </a:extLst>
          </p:cNvPr>
          <p:cNvSpPr/>
          <p:nvPr/>
        </p:nvSpPr>
        <p:spPr>
          <a:xfrm>
            <a:off x="153028" y="2003746"/>
            <a:ext cx="5726789" cy="3476327"/>
          </a:xfrm>
          <a:prstGeom prst="roundRect">
            <a:avLst>
              <a:gd name="adj" fmla="val 7742"/>
            </a:avLst>
          </a:prstGeom>
          <a:solidFill>
            <a:schemeClr val="bg1"/>
          </a:solidFill>
          <a:ln w="28575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4775" y="2218415"/>
            <a:ext cx="55550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đèn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bàn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kéo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bút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chì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thước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kẻ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chồng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vở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giá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cốc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bàn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hộp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bút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cặp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ghế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tựa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350" y="419842"/>
            <a:ext cx="9811686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1.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Nói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đồ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dùng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ở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góc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tập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06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81826229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497</Words>
  <Application>Microsoft Office PowerPoint</Application>
  <PresentationFormat>Widescreen</PresentationFormat>
  <Paragraphs>101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宋体</vt:lpstr>
      <vt:lpstr>Arial</vt:lpstr>
      <vt:lpstr>Arial Rounded MT Bold</vt:lpstr>
      <vt:lpstr>Arial-Rounded</vt:lpstr>
      <vt:lpstr>Calibri</vt:lpstr>
      <vt:lpstr>Calibri Light</vt:lpstr>
      <vt:lpstr>等线</vt:lpstr>
      <vt:lpstr>Times New Roman</vt:lpstr>
      <vt:lpstr>1_Office Theme</vt:lpstr>
      <vt:lpstr>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30</cp:revision>
  <dcterms:created xsi:type="dcterms:W3CDTF">2021-07-17T03:02:15Z</dcterms:created>
  <dcterms:modified xsi:type="dcterms:W3CDTF">2022-10-20T03:44:52Z</dcterms:modified>
</cp:coreProperties>
</file>