
<file path=[Content_Types].xml><?xml version="1.0" encoding="utf-8"?>
<Types xmlns="http://schemas.openxmlformats.org/package/2006/content-types">
  <Default Extension="png" ContentType="image/png"/>
  <Default Extension="jpeg" ContentType="image/jpeg"/>
  <Default Extension="m4a" ContentType="audio/unknown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4.xml" ContentType="application/vnd.openxmlformats-officedocument.theme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5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6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7.xml" ContentType="application/vnd.openxmlformats-officedocument.theme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theme/theme8.xml" ContentType="application/vnd.openxmlformats-officedocument.theme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9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theme/theme10.xml" ContentType="application/vnd.openxmlformats-officedocument.theme+xml"/>
  <Override PartName="/ppt/theme/theme11.xml" ContentType="application/vnd.openxmlformats-officedocument.them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64" r:id="rId3"/>
    <p:sldMasterId id="2147483668" r:id="rId4"/>
    <p:sldMasterId id="2147483672" r:id="rId5"/>
    <p:sldMasterId id="2147483676" r:id="rId6"/>
    <p:sldMasterId id="2147483680" r:id="rId7"/>
    <p:sldMasterId id="2147483684" r:id="rId8"/>
    <p:sldMasterId id="2147483688" r:id="rId9"/>
    <p:sldMasterId id="2147483692" r:id="rId10"/>
  </p:sldMasterIdLst>
  <p:notesMasterIdLst>
    <p:notesMasterId r:id="rId25"/>
  </p:notesMasterIdLst>
  <p:sldIdLst>
    <p:sldId id="522" r:id="rId11"/>
    <p:sldId id="392" r:id="rId12"/>
    <p:sldId id="270" r:id="rId13"/>
    <p:sldId id="390" r:id="rId14"/>
    <p:sldId id="275" r:id="rId15"/>
    <p:sldId id="394" r:id="rId16"/>
    <p:sldId id="382" r:id="rId17"/>
    <p:sldId id="383" r:id="rId18"/>
    <p:sldId id="519" r:id="rId19"/>
    <p:sldId id="351" r:id="rId20"/>
    <p:sldId id="356" r:id="rId21"/>
    <p:sldId id="359" r:id="rId22"/>
    <p:sldId id="357" r:id="rId23"/>
    <p:sldId id="520" r:id="rId24"/>
  </p:sldIdLst>
  <p:sldSz cx="12190413" cy="6859588"/>
  <p:notesSz cx="6858000" cy="9144000"/>
  <p:custDataLst>
    <p:tags r:id="rId26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1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1C5A5"/>
    <a:srgbClr val="FE6666"/>
    <a:srgbClr val="FFCE6F"/>
    <a:srgbClr val="FF8E00"/>
    <a:srgbClr val="FF999A"/>
    <a:srgbClr val="FC6565"/>
    <a:srgbClr val="428E6A"/>
    <a:srgbClr val="B6DDCA"/>
    <a:srgbClr val="78A9B0"/>
    <a:srgbClr val="EA739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388" autoAdjust="0"/>
    <p:restoredTop sz="97778" autoAdjust="0"/>
  </p:normalViewPr>
  <p:slideViewPr>
    <p:cSldViewPr snapToGrid="0" showGuides="1">
      <p:cViewPr>
        <p:scale>
          <a:sx n="79" d="100"/>
          <a:sy n="79" d="100"/>
        </p:scale>
        <p:origin x="-108" y="0"/>
      </p:cViewPr>
      <p:guideLst>
        <p:guide orient="horz" pos="2161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3.xml"/><Relationship Id="rId18" Type="http://schemas.openxmlformats.org/officeDocument/2006/relationships/slide" Target="slides/slide8.xml"/><Relationship Id="rId26" Type="http://schemas.openxmlformats.org/officeDocument/2006/relationships/tags" Target="tags/tag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1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2.xml"/><Relationship Id="rId17" Type="http://schemas.openxmlformats.org/officeDocument/2006/relationships/slide" Target="slides/slide7.xml"/><Relationship Id="rId25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6.xml"/><Relationship Id="rId20" Type="http://schemas.openxmlformats.org/officeDocument/2006/relationships/slide" Target="slides/slide10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1.xml"/><Relationship Id="rId24" Type="http://schemas.openxmlformats.org/officeDocument/2006/relationships/slide" Target="slides/slide14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5.xml"/><Relationship Id="rId23" Type="http://schemas.openxmlformats.org/officeDocument/2006/relationships/slide" Target="slides/slide13.xml"/><Relationship Id="rId28" Type="http://schemas.openxmlformats.org/officeDocument/2006/relationships/viewProps" Target="viewProps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9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4.xml"/><Relationship Id="rId22" Type="http://schemas.openxmlformats.org/officeDocument/2006/relationships/slide" Target="slides/slide12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印品黑体" panose="00000500000000000000" pitchFamily="2" charset="-122"/>
                <a:ea typeface="印品黑体" panose="00000500000000000000" pitchFamily="2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印品黑体" panose="00000500000000000000" pitchFamily="2" charset="-122"/>
                <a:ea typeface="印品黑体" panose="00000500000000000000" pitchFamily="2" charset="-122"/>
              </a:defRPr>
            </a:lvl1pPr>
          </a:lstStyle>
          <a:p>
            <a:fld id="{9012C8C0-A3D3-487B-AECC-CB6663EAE28D}" type="datetimeFigureOut">
              <a:rPr lang="zh-CN" altLang="en-US" smtClean="0"/>
              <a:pPr/>
              <a:t>2022/10/14</a:t>
            </a:fld>
            <a:endParaRPr lang="zh-CN" altLang="en-US" dirty="0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7388" y="1143000"/>
            <a:ext cx="548322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 dirty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dirty="0"/>
              <a:t>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印品黑体" panose="00000500000000000000" pitchFamily="2" charset="-122"/>
                <a:ea typeface="印品黑体" panose="00000500000000000000" pitchFamily="2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印品黑体" panose="00000500000000000000" pitchFamily="2" charset="-122"/>
                <a:ea typeface="印品黑体" panose="00000500000000000000" pitchFamily="2" charset="-122"/>
              </a:defRPr>
            </a:lvl1pPr>
          </a:lstStyle>
          <a:p>
            <a:fld id="{3849D3E0-124D-4DFF-AE99-4EA4CC201DB4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9417776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印品黑体" panose="00000500000000000000" pitchFamily="2" charset="-122"/>
        <a:ea typeface="印品黑体" panose="00000500000000000000" pitchFamily="2" charset="-122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印品黑体" panose="00000500000000000000" pitchFamily="2" charset="-122"/>
        <a:ea typeface="印品黑体" panose="00000500000000000000" pitchFamily="2" charset="-122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印品黑体" panose="00000500000000000000" pitchFamily="2" charset="-122"/>
        <a:ea typeface="印品黑体" panose="00000500000000000000" pitchFamily="2" charset="-122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印品黑体" panose="00000500000000000000" pitchFamily="2" charset="-122"/>
        <a:ea typeface="印品黑体" panose="00000500000000000000" pitchFamily="2" charset="-122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印品黑体" panose="00000500000000000000" pitchFamily="2" charset="-122"/>
        <a:ea typeface="印品黑体" panose="00000500000000000000" pitchFamily="2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Image Placeholder 1">
            <a:extLst>
              <a:ext uri="{FF2B5EF4-FFF2-40B4-BE49-F238E27FC236}">
                <a16:creationId xmlns:a16="http://schemas.microsoft.com/office/drawing/2014/main" xmlns="" id="{516691D4-250D-470B-9285-2AEED074D4A7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459" name="Notes Placeholder 2">
            <a:extLst>
              <a:ext uri="{FF2B5EF4-FFF2-40B4-BE49-F238E27FC236}">
                <a16:creationId xmlns:a16="http://schemas.microsoft.com/office/drawing/2014/main" xmlns="" id="{E5EF6A3F-B9A8-4C1F-92ED-B45146BCFF36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19460" name="Slide Number Placeholder 3">
            <a:extLst>
              <a:ext uri="{FF2B5EF4-FFF2-40B4-BE49-F238E27FC236}">
                <a16:creationId xmlns:a16="http://schemas.microsoft.com/office/drawing/2014/main" xmlns="" id="{A6AC7111-7159-446E-9B77-424B7043CC4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5014DC68-6132-46E7-AC19-280B9ACECE7D}" type="slidenum">
              <a:rPr lang="en-US" altLang="en-US" smtClean="0"/>
              <a:pPr/>
              <a:t>7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Slide Image Placeholder 1">
            <a:extLst>
              <a:ext uri="{FF2B5EF4-FFF2-40B4-BE49-F238E27FC236}">
                <a16:creationId xmlns:a16="http://schemas.microsoft.com/office/drawing/2014/main" xmlns="" id="{18830F97-62AA-490C-A18D-4E20EAA5B9A3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1507" name="Notes Placeholder 2">
            <a:extLst>
              <a:ext uri="{FF2B5EF4-FFF2-40B4-BE49-F238E27FC236}">
                <a16:creationId xmlns:a16="http://schemas.microsoft.com/office/drawing/2014/main" xmlns="" id="{C6EADAA1-0B64-4FE5-B7E2-3BAE948316AD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21508" name="Slide Number Placeholder 3">
            <a:extLst>
              <a:ext uri="{FF2B5EF4-FFF2-40B4-BE49-F238E27FC236}">
                <a16:creationId xmlns:a16="http://schemas.microsoft.com/office/drawing/2014/main" xmlns="" id="{8E54C682-3E50-4991-8B09-E0083953415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DB7CB524-A7C5-4A3B-96DE-DE3B9664F62A}" type="slidenum">
              <a:rPr lang="en-US" altLang="en-US" smtClean="0"/>
              <a:pPr/>
              <a:t>8</a:t>
            </a:fld>
            <a:endParaRPr lang="en-US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Relationship Id="rId4" Type="http://schemas.microsoft.com/office/2007/relationships/hdphoto" Target="../media/hdphoto2.wdp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Relationship Id="rId4" Type="http://schemas.microsoft.com/office/2007/relationships/hdphoto" Target="../media/hdphoto2.wdp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Relationship Id="rId4" Type="http://schemas.microsoft.com/office/2007/relationships/hdphoto" Target="../media/hdphoto2.wdp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5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5.xml"/><Relationship Id="rId4" Type="http://schemas.microsoft.com/office/2007/relationships/hdphoto" Target="../media/hdphoto2.wdp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6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6.xml"/><Relationship Id="rId4" Type="http://schemas.microsoft.com/office/2007/relationships/hdphoto" Target="../media/hdphoto2.wdp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7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7.xml"/><Relationship Id="rId4" Type="http://schemas.microsoft.com/office/2007/relationships/hdphoto" Target="../media/hdphoto2.wdp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8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8.xml"/><Relationship Id="rId4" Type="http://schemas.microsoft.com/office/2007/relationships/hdphoto" Target="../media/hdphoto2.wdp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9.xml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9.xml"/><Relationship Id="rId4" Type="http://schemas.microsoft.com/office/2007/relationships/hdphoto" Target="../media/hdphoto2.wdp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3802" y="1122624"/>
            <a:ext cx="9142810" cy="2388153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3802" y="3602873"/>
            <a:ext cx="9142810" cy="1656145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单击以编辑母版副标题样式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388EF-52D1-4258-9BE5-BCD010C7D4DE}" type="datetimeFigureOut">
              <a:rPr lang="zh-CN" altLang="en-US" smtClean="0"/>
              <a:pPr/>
              <a:t>2022/10/14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EE65E-57D2-4566-898C-4F2076833F8D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369155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388EF-52D1-4258-9BE5-BCD010C7D4DE}" type="datetimeFigureOut">
              <a:rPr lang="zh-CN" altLang="en-US" smtClean="0"/>
              <a:pPr/>
              <a:t>2022/10/14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EE65E-57D2-4566-898C-4F2076833F8D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737700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3764" y="365209"/>
            <a:ext cx="2628558" cy="5813184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092" y="365209"/>
            <a:ext cx="7733293" cy="5813184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388EF-52D1-4258-9BE5-BCD010C7D4DE}" type="datetimeFigureOut">
              <a:rPr lang="zh-CN" altLang="en-US" smtClean="0"/>
              <a:pPr/>
              <a:t>2022/10/14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EE65E-57D2-4566-898C-4F2076833F8D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9272352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exa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0413" cy="6859588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80435F3-CE51-FE47-901D-12AFFB0ECEA9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14/10/2022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WWW.DESIGNERSPARADISE.COM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279812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80435F3-CE51-FE47-901D-12AFFB0ECEA9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14/10/2022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印品黑体" panose="00000500000000000000" pitchFamily="2" charset="-122"/>
                <a:ea typeface="印品黑体" panose="00000500000000000000" pitchFamily="2" charset="-122"/>
              </a:defRPr>
            </a:lvl1pPr>
          </a:lstStyle>
          <a:p>
            <a:pPr>
              <a:defRPr/>
            </a:pPr>
            <a:r>
              <a:rPr lang="en-JM" dirty="0">
                <a:solidFill>
                  <a:prstClr val="white">
                    <a:lumMod val="65000"/>
                  </a:prstClr>
                </a:solidFill>
              </a:rPr>
              <a:t>xiaoer.yanj.cn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400">
                <a:solidFill>
                  <a:schemeClr val="tx1">
                    <a:lumMod val="50000"/>
                    <a:lumOff val="50000"/>
                  </a:schemeClr>
                </a:solidFill>
                <a:latin typeface="印品黑体" panose="00000500000000000000" pitchFamily="2" charset="-122"/>
              </a:defRPr>
            </a:lvl1pPr>
          </a:lstStyle>
          <a:p>
            <a:pPr>
              <a:defRPr/>
            </a:pPr>
            <a:fld id="{857B18ED-D931-45F4-8873-1BEDAB4DC03E}" type="slidenum">
              <a:rPr lang="en-JM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en-JM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cxnSp>
        <p:nvCxnSpPr>
          <p:cNvPr id="7" name="直接连接符 6"/>
          <p:cNvCxnSpPr/>
          <p:nvPr userDrawn="1"/>
        </p:nvCxnSpPr>
        <p:spPr>
          <a:xfrm flipV="1">
            <a:off x="3024904" y="479935"/>
            <a:ext cx="8365514" cy="1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" name="组合 7"/>
          <p:cNvGrpSpPr/>
          <p:nvPr userDrawn="1"/>
        </p:nvGrpSpPr>
        <p:grpSpPr>
          <a:xfrm>
            <a:off x="1" y="195152"/>
            <a:ext cx="3125772" cy="569565"/>
            <a:chOff x="0" y="194743"/>
            <a:chExt cx="3126179" cy="569433"/>
          </a:xfrm>
        </p:grpSpPr>
        <p:sp>
          <p:nvSpPr>
            <p:cNvPr id="9" name="圆角矩形 8"/>
            <p:cNvSpPr/>
            <p:nvPr/>
          </p:nvSpPr>
          <p:spPr>
            <a:xfrm>
              <a:off x="173209" y="194743"/>
              <a:ext cx="2952970" cy="569433"/>
            </a:xfrm>
            <a:prstGeom prst="roundRect">
              <a:avLst>
                <a:gd name="adj" fmla="val 9976"/>
              </a:avLst>
            </a:prstGeom>
            <a:solidFill>
              <a:srgbClr val="01ACBE"/>
            </a:solidFill>
            <a:ln w="19050">
              <a:gradFill flip="none" rotWithShape="1">
                <a:gsLst>
                  <a:gs pos="88000">
                    <a:schemeClr val="bg1"/>
                  </a:gs>
                  <a:gs pos="0">
                    <a:schemeClr val="bg1">
                      <a:lumMod val="75000"/>
                    </a:schemeClr>
                  </a:gs>
                  <a:gs pos="71000">
                    <a:schemeClr val="bg1">
                      <a:lumMod val="85000"/>
                    </a:schemeClr>
                  </a:gs>
                  <a:gs pos="55000">
                    <a:schemeClr val="bg1"/>
                  </a:gs>
                  <a:gs pos="37000">
                    <a:schemeClr val="bg1">
                      <a:lumMod val="85000"/>
                    </a:schemeClr>
                  </a:gs>
                  <a:gs pos="22000">
                    <a:schemeClr val="bg1"/>
                  </a:gs>
                  <a:gs pos="100000">
                    <a:schemeClr val="bg1">
                      <a:lumMod val="75000"/>
                    </a:schemeClr>
                  </a:gs>
                </a:gsLst>
                <a:lin ang="1200000" scaled="0"/>
                <a:tileRect/>
              </a:gra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印品黑体" panose="00000500000000000000" pitchFamily="2" charset="-122"/>
                <a:ea typeface="印品黑体" panose="00000500000000000000" pitchFamily="2" charset="-122"/>
                <a:cs typeface="+mn-cs"/>
              </a:endParaRPr>
            </a:p>
          </p:txBody>
        </p:sp>
        <p:grpSp>
          <p:nvGrpSpPr>
            <p:cNvPr id="10" name="组合 9"/>
            <p:cNvGrpSpPr/>
            <p:nvPr/>
          </p:nvGrpSpPr>
          <p:grpSpPr>
            <a:xfrm>
              <a:off x="0" y="290669"/>
              <a:ext cx="424561" cy="355906"/>
              <a:chOff x="469900" y="728859"/>
              <a:chExt cx="424561" cy="355906"/>
            </a:xfrm>
          </p:grpSpPr>
          <p:sp>
            <p:nvSpPr>
              <p:cNvPr id="11" name="椭圆 10"/>
              <p:cNvSpPr/>
              <p:nvPr/>
            </p:nvSpPr>
            <p:spPr>
              <a:xfrm rot="16200000">
                <a:off x="738264" y="928568"/>
                <a:ext cx="156198" cy="156196"/>
              </a:xfrm>
              <a:prstGeom prst="ellipse">
                <a:avLst/>
              </a:prstGeom>
              <a:gradFill>
                <a:gsLst>
                  <a:gs pos="75000">
                    <a:schemeClr val="bg1">
                      <a:lumMod val="95000"/>
                    </a:schemeClr>
                  </a:gs>
                  <a:gs pos="55000">
                    <a:schemeClr val="bg1">
                      <a:lumMod val="65000"/>
                    </a:schemeClr>
                  </a:gs>
                  <a:gs pos="35000">
                    <a:schemeClr val="bg1">
                      <a:lumMod val="95000"/>
                    </a:schemeClr>
                  </a:gs>
                  <a:gs pos="17000">
                    <a:schemeClr val="bg1">
                      <a:lumMod val="6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  <p:sp>
            <p:nvSpPr>
              <p:cNvPr id="12" name="椭圆 11"/>
              <p:cNvSpPr/>
              <p:nvPr/>
            </p:nvSpPr>
            <p:spPr>
              <a:xfrm rot="16200000">
                <a:off x="752463" y="942770"/>
                <a:ext cx="127798" cy="127797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innerShdw blurRad="12700" dist="127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  <p:sp>
            <p:nvSpPr>
              <p:cNvPr id="13" name="椭圆 12"/>
              <p:cNvSpPr/>
              <p:nvPr/>
            </p:nvSpPr>
            <p:spPr>
              <a:xfrm rot="16200000">
                <a:off x="738264" y="728860"/>
                <a:ext cx="156198" cy="156196"/>
              </a:xfrm>
              <a:prstGeom prst="ellipse">
                <a:avLst/>
              </a:prstGeom>
              <a:gradFill>
                <a:gsLst>
                  <a:gs pos="75000">
                    <a:schemeClr val="bg1">
                      <a:lumMod val="95000"/>
                    </a:schemeClr>
                  </a:gs>
                  <a:gs pos="55000">
                    <a:schemeClr val="bg1">
                      <a:lumMod val="65000"/>
                    </a:schemeClr>
                  </a:gs>
                  <a:gs pos="35000">
                    <a:schemeClr val="bg1">
                      <a:lumMod val="95000"/>
                    </a:schemeClr>
                  </a:gs>
                  <a:gs pos="17000">
                    <a:schemeClr val="bg1">
                      <a:lumMod val="6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  <p:sp>
            <p:nvSpPr>
              <p:cNvPr id="14" name="椭圆 13"/>
              <p:cNvSpPr/>
              <p:nvPr/>
            </p:nvSpPr>
            <p:spPr>
              <a:xfrm rot="16200000">
                <a:off x="752463" y="743063"/>
                <a:ext cx="127798" cy="127797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innerShdw blurRad="12700" dist="127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  <p:sp>
            <p:nvSpPr>
              <p:cNvPr id="15" name="圆角矩形 14"/>
              <p:cNvSpPr/>
              <p:nvPr/>
            </p:nvSpPr>
            <p:spPr>
              <a:xfrm rot="16200000">
                <a:off x="636543" y="859458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  <p:sp>
            <p:nvSpPr>
              <p:cNvPr id="16" name="圆角矩形 15"/>
              <p:cNvSpPr/>
              <p:nvPr/>
            </p:nvSpPr>
            <p:spPr>
              <a:xfrm rot="16200000">
                <a:off x="636543" y="809416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  <p:sp>
            <p:nvSpPr>
              <p:cNvPr id="17" name="圆角矩形 16"/>
              <p:cNvSpPr/>
              <p:nvPr/>
            </p:nvSpPr>
            <p:spPr>
              <a:xfrm rot="16200000">
                <a:off x="636543" y="655035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  <p:sp>
            <p:nvSpPr>
              <p:cNvPr id="18" name="圆角矩形 17"/>
              <p:cNvSpPr/>
              <p:nvPr/>
            </p:nvSpPr>
            <p:spPr>
              <a:xfrm rot="16200000">
                <a:off x="636543" y="604992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</p:grpSp>
      </p:grpSp>
      <p:grpSp>
        <p:nvGrpSpPr>
          <p:cNvPr id="19" name="组合 18"/>
          <p:cNvGrpSpPr/>
          <p:nvPr userDrawn="1"/>
        </p:nvGrpSpPr>
        <p:grpSpPr>
          <a:xfrm>
            <a:off x="11352323" y="175669"/>
            <a:ext cx="838091" cy="743984"/>
            <a:chOff x="39833" y="101457"/>
            <a:chExt cx="838200" cy="743812"/>
          </a:xfrm>
        </p:grpSpPr>
        <p:grpSp>
          <p:nvGrpSpPr>
            <p:cNvPr id="20" name="组合 19"/>
            <p:cNvGrpSpPr/>
            <p:nvPr userDrawn="1"/>
          </p:nvGrpSpPr>
          <p:grpSpPr>
            <a:xfrm>
              <a:off x="130195" y="101457"/>
              <a:ext cx="647560" cy="567974"/>
              <a:chOff x="257420" y="226345"/>
              <a:chExt cx="540747" cy="474289"/>
            </a:xfrm>
          </p:grpSpPr>
          <p:pic>
            <p:nvPicPr>
              <p:cNvPr id="22" name="图片 21"/>
              <p:cNvPicPr>
                <a:picLocks noChangeAspect="1"/>
              </p:cNvPicPr>
              <p:nvPr userDrawn="1"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57420" y="226345"/>
                <a:ext cx="472830" cy="472830"/>
              </a:xfrm>
              <a:prstGeom prst="rect">
                <a:avLst/>
              </a:prstGeom>
            </p:spPr>
          </p:pic>
          <p:pic>
            <p:nvPicPr>
              <p:cNvPr id="23" name="图片 22"/>
              <p:cNvPicPr>
                <a:picLocks noChangeAspect="1"/>
              </p:cNvPicPr>
              <p:nvPr userDrawn="1"/>
            </p:nvPicPr>
            <p:blipFill rotWithShape="1">
              <a:blip r:embed="rId3" cstate="print">
                <a:grayscl/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colorTemperature colorTemp="2000"/>
                        </a14:imgEffect>
                      </a14:imgLayer>
                    </a14:imgProps>
                  </a:ext>
                </a:extLst>
              </a:blip>
              <a:srcRect b="72279"/>
              <a:stretch/>
            </p:blipFill>
            <p:spPr>
              <a:xfrm flipH="1">
                <a:off x="265701" y="654915"/>
                <a:ext cx="532466" cy="45719"/>
              </a:xfrm>
              <a:prstGeom prst="rect">
                <a:avLst/>
              </a:prstGeom>
            </p:spPr>
          </p:pic>
        </p:grpSp>
        <p:sp>
          <p:nvSpPr>
            <p:cNvPr id="21" name="文本框 20"/>
            <p:cNvSpPr txBox="1"/>
            <p:nvPr userDrawn="1"/>
          </p:nvSpPr>
          <p:spPr>
            <a:xfrm>
              <a:off x="39833" y="629875"/>
              <a:ext cx="838200" cy="2153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rPr>
                <a:t>By </a:t>
              </a:r>
              <a:r>
                <a:rPr kumimoji="0" lang="zh-CN" altLang="en-US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rPr>
                <a:t>杜小二</a:t>
              </a:r>
            </a:p>
          </p:txBody>
        </p:sp>
      </p:grpSp>
      <p:sp>
        <p:nvSpPr>
          <p:cNvPr id="24" name="标题占位符 1"/>
          <p:cNvSpPr>
            <a:spLocks noGrp="1"/>
          </p:cNvSpPr>
          <p:nvPr>
            <p:ph type="title"/>
          </p:nvPr>
        </p:nvSpPr>
        <p:spPr>
          <a:xfrm>
            <a:off x="416259" y="206382"/>
            <a:ext cx="3050391" cy="547102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>
            <a:lvl1pPr>
              <a:defRPr sz="1800">
                <a:solidFill>
                  <a:schemeClr val="bg1"/>
                </a:solidFill>
                <a:latin typeface="印品黑体" panose="00000500000000000000" pitchFamily="2" charset="-122"/>
                <a:ea typeface="印品黑体" panose="00000500000000000000" pitchFamily="2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83489971"/>
      </p:ext>
    </p:extLst>
  </p:cSld>
  <p:clrMapOvr>
    <a:masterClrMapping/>
  </p:clrMapOvr>
  <p:hf hd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3"/>
          <p:cNvSpPr/>
          <p:nvPr userDrawn="1"/>
        </p:nvSpPr>
        <p:spPr>
          <a:xfrm>
            <a:off x="-8905" y="0"/>
            <a:ext cx="12202286" cy="6859588"/>
          </a:xfrm>
          <a:prstGeom prst="rect">
            <a:avLst/>
          </a:prstGeom>
          <a:gradFill flip="none" rotWithShape="1">
            <a:gsLst>
              <a:gs pos="0">
                <a:srgbClr val="77458B"/>
              </a:gs>
              <a:gs pos="100000">
                <a:srgbClr val="4F2D5D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8" rIns="91436" bIns="45718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JM" sz="1800" b="0" i="0" u="none" strike="noStrike" kern="1200" cap="none" spc="0" normalizeH="0" baseline="0" noProof="0" dirty="0">
              <a:ln>
                <a:noFill/>
              </a:ln>
              <a:solidFill>
                <a:srgbClr val="F34F57"/>
              </a:solidFill>
              <a:effectLst/>
              <a:uLnTx/>
              <a:uFillTx/>
              <a:latin typeface="印品黑体" panose="00000500000000000000" pitchFamily="2" charset="-122"/>
              <a:ea typeface="+mn-ea"/>
              <a:cs typeface="+mn-cs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6620504-D840-6A40-90BC-6F3747762FA2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14/10/2022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549709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exa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0413" cy="6859588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80435F3-CE51-FE47-901D-12AFFB0ECEA9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14/10/2022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WWW.DESIGNERSPARADISE.COM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645340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80435F3-CE51-FE47-901D-12AFFB0ECEA9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14/10/2022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印品黑体" panose="00000500000000000000" pitchFamily="2" charset="-122"/>
                <a:ea typeface="印品黑体" panose="00000500000000000000" pitchFamily="2" charset="-122"/>
              </a:defRPr>
            </a:lvl1pPr>
          </a:lstStyle>
          <a:p>
            <a:pPr>
              <a:defRPr/>
            </a:pPr>
            <a:r>
              <a:rPr lang="en-JM" dirty="0">
                <a:solidFill>
                  <a:prstClr val="white">
                    <a:lumMod val="65000"/>
                  </a:prstClr>
                </a:solidFill>
              </a:rPr>
              <a:t>xiaoer.yanj.cn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400">
                <a:solidFill>
                  <a:schemeClr val="tx1">
                    <a:lumMod val="50000"/>
                    <a:lumOff val="50000"/>
                  </a:schemeClr>
                </a:solidFill>
                <a:latin typeface="印品黑体" panose="00000500000000000000" pitchFamily="2" charset="-122"/>
              </a:defRPr>
            </a:lvl1pPr>
          </a:lstStyle>
          <a:p>
            <a:pPr>
              <a:defRPr/>
            </a:pPr>
            <a:fld id="{857B18ED-D931-45F4-8873-1BEDAB4DC03E}" type="slidenum">
              <a:rPr lang="en-JM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en-JM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cxnSp>
        <p:nvCxnSpPr>
          <p:cNvPr id="7" name="直接连接符 6"/>
          <p:cNvCxnSpPr/>
          <p:nvPr userDrawn="1"/>
        </p:nvCxnSpPr>
        <p:spPr>
          <a:xfrm flipV="1">
            <a:off x="3024904" y="479935"/>
            <a:ext cx="8365514" cy="1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" name="组合 7"/>
          <p:cNvGrpSpPr/>
          <p:nvPr userDrawn="1"/>
        </p:nvGrpSpPr>
        <p:grpSpPr>
          <a:xfrm>
            <a:off x="1" y="195152"/>
            <a:ext cx="3125772" cy="569565"/>
            <a:chOff x="0" y="194743"/>
            <a:chExt cx="3126179" cy="569433"/>
          </a:xfrm>
        </p:grpSpPr>
        <p:sp>
          <p:nvSpPr>
            <p:cNvPr id="9" name="圆角矩形 8"/>
            <p:cNvSpPr/>
            <p:nvPr/>
          </p:nvSpPr>
          <p:spPr>
            <a:xfrm>
              <a:off x="173209" y="194743"/>
              <a:ext cx="2952970" cy="569433"/>
            </a:xfrm>
            <a:prstGeom prst="roundRect">
              <a:avLst>
                <a:gd name="adj" fmla="val 9976"/>
              </a:avLst>
            </a:prstGeom>
            <a:solidFill>
              <a:srgbClr val="01ACBE"/>
            </a:solidFill>
            <a:ln w="19050">
              <a:gradFill flip="none" rotWithShape="1">
                <a:gsLst>
                  <a:gs pos="88000">
                    <a:schemeClr val="bg1"/>
                  </a:gs>
                  <a:gs pos="0">
                    <a:schemeClr val="bg1">
                      <a:lumMod val="75000"/>
                    </a:schemeClr>
                  </a:gs>
                  <a:gs pos="71000">
                    <a:schemeClr val="bg1">
                      <a:lumMod val="85000"/>
                    </a:schemeClr>
                  </a:gs>
                  <a:gs pos="55000">
                    <a:schemeClr val="bg1"/>
                  </a:gs>
                  <a:gs pos="37000">
                    <a:schemeClr val="bg1">
                      <a:lumMod val="85000"/>
                    </a:schemeClr>
                  </a:gs>
                  <a:gs pos="22000">
                    <a:schemeClr val="bg1"/>
                  </a:gs>
                  <a:gs pos="100000">
                    <a:schemeClr val="bg1">
                      <a:lumMod val="75000"/>
                    </a:schemeClr>
                  </a:gs>
                </a:gsLst>
                <a:lin ang="1200000" scaled="0"/>
                <a:tileRect/>
              </a:gra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印品黑体" panose="00000500000000000000" pitchFamily="2" charset="-122"/>
                <a:ea typeface="印品黑体" panose="00000500000000000000" pitchFamily="2" charset="-122"/>
                <a:cs typeface="+mn-cs"/>
              </a:endParaRPr>
            </a:p>
          </p:txBody>
        </p:sp>
        <p:grpSp>
          <p:nvGrpSpPr>
            <p:cNvPr id="10" name="组合 9"/>
            <p:cNvGrpSpPr/>
            <p:nvPr/>
          </p:nvGrpSpPr>
          <p:grpSpPr>
            <a:xfrm>
              <a:off x="0" y="290669"/>
              <a:ext cx="424561" cy="355906"/>
              <a:chOff x="469900" y="728859"/>
              <a:chExt cx="424561" cy="355906"/>
            </a:xfrm>
          </p:grpSpPr>
          <p:sp>
            <p:nvSpPr>
              <p:cNvPr id="11" name="椭圆 10"/>
              <p:cNvSpPr/>
              <p:nvPr/>
            </p:nvSpPr>
            <p:spPr>
              <a:xfrm rot="16200000">
                <a:off x="738264" y="928568"/>
                <a:ext cx="156198" cy="156196"/>
              </a:xfrm>
              <a:prstGeom prst="ellipse">
                <a:avLst/>
              </a:prstGeom>
              <a:gradFill>
                <a:gsLst>
                  <a:gs pos="75000">
                    <a:schemeClr val="bg1">
                      <a:lumMod val="95000"/>
                    </a:schemeClr>
                  </a:gs>
                  <a:gs pos="55000">
                    <a:schemeClr val="bg1">
                      <a:lumMod val="65000"/>
                    </a:schemeClr>
                  </a:gs>
                  <a:gs pos="35000">
                    <a:schemeClr val="bg1">
                      <a:lumMod val="95000"/>
                    </a:schemeClr>
                  </a:gs>
                  <a:gs pos="17000">
                    <a:schemeClr val="bg1">
                      <a:lumMod val="6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  <p:sp>
            <p:nvSpPr>
              <p:cNvPr id="12" name="椭圆 11"/>
              <p:cNvSpPr/>
              <p:nvPr/>
            </p:nvSpPr>
            <p:spPr>
              <a:xfrm rot="16200000">
                <a:off x="752463" y="942770"/>
                <a:ext cx="127798" cy="127797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innerShdw blurRad="12700" dist="127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  <p:sp>
            <p:nvSpPr>
              <p:cNvPr id="13" name="椭圆 12"/>
              <p:cNvSpPr/>
              <p:nvPr/>
            </p:nvSpPr>
            <p:spPr>
              <a:xfrm rot="16200000">
                <a:off x="738264" y="728860"/>
                <a:ext cx="156198" cy="156196"/>
              </a:xfrm>
              <a:prstGeom prst="ellipse">
                <a:avLst/>
              </a:prstGeom>
              <a:gradFill>
                <a:gsLst>
                  <a:gs pos="75000">
                    <a:schemeClr val="bg1">
                      <a:lumMod val="95000"/>
                    </a:schemeClr>
                  </a:gs>
                  <a:gs pos="55000">
                    <a:schemeClr val="bg1">
                      <a:lumMod val="65000"/>
                    </a:schemeClr>
                  </a:gs>
                  <a:gs pos="35000">
                    <a:schemeClr val="bg1">
                      <a:lumMod val="95000"/>
                    </a:schemeClr>
                  </a:gs>
                  <a:gs pos="17000">
                    <a:schemeClr val="bg1">
                      <a:lumMod val="6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  <p:sp>
            <p:nvSpPr>
              <p:cNvPr id="14" name="椭圆 13"/>
              <p:cNvSpPr/>
              <p:nvPr/>
            </p:nvSpPr>
            <p:spPr>
              <a:xfrm rot="16200000">
                <a:off x="752463" y="743063"/>
                <a:ext cx="127798" cy="127797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innerShdw blurRad="12700" dist="127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  <p:sp>
            <p:nvSpPr>
              <p:cNvPr id="15" name="圆角矩形 14"/>
              <p:cNvSpPr/>
              <p:nvPr/>
            </p:nvSpPr>
            <p:spPr>
              <a:xfrm rot="16200000">
                <a:off x="636543" y="859458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  <p:sp>
            <p:nvSpPr>
              <p:cNvPr id="16" name="圆角矩形 15"/>
              <p:cNvSpPr/>
              <p:nvPr/>
            </p:nvSpPr>
            <p:spPr>
              <a:xfrm rot="16200000">
                <a:off x="636543" y="809416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  <p:sp>
            <p:nvSpPr>
              <p:cNvPr id="17" name="圆角矩形 16"/>
              <p:cNvSpPr/>
              <p:nvPr/>
            </p:nvSpPr>
            <p:spPr>
              <a:xfrm rot="16200000">
                <a:off x="636543" y="655035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  <p:sp>
            <p:nvSpPr>
              <p:cNvPr id="18" name="圆角矩形 17"/>
              <p:cNvSpPr/>
              <p:nvPr/>
            </p:nvSpPr>
            <p:spPr>
              <a:xfrm rot="16200000">
                <a:off x="636543" y="604992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</p:grpSp>
      </p:grpSp>
      <p:grpSp>
        <p:nvGrpSpPr>
          <p:cNvPr id="19" name="组合 18"/>
          <p:cNvGrpSpPr/>
          <p:nvPr userDrawn="1"/>
        </p:nvGrpSpPr>
        <p:grpSpPr>
          <a:xfrm>
            <a:off x="11352323" y="175669"/>
            <a:ext cx="838091" cy="743984"/>
            <a:chOff x="39833" y="101457"/>
            <a:chExt cx="838200" cy="743812"/>
          </a:xfrm>
        </p:grpSpPr>
        <p:grpSp>
          <p:nvGrpSpPr>
            <p:cNvPr id="20" name="组合 19"/>
            <p:cNvGrpSpPr/>
            <p:nvPr userDrawn="1"/>
          </p:nvGrpSpPr>
          <p:grpSpPr>
            <a:xfrm>
              <a:off x="130195" y="101457"/>
              <a:ext cx="647560" cy="567974"/>
              <a:chOff x="257420" y="226345"/>
              <a:chExt cx="540747" cy="474289"/>
            </a:xfrm>
          </p:grpSpPr>
          <p:pic>
            <p:nvPicPr>
              <p:cNvPr id="22" name="图片 21"/>
              <p:cNvPicPr>
                <a:picLocks noChangeAspect="1"/>
              </p:cNvPicPr>
              <p:nvPr userDrawn="1"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57420" y="226345"/>
                <a:ext cx="472830" cy="472830"/>
              </a:xfrm>
              <a:prstGeom prst="rect">
                <a:avLst/>
              </a:prstGeom>
            </p:spPr>
          </p:pic>
          <p:pic>
            <p:nvPicPr>
              <p:cNvPr id="23" name="图片 22"/>
              <p:cNvPicPr>
                <a:picLocks noChangeAspect="1"/>
              </p:cNvPicPr>
              <p:nvPr userDrawn="1"/>
            </p:nvPicPr>
            <p:blipFill rotWithShape="1">
              <a:blip r:embed="rId3" cstate="print">
                <a:grayscl/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colorTemperature colorTemp="2000"/>
                        </a14:imgEffect>
                      </a14:imgLayer>
                    </a14:imgProps>
                  </a:ext>
                </a:extLst>
              </a:blip>
              <a:srcRect b="72279"/>
              <a:stretch/>
            </p:blipFill>
            <p:spPr>
              <a:xfrm flipH="1">
                <a:off x="265701" y="654915"/>
                <a:ext cx="532466" cy="45719"/>
              </a:xfrm>
              <a:prstGeom prst="rect">
                <a:avLst/>
              </a:prstGeom>
            </p:spPr>
          </p:pic>
        </p:grpSp>
        <p:sp>
          <p:nvSpPr>
            <p:cNvPr id="21" name="文本框 20"/>
            <p:cNvSpPr txBox="1"/>
            <p:nvPr userDrawn="1"/>
          </p:nvSpPr>
          <p:spPr>
            <a:xfrm>
              <a:off x="39833" y="629875"/>
              <a:ext cx="838200" cy="2153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rPr>
                <a:t>By </a:t>
              </a:r>
              <a:r>
                <a:rPr kumimoji="0" lang="zh-CN" altLang="en-US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rPr>
                <a:t>杜小二</a:t>
              </a:r>
            </a:p>
          </p:txBody>
        </p:sp>
      </p:grpSp>
      <p:sp>
        <p:nvSpPr>
          <p:cNvPr id="24" name="标题占位符 1"/>
          <p:cNvSpPr>
            <a:spLocks noGrp="1"/>
          </p:cNvSpPr>
          <p:nvPr>
            <p:ph type="title"/>
          </p:nvPr>
        </p:nvSpPr>
        <p:spPr>
          <a:xfrm>
            <a:off x="416259" y="206382"/>
            <a:ext cx="3050391" cy="547102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>
            <a:lvl1pPr>
              <a:defRPr sz="1800">
                <a:solidFill>
                  <a:schemeClr val="bg1"/>
                </a:solidFill>
                <a:latin typeface="印品黑体" panose="00000500000000000000" pitchFamily="2" charset="-122"/>
                <a:ea typeface="印品黑体" panose="00000500000000000000" pitchFamily="2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2170962210"/>
      </p:ext>
    </p:extLst>
  </p:cSld>
  <p:clrMapOvr>
    <a:masterClrMapping/>
  </p:clrMapOvr>
  <p:hf hdr="0" dt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3"/>
          <p:cNvSpPr/>
          <p:nvPr userDrawn="1"/>
        </p:nvSpPr>
        <p:spPr>
          <a:xfrm>
            <a:off x="-8905" y="0"/>
            <a:ext cx="12202286" cy="6859588"/>
          </a:xfrm>
          <a:prstGeom prst="rect">
            <a:avLst/>
          </a:prstGeom>
          <a:gradFill flip="none" rotWithShape="1">
            <a:gsLst>
              <a:gs pos="0">
                <a:srgbClr val="77458B"/>
              </a:gs>
              <a:gs pos="100000">
                <a:srgbClr val="4F2D5D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8" rIns="91436" bIns="45718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JM" sz="1800" b="0" i="0" u="none" strike="noStrike" kern="1200" cap="none" spc="0" normalizeH="0" baseline="0" noProof="0" dirty="0">
              <a:ln>
                <a:noFill/>
              </a:ln>
              <a:solidFill>
                <a:srgbClr val="F34F57"/>
              </a:solidFill>
              <a:effectLst/>
              <a:uLnTx/>
              <a:uFillTx/>
              <a:latin typeface="印品黑体" panose="00000500000000000000" pitchFamily="2" charset="-122"/>
              <a:ea typeface="+mn-ea"/>
              <a:cs typeface="+mn-cs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6620504-D840-6A40-90BC-6F3747762FA2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14/10/2022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816841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exa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0413" cy="6859588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80435F3-CE51-FE47-901D-12AFFB0ECEA9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14/10/2022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WWW.DESIGNERSPARADISE.COM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893292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80435F3-CE51-FE47-901D-12AFFB0ECEA9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14/10/2022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印品黑体" panose="00000500000000000000" pitchFamily="2" charset="-122"/>
                <a:ea typeface="印品黑体" panose="00000500000000000000" pitchFamily="2" charset="-122"/>
              </a:defRPr>
            </a:lvl1pPr>
          </a:lstStyle>
          <a:p>
            <a:pPr>
              <a:defRPr/>
            </a:pPr>
            <a:r>
              <a:rPr lang="en-JM" dirty="0">
                <a:solidFill>
                  <a:prstClr val="white">
                    <a:lumMod val="65000"/>
                  </a:prstClr>
                </a:solidFill>
              </a:rPr>
              <a:t>xiaoer.yanj.cn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400">
                <a:solidFill>
                  <a:schemeClr val="tx1">
                    <a:lumMod val="50000"/>
                    <a:lumOff val="50000"/>
                  </a:schemeClr>
                </a:solidFill>
                <a:latin typeface="印品黑体" panose="00000500000000000000" pitchFamily="2" charset="-122"/>
              </a:defRPr>
            </a:lvl1pPr>
          </a:lstStyle>
          <a:p>
            <a:pPr>
              <a:defRPr/>
            </a:pPr>
            <a:fld id="{857B18ED-D931-45F4-8873-1BEDAB4DC03E}" type="slidenum">
              <a:rPr lang="en-JM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en-JM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cxnSp>
        <p:nvCxnSpPr>
          <p:cNvPr id="7" name="直接连接符 6"/>
          <p:cNvCxnSpPr/>
          <p:nvPr userDrawn="1"/>
        </p:nvCxnSpPr>
        <p:spPr>
          <a:xfrm flipV="1">
            <a:off x="3024904" y="479935"/>
            <a:ext cx="8365514" cy="1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" name="组合 7"/>
          <p:cNvGrpSpPr/>
          <p:nvPr userDrawn="1"/>
        </p:nvGrpSpPr>
        <p:grpSpPr>
          <a:xfrm>
            <a:off x="1" y="195152"/>
            <a:ext cx="3125772" cy="569565"/>
            <a:chOff x="0" y="194743"/>
            <a:chExt cx="3126179" cy="569433"/>
          </a:xfrm>
        </p:grpSpPr>
        <p:sp>
          <p:nvSpPr>
            <p:cNvPr id="9" name="圆角矩形 8"/>
            <p:cNvSpPr/>
            <p:nvPr/>
          </p:nvSpPr>
          <p:spPr>
            <a:xfrm>
              <a:off x="173209" y="194743"/>
              <a:ext cx="2952970" cy="569433"/>
            </a:xfrm>
            <a:prstGeom prst="roundRect">
              <a:avLst>
                <a:gd name="adj" fmla="val 9976"/>
              </a:avLst>
            </a:prstGeom>
            <a:solidFill>
              <a:srgbClr val="01ACBE"/>
            </a:solidFill>
            <a:ln w="19050">
              <a:gradFill flip="none" rotWithShape="1">
                <a:gsLst>
                  <a:gs pos="88000">
                    <a:schemeClr val="bg1"/>
                  </a:gs>
                  <a:gs pos="0">
                    <a:schemeClr val="bg1">
                      <a:lumMod val="75000"/>
                    </a:schemeClr>
                  </a:gs>
                  <a:gs pos="71000">
                    <a:schemeClr val="bg1">
                      <a:lumMod val="85000"/>
                    </a:schemeClr>
                  </a:gs>
                  <a:gs pos="55000">
                    <a:schemeClr val="bg1"/>
                  </a:gs>
                  <a:gs pos="37000">
                    <a:schemeClr val="bg1">
                      <a:lumMod val="85000"/>
                    </a:schemeClr>
                  </a:gs>
                  <a:gs pos="22000">
                    <a:schemeClr val="bg1"/>
                  </a:gs>
                  <a:gs pos="100000">
                    <a:schemeClr val="bg1">
                      <a:lumMod val="75000"/>
                    </a:schemeClr>
                  </a:gs>
                </a:gsLst>
                <a:lin ang="1200000" scaled="0"/>
                <a:tileRect/>
              </a:gra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印品黑体" panose="00000500000000000000" pitchFamily="2" charset="-122"/>
                <a:ea typeface="印品黑体" panose="00000500000000000000" pitchFamily="2" charset="-122"/>
                <a:cs typeface="+mn-cs"/>
              </a:endParaRPr>
            </a:p>
          </p:txBody>
        </p:sp>
        <p:grpSp>
          <p:nvGrpSpPr>
            <p:cNvPr id="10" name="组合 9"/>
            <p:cNvGrpSpPr/>
            <p:nvPr/>
          </p:nvGrpSpPr>
          <p:grpSpPr>
            <a:xfrm>
              <a:off x="0" y="290669"/>
              <a:ext cx="424561" cy="355906"/>
              <a:chOff x="469900" y="728859"/>
              <a:chExt cx="424561" cy="355906"/>
            </a:xfrm>
          </p:grpSpPr>
          <p:sp>
            <p:nvSpPr>
              <p:cNvPr id="11" name="椭圆 10"/>
              <p:cNvSpPr/>
              <p:nvPr/>
            </p:nvSpPr>
            <p:spPr>
              <a:xfrm rot="16200000">
                <a:off x="738264" y="928568"/>
                <a:ext cx="156198" cy="156196"/>
              </a:xfrm>
              <a:prstGeom prst="ellipse">
                <a:avLst/>
              </a:prstGeom>
              <a:gradFill>
                <a:gsLst>
                  <a:gs pos="75000">
                    <a:schemeClr val="bg1">
                      <a:lumMod val="95000"/>
                    </a:schemeClr>
                  </a:gs>
                  <a:gs pos="55000">
                    <a:schemeClr val="bg1">
                      <a:lumMod val="65000"/>
                    </a:schemeClr>
                  </a:gs>
                  <a:gs pos="35000">
                    <a:schemeClr val="bg1">
                      <a:lumMod val="95000"/>
                    </a:schemeClr>
                  </a:gs>
                  <a:gs pos="17000">
                    <a:schemeClr val="bg1">
                      <a:lumMod val="6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  <p:sp>
            <p:nvSpPr>
              <p:cNvPr id="12" name="椭圆 11"/>
              <p:cNvSpPr/>
              <p:nvPr/>
            </p:nvSpPr>
            <p:spPr>
              <a:xfrm rot="16200000">
                <a:off x="752463" y="942770"/>
                <a:ext cx="127798" cy="127797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innerShdw blurRad="12700" dist="127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  <p:sp>
            <p:nvSpPr>
              <p:cNvPr id="13" name="椭圆 12"/>
              <p:cNvSpPr/>
              <p:nvPr/>
            </p:nvSpPr>
            <p:spPr>
              <a:xfrm rot="16200000">
                <a:off x="738264" y="728860"/>
                <a:ext cx="156198" cy="156196"/>
              </a:xfrm>
              <a:prstGeom prst="ellipse">
                <a:avLst/>
              </a:prstGeom>
              <a:gradFill>
                <a:gsLst>
                  <a:gs pos="75000">
                    <a:schemeClr val="bg1">
                      <a:lumMod val="95000"/>
                    </a:schemeClr>
                  </a:gs>
                  <a:gs pos="55000">
                    <a:schemeClr val="bg1">
                      <a:lumMod val="65000"/>
                    </a:schemeClr>
                  </a:gs>
                  <a:gs pos="35000">
                    <a:schemeClr val="bg1">
                      <a:lumMod val="95000"/>
                    </a:schemeClr>
                  </a:gs>
                  <a:gs pos="17000">
                    <a:schemeClr val="bg1">
                      <a:lumMod val="6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  <p:sp>
            <p:nvSpPr>
              <p:cNvPr id="14" name="椭圆 13"/>
              <p:cNvSpPr/>
              <p:nvPr/>
            </p:nvSpPr>
            <p:spPr>
              <a:xfrm rot="16200000">
                <a:off x="752463" y="743063"/>
                <a:ext cx="127798" cy="127797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innerShdw blurRad="12700" dist="127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  <p:sp>
            <p:nvSpPr>
              <p:cNvPr id="15" name="圆角矩形 14"/>
              <p:cNvSpPr/>
              <p:nvPr/>
            </p:nvSpPr>
            <p:spPr>
              <a:xfrm rot="16200000">
                <a:off x="636543" y="859458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  <p:sp>
            <p:nvSpPr>
              <p:cNvPr id="16" name="圆角矩形 15"/>
              <p:cNvSpPr/>
              <p:nvPr/>
            </p:nvSpPr>
            <p:spPr>
              <a:xfrm rot="16200000">
                <a:off x="636543" y="809416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  <p:sp>
            <p:nvSpPr>
              <p:cNvPr id="17" name="圆角矩形 16"/>
              <p:cNvSpPr/>
              <p:nvPr/>
            </p:nvSpPr>
            <p:spPr>
              <a:xfrm rot="16200000">
                <a:off x="636543" y="655035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  <p:sp>
            <p:nvSpPr>
              <p:cNvPr id="18" name="圆角矩形 17"/>
              <p:cNvSpPr/>
              <p:nvPr/>
            </p:nvSpPr>
            <p:spPr>
              <a:xfrm rot="16200000">
                <a:off x="636543" y="604992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</p:grpSp>
      </p:grpSp>
      <p:grpSp>
        <p:nvGrpSpPr>
          <p:cNvPr id="19" name="组合 18"/>
          <p:cNvGrpSpPr/>
          <p:nvPr userDrawn="1"/>
        </p:nvGrpSpPr>
        <p:grpSpPr>
          <a:xfrm>
            <a:off x="11352323" y="175669"/>
            <a:ext cx="838091" cy="743984"/>
            <a:chOff x="39833" y="101457"/>
            <a:chExt cx="838200" cy="743812"/>
          </a:xfrm>
        </p:grpSpPr>
        <p:grpSp>
          <p:nvGrpSpPr>
            <p:cNvPr id="20" name="组合 19"/>
            <p:cNvGrpSpPr/>
            <p:nvPr userDrawn="1"/>
          </p:nvGrpSpPr>
          <p:grpSpPr>
            <a:xfrm>
              <a:off x="130195" y="101457"/>
              <a:ext cx="647560" cy="567974"/>
              <a:chOff x="257420" y="226345"/>
              <a:chExt cx="540747" cy="474289"/>
            </a:xfrm>
          </p:grpSpPr>
          <p:pic>
            <p:nvPicPr>
              <p:cNvPr id="22" name="图片 21"/>
              <p:cNvPicPr>
                <a:picLocks noChangeAspect="1"/>
              </p:cNvPicPr>
              <p:nvPr userDrawn="1"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57420" y="226345"/>
                <a:ext cx="472830" cy="472830"/>
              </a:xfrm>
              <a:prstGeom prst="rect">
                <a:avLst/>
              </a:prstGeom>
            </p:spPr>
          </p:pic>
          <p:pic>
            <p:nvPicPr>
              <p:cNvPr id="23" name="图片 22"/>
              <p:cNvPicPr>
                <a:picLocks noChangeAspect="1"/>
              </p:cNvPicPr>
              <p:nvPr userDrawn="1"/>
            </p:nvPicPr>
            <p:blipFill rotWithShape="1">
              <a:blip r:embed="rId3" cstate="print">
                <a:grayscl/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colorTemperature colorTemp="2000"/>
                        </a14:imgEffect>
                      </a14:imgLayer>
                    </a14:imgProps>
                  </a:ext>
                </a:extLst>
              </a:blip>
              <a:srcRect b="72279"/>
              <a:stretch/>
            </p:blipFill>
            <p:spPr>
              <a:xfrm flipH="1">
                <a:off x="265701" y="654915"/>
                <a:ext cx="532466" cy="45719"/>
              </a:xfrm>
              <a:prstGeom prst="rect">
                <a:avLst/>
              </a:prstGeom>
            </p:spPr>
          </p:pic>
        </p:grpSp>
        <p:sp>
          <p:nvSpPr>
            <p:cNvPr id="21" name="文本框 20"/>
            <p:cNvSpPr txBox="1"/>
            <p:nvPr userDrawn="1"/>
          </p:nvSpPr>
          <p:spPr>
            <a:xfrm>
              <a:off x="39833" y="629875"/>
              <a:ext cx="838200" cy="2153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rPr>
                <a:t>By </a:t>
              </a:r>
              <a:r>
                <a:rPr kumimoji="0" lang="zh-CN" altLang="en-US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rPr>
                <a:t>杜小二</a:t>
              </a:r>
            </a:p>
          </p:txBody>
        </p:sp>
      </p:grpSp>
      <p:sp>
        <p:nvSpPr>
          <p:cNvPr id="24" name="标题占位符 1"/>
          <p:cNvSpPr>
            <a:spLocks noGrp="1"/>
          </p:cNvSpPr>
          <p:nvPr>
            <p:ph type="title"/>
          </p:nvPr>
        </p:nvSpPr>
        <p:spPr>
          <a:xfrm>
            <a:off x="416259" y="206382"/>
            <a:ext cx="3050391" cy="547102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>
            <a:lvl1pPr>
              <a:defRPr sz="1800">
                <a:solidFill>
                  <a:schemeClr val="bg1"/>
                </a:solidFill>
                <a:latin typeface="印品黑体" panose="00000500000000000000" pitchFamily="2" charset="-122"/>
                <a:ea typeface="印品黑体" panose="00000500000000000000" pitchFamily="2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1697907939"/>
      </p:ext>
    </p:extLst>
  </p:cSld>
  <p:clrMapOvr>
    <a:masterClrMapping/>
  </p:clrMapOvr>
  <p:hf hd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388EF-52D1-4258-9BE5-BCD010C7D4DE}" type="datetimeFigureOut">
              <a:rPr lang="zh-CN" altLang="en-US" smtClean="0"/>
              <a:pPr/>
              <a:t>2022/10/14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EE65E-57D2-4566-898C-4F2076833F8D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7567866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3"/>
          <p:cNvSpPr/>
          <p:nvPr userDrawn="1"/>
        </p:nvSpPr>
        <p:spPr>
          <a:xfrm>
            <a:off x="-8905" y="0"/>
            <a:ext cx="12202286" cy="6859588"/>
          </a:xfrm>
          <a:prstGeom prst="rect">
            <a:avLst/>
          </a:prstGeom>
          <a:gradFill flip="none" rotWithShape="1">
            <a:gsLst>
              <a:gs pos="0">
                <a:srgbClr val="77458B"/>
              </a:gs>
              <a:gs pos="100000">
                <a:srgbClr val="4F2D5D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8" rIns="91436" bIns="45718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JM" sz="1800" b="0" i="0" u="none" strike="noStrike" kern="1200" cap="none" spc="0" normalizeH="0" baseline="0" noProof="0" dirty="0">
              <a:ln>
                <a:noFill/>
              </a:ln>
              <a:solidFill>
                <a:srgbClr val="F34F57"/>
              </a:solidFill>
              <a:effectLst/>
              <a:uLnTx/>
              <a:uFillTx/>
              <a:latin typeface="印品黑体" panose="00000500000000000000" pitchFamily="2" charset="-122"/>
              <a:ea typeface="+mn-ea"/>
              <a:cs typeface="+mn-cs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6620504-D840-6A40-90BC-6F3747762FA2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14/10/2022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473814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exa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0413" cy="6859588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80435F3-CE51-FE47-901D-12AFFB0ECEA9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14/10/2022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WWW.DESIGNERSPARADISE.COM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30393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80435F3-CE51-FE47-901D-12AFFB0ECEA9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14/10/2022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印品黑体" panose="00000500000000000000" pitchFamily="2" charset="-122"/>
                <a:ea typeface="印品黑体" panose="00000500000000000000" pitchFamily="2" charset="-122"/>
              </a:defRPr>
            </a:lvl1pPr>
          </a:lstStyle>
          <a:p>
            <a:pPr>
              <a:defRPr/>
            </a:pPr>
            <a:r>
              <a:rPr lang="en-JM" dirty="0">
                <a:solidFill>
                  <a:prstClr val="white">
                    <a:lumMod val="65000"/>
                  </a:prstClr>
                </a:solidFill>
              </a:rPr>
              <a:t>xiaoer.yanj.cn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400">
                <a:solidFill>
                  <a:schemeClr val="tx1">
                    <a:lumMod val="50000"/>
                    <a:lumOff val="50000"/>
                  </a:schemeClr>
                </a:solidFill>
                <a:latin typeface="印品黑体" panose="00000500000000000000" pitchFamily="2" charset="-122"/>
              </a:defRPr>
            </a:lvl1pPr>
          </a:lstStyle>
          <a:p>
            <a:pPr>
              <a:defRPr/>
            </a:pPr>
            <a:fld id="{857B18ED-D931-45F4-8873-1BEDAB4DC03E}" type="slidenum">
              <a:rPr lang="en-JM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en-JM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cxnSp>
        <p:nvCxnSpPr>
          <p:cNvPr id="7" name="直接连接符 6"/>
          <p:cNvCxnSpPr/>
          <p:nvPr userDrawn="1"/>
        </p:nvCxnSpPr>
        <p:spPr>
          <a:xfrm flipV="1">
            <a:off x="3024904" y="479935"/>
            <a:ext cx="8365514" cy="1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" name="组合 7"/>
          <p:cNvGrpSpPr/>
          <p:nvPr userDrawn="1"/>
        </p:nvGrpSpPr>
        <p:grpSpPr>
          <a:xfrm>
            <a:off x="1" y="195152"/>
            <a:ext cx="3125772" cy="569565"/>
            <a:chOff x="0" y="194743"/>
            <a:chExt cx="3126179" cy="569433"/>
          </a:xfrm>
        </p:grpSpPr>
        <p:sp>
          <p:nvSpPr>
            <p:cNvPr id="9" name="圆角矩形 8"/>
            <p:cNvSpPr/>
            <p:nvPr/>
          </p:nvSpPr>
          <p:spPr>
            <a:xfrm>
              <a:off x="173209" y="194743"/>
              <a:ext cx="2952970" cy="569433"/>
            </a:xfrm>
            <a:prstGeom prst="roundRect">
              <a:avLst>
                <a:gd name="adj" fmla="val 9976"/>
              </a:avLst>
            </a:prstGeom>
            <a:solidFill>
              <a:srgbClr val="01ACBE"/>
            </a:solidFill>
            <a:ln w="19050">
              <a:gradFill flip="none" rotWithShape="1">
                <a:gsLst>
                  <a:gs pos="88000">
                    <a:schemeClr val="bg1"/>
                  </a:gs>
                  <a:gs pos="0">
                    <a:schemeClr val="bg1">
                      <a:lumMod val="75000"/>
                    </a:schemeClr>
                  </a:gs>
                  <a:gs pos="71000">
                    <a:schemeClr val="bg1">
                      <a:lumMod val="85000"/>
                    </a:schemeClr>
                  </a:gs>
                  <a:gs pos="55000">
                    <a:schemeClr val="bg1"/>
                  </a:gs>
                  <a:gs pos="37000">
                    <a:schemeClr val="bg1">
                      <a:lumMod val="85000"/>
                    </a:schemeClr>
                  </a:gs>
                  <a:gs pos="22000">
                    <a:schemeClr val="bg1"/>
                  </a:gs>
                  <a:gs pos="100000">
                    <a:schemeClr val="bg1">
                      <a:lumMod val="75000"/>
                    </a:schemeClr>
                  </a:gs>
                </a:gsLst>
                <a:lin ang="1200000" scaled="0"/>
                <a:tileRect/>
              </a:gra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印品黑体" panose="00000500000000000000" pitchFamily="2" charset="-122"/>
                <a:ea typeface="印品黑体" panose="00000500000000000000" pitchFamily="2" charset="-122"/>
                <a:cs typeface="+mn-cs"/>
              </a:endParaRPr>
            </a:p>
          </p:txBody>
        </p:sp>
        <p:grpSp>
          <p:nvGrpSpPr>
            <p:cNvPr id="10" name="组合 9"/>
            <p:cNvGrpSpPr/>
            <p:nvPr/>
          </p:nvGrpSpPr>
          <p:grpSpPr>
            <a:xfrm>
              <a:off x="0" y="290669"/>
              <a:ext cx="424561" cy="355906"/>
              <a:chOff x="469900" y="728859"/>
              <a:chExt cx="424561" cy="355906"/>
            </a:xfrm>
          </p:grpSpPr>
          <p:sp>
            <p:nvSpPr>
              <p:cNvPr id="11" name="椭圆 10"/>
              <p:cNvSpPr/>
              <p:nvPr/>
            </p:nvSpPr>
            <p:spPr>
              <a:xfrm rot="16200000">
                <a:off x="738264" y="928568"/>
                <a:ext cx="156198" cy="156196"/>
              </a:xfrm>
              <a:prstGeom prst="ellipse">
                <a:avLst/>
              </a:prstGeom>
              <a:gradFill>
                <a:gsLst>
                  <a:gs pos="75000">
                    <a:schemeClr val="bg1">
                      <a:lumMod val="95000"/>
                    </a:schemeClr>
                  </a:gs>
                  <a:gs pos="55000">
                    <a:schemeClr val="bg1">
                      <a:lumMod val="65000"/>
                    </a:schemeClr>
                  </a:gs>
                  <a:gs pos="35000">
                    <a:schemeClr val="bg1">
                      <a:lumMod val="95000"/>
                    </a:schemeClr>
                  </a:gs>
                  <a:gs pos="17000">
                    <a:schemeClr val="bg1">
                      <a:lumMod val="6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  <p:sp>
            <p:nvSpPr>
              <p:cNvPr id="12" name="椭圆 11"/>
              <p:cNvSpPr/>
              <p:nvPr/>
            </p:nvSpPr>
            <p:spPr>
              <a:xfrm rot="16200000">
                <a:off x="752463" y="942770"/>
                <a:ext cx="127798" cy="127797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innerShdw blurRad="12700" dist="127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  <p:sp>
            <p:nvSpPr>
              <p:cNvPr id="13" name="椭圆 12"/>
              <p:cNvSpPr/>
              <p:nvPr/>
            </p:nvSpPr>
            <p:spPr>
              <a:xfrm rot="16200000">
                <a:off x="738264" y="728860"/>
                <a:ext cx="156198" cy="156196"/>
              </a:xfrm>
              <a:prstGeom prst="ellipse">
                <a:avLst/>
              </a:prstGeom>
              <a:gradFill>
                <a:gsLst>
                  <a:gs pos="75000">
                    <a:schemeClr val="bg1">
                      <a:lumMod val="95000"/>
                    </a:schemeClr>
                  </a:gs>
                  <a:gs pos="55000">
                    <a:schemeClr val="bg1">
                      <a:lumMod val="65000"/>
                    </a:schemeClr>
                  </a:gs>
                  <a:gs pos="35000">
                    <a:schemeClr val="bg1">
                      <a:lumMod val="95000"/>
                    </a:schemeClr>
                  </a:gs>
                  <a:gs pos="17000">
                    <a:schemeClr val="bg1">
                      <a:lumMod val="6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  <p:sp>
            <p:nvSpPr>
              <p:cNvPr id="14" name="椭圆 13"/>
              <p:cNvSpPr/>
              <p:nvPr/>
            </p:nvSpPr>
            <p:spPr>
              <a:xfrm rot="16200000">
                <a:off x="752463" y="743063"/>
                <a:ext cx="127798" cy="127797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innerShdw blurRad="12700" dist="127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  <p:sp>
            <p:nvSpPr>
              <p:cNvPr id="15" name="圆角矩形 14"/>
              <p:cNvSpPr/>
              <p:nvPr/>
            </p:nvSpPr>
            <p:spPr>
              <a:xfrm rot="16200000">
                <a:off x="636543" y="859458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  <p:sp>
            <p:nvSpPr>
              <p:cNvPr id="16" name="圆角矩形 15"/>
              <p:cNvSpPr/>
              <p:nvPr/>
            </p:nvSpPr>
            <p:spPr>
              <a:xfrm rot="16200000">
                <a:off x="636543" y="809416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  <p:sp>
            <p:nvSpPr>
              <p:cNvPr id="17" name="圆角矩形 16"/>
              <p:cNvSpPr/>
              <p:nvPr/>
            </p:nvSpPr>
            <p:spPr>
              <a:xfrm rot="16200000">
                <a:off x="636543" y="655035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  <p:sp>
            <p:nvSpPr>
              <p:cNvPr id="18" name="圆角矩形 17"/>
              <p:cNvSpPr/>
              <p:nvPr/>
            </p:nvSpPr>
            <p:spPr>
              <a:xfrm rot="16200000">
                <a:off x="636543" y="604992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</p:grpSp>
      </p:grpSp>
      <p:grpSp>
        <p:nvGrpSpPr>
          <p:cNvPr id="19" name="组合 18"/>
          <p:cNvGrpSpPr/>
          <p:nvPr userDrawn="1"/>
        </p:nvGrpSpPr>
        <p:grpSpPr>
          <a:xfrm>
            <a:off x="11352323" y="175669"/>
            <a:ext cx="838091" cy="743984"/>
            <a:chOff x="39833" y="101457"/>
            <a:chExt cx="838200" cy="743812"/>
          </a:xfrm>
        </p:grpSpPr>
        <p:grpSp>
          <p:nvGrpSpPr>
            <p:cNvPr id="20" name="组合 19"/>
            <p:cNvGrpSpPr/>
            <p:nvPr userDrawn="1"/>
          </p:nvGrpSpPr>
          <p:grpSpPr>
            <a:xfrm>
              <a:off x="130195" y="101457"/>
              <a:ext cx="647560" cy="567974"/>
              <a:chOff x="257420" y="226345"/>
              <a:chExt cx="540747" cy="474289"/>
            </a:xfrm>
          </p:grpSpPr>
          <p:pic>
            <p:nvPicPr>
              <p:cNvPr id="22" name="图片 21"/>
              <p:cNvPicPr>
                <a:picLocks noChangeAspect="1"/>
              </p:cNvPicPr>
              <p:nvPr userDrawn="1"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57420" y="226345"/>
                <a:ext cx="472830" cy="472830"/>
              </a:xfrm>
              <a:prstGeom prst="rect">
                <a:avLst/>
              </a:prstGeom>
            </p:spPr>
          </p:pic>
          <p:pic>
            <p:nvPicPr>
              <p:cNvPr id="23" name="图片 22"/>
              <p:cNvPicPr>
                <a:picLocks noChangeAspect="1"/>
              </p:cNvPicPr>
              <p:nvPr userDrawn="1"/>
            </p:nvPicPr>
            <p:blipFill rotWithShape="1">
              <a:blip r:embed="rId3" cstate="print">
                <a:grayscl/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colorTemperature colorTemp="2000"/>
                        </a14:imgEffect>
                      </a14:imgLayer>
                    </a14:imgProps>
                  </a:ext>
                </a:extLst>
              </a:blip>
              <a:srcRect b="72279"/>
              <a:stretch/>
            </p:blipFill>
            <p:spPr>
              <a:xfrm flipH="1">
                <a:off x="265701" y="654915"/>
                <a:ext cx="532466" cy="45719"/>
              </a:xfrm>
              <a:prstGeom prst="rect">
                <a:avLst/>
              </a:prstGeom>
            </p:spPr>
          </p:pic>
        </p:grpSp>
        <p:sp>
          <p:nvSpPr>
            <p:cNvPr id="21" name="文本框 20"/>
            <p:cNvSpPr txBox="1"/>
            <p:nvPr userDrawn="1"/>
          </p:nvSpPr>
          <p:spPr>
            <a:xfrm>
              <a:off x="39833" y="629875"/>
              <a:ext cx="838200" cy="2153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rPr>
                <a:t>By </a:t>
              </a:r>
              <a:r>
                <a:rPr kumimoji="0" lang="zh-CN" altLang="en-US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rPr>
                <a:t>杜小二</a:t>
              </a:r>
            </a:p>
          </p:txBody>
        </p:sp>
      </p:grpSp>
      <p:sp>
        <p:nvSpPr>
          <p:cNvPr id="24" name="标题占位符 1"/>
          <p:cNvSpPr>
            <a:spLocks noGrp="1"/>
          </p:cNvSpPr>
          <p:nvPr>
            <p:ph type="title"/>
          </p:nvPr>
        </p:nvSpPr>
        <p:spPr>
          <a:xfrm>
            <a:off x="416259" y="206382"/>
            <a:ext cx="3050391" cy="547102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>
            <a:lvl1pPr>
              <a:defRPr sz="1800">
                <a:solidFill>
                  <a:schemeClr val="bg1"/>
                </a:solidFill>
                <a:latin typeface="印品黑体" panose="00000500000000000000" pitchFamily="2" charset="-122"/>
                <a:ea typeface="印品黑体" panose="00000500000000000000" pitchFamily="2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2945302849"/>
      </p:ext>
    </p:extLst>
  </p:cSld>
  <p:clrMapOvr>
    <a:masterClrMapping/>
  </p:clrMapOvr>
  <p:hf hdr="0" dt="0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3"/>
          <p:cNvSpPr/>
          <p:nvPr userDrawn="1"/>
        </p:nvSpPr>
        <p:spPr>
          <a:xfrm>
            <a:off x="-8905" y="0"/>
            <a:ext cx="12202286" cy="6859588"/>
          </a:xfrm>
          <a:prstGeom prst="rect">
            <a:avLst/>
          </a:prstGeom>
          <a:gradFill flip="none" rotWithShape="1">
            <a:gsLst>
              <a:gs pos="0">
                <a:srgbClr val="77458B"/>
              </a:gs>
              <a:gs pos="100000">
                <a:srgbClr val="4F2D5D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8" rIns="91436" bIns="45718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JM" sz="1800" b="0" i="0" u="none" strike="noStrike" kern="1200" cap="none" spc="0" normalizeH="0" baseline="0" noProof="0" dirty="0">
              <a:ln>
                <a:noFill/>
              </a:ln>
              <a:solidFill>
                <a:srgbClr val="F34F57"/>
              </a:solidFill>
              <a:effectLst/>
              <a:uLnTx/>
              <a:uFillTx/>
              <a:latin typeface="印品黑体" panose="00000500000000000000" pitchFamily="2" charset="-122"/>
              <a:ea typeface="+mn-ea"/>
              <a:cs typeface="+mn-cs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6620504-D840-6A40-90BC-6F3747762FA2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14/10/2022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299073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exa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0413" cy="6859588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80435F3-CE51-FE47-901D-12AFFB0ECEA9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14/10/2022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WWW.DESIGNERSPARADISE.COM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729221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80435F3-CE51-FE47-901D-12AFFB0ECEA9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14/10/2022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印品黑体" panose="00000500000000000000" pitchFamily="2" charset="-122"/>
                <a:ea typeface="印品黑体" panose="00000500000000000000" pitchFamily="2" charset="-122"/>
              </a:defRPr>
            </a:lvl1pPr>
          </a:lstStyle>
          <a:p>
            <a:pPr>
              <a:defRPr/>
            </a:pPr>
            <a:r>
              <a:rPr lang="en-JM" dirty="0">
                <a:solidFill>
                  <a:prstClr val="white">
                    <a:lumMod val="65000"/>
                  </a:prstClr>
                </a:solidFill>
              </a:rPr>
              <a:t>xiaoer.yanj.cn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400">
                <a:solidFill>
                  <a:schemeClr val="tx1">
                    <a:lumMod val="50000"/>
                    <a:lumOff val="50000"/>
                  </a:schemeClr>
                </a:solidFill>
                <a:latin typeface="印品黑体" panose="00000500000000000000" pitchFamily="2" charset="-122"/>
              </a:defRPr>
            </a:lvl1pPr>
          </a:lstStyle>
          <a:p>
            <a:pPr>
              <a:defRPr/>
            </a:pPr>
            <a:fld id="{857B18ED-D931-45F4-8873-1BEDAB4DC03E}" type="slidenum">
              <a:rPr lang="en-JM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en-JM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cxnSp>
        <p:nvCxnSpPr>
          <p:cNvPr id="7" name="直接连接符 6"/>
          <p:cNvCxnSpPr/>
          <p:nvPr userDrawn="1"/>
        </p:nvCxnSpPr>
        <p:spPr>
          <a:xfrm flipV="1">
            <a:off x="3024904" y="479935"/>
            <a:ext cx="8365514" cy="1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" name="组合 7"/>
          <p:cNvGrpSpPr/>
          <p:nvPr userDrawn="1"/>
        </p:nvGrpSpPr>
        <p:grpSpPr>
          <a:xfrm>
            <a:off x="1" y="195152"/>
            <a:ext cx="3125772" cy="569565"/>
            <a:chOff x="0" y="194743"/>
            <a:chExt cx="3126179" cy="569433"/>
          </a:xfrm>
        </p:grpSpPr>
        <p:sp>
          <p:nvSpPr>
            <p:cNvPr id="9" name="圆角矩形 8"/>
            <p:cNvSpPr/>
            <p:nvPr/>
          </p:nvSpPr>
          <p:spPr>
            <a:xfrm>
              <a:off x="173209" y="194743"/>
              <a:ext cx="2952970" cy="569433"/>
            </a:xfrm>
            <a:prstGeom prst="roundRect">
              <a:avLst>
                <a:gd name="adj" fmla="val 9976"/>
              </a:avLst>
            </a:prstGeom>
            <a:solidFill>
              <a:srgbClr val="01ACBE"/>
            </a:solidFill>
            <a:ln w="19050">
              <a:gradFill flip="none" rotWithShape="1">
                <a:gsLst>
                  <a:gs pos="88000">
                    <a:schemeClr val="bg1"/>
                  </a:gs>
                  <a:gs pos="0">
                    <a:schemeClr val="bg1">
                      <a:lumMod val="75000"/>
                    </a:schemeClr>
                  </a:gs>
                  <a:gs pos="71000">
                    <a:schemeClr val="bg1">
                      <a:lumMod val="85000"/>
                    </a:schemeClr>
                  </a:gs>
                  <a:gs pos="55000">
                    <a:schemeClr val="bg1"/>
                  </a:gs>
                  <a:gs pos="37000">
                    <a:schemeClr val="bg1">
                      <a:lumMod val="85000"/>
                    </a:schemeClr>
                  </a:gs>
                  <a:gs pos="22000">
                    <a:schemeClr val="bg1"/>
                  </a:gs>
                  <a:gs pos="100000">
                    <a:schemeClr val="bg1">
                      <a:lumMod val="75000"/>
                    </a:schemeClr>
                  </a:gs>
                </a:gsLst>
                <a:lin ang="1200000" scaled="0"/>
                <a:tileRect/>
              </a:gra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印品黑体" panose="00000500000000000000" pitchFamily="2" charset="-122"/>
                <a:ea typeface="印品黑体" panose="00000500000000000000" pitchFamily="2" charset="-122"/>
                <a:cs typeface="+mn-cs"/>
              </a:endParaRPr>
            </a:p>
          </p:txBody>
        </p:sp>
        <p:grpSp>
          <p:nvGrpSpPr>
            <p:cNvPr id="10" name="组合 9"/>
            <p:cNvGrpSpPr/>
            <p:nvPr/>
          </p:nvGrpSpPr>
          <p:grpSpPr>
            <a:xfrm>
              <a:off x="0" y="290669"/>
              <a:ext cx="424561" cy="355906"/>
              <a:chOff x="469900" y="728859"/>
              <a:chExt cx="424561" cy="355906"/>
            </a:xfrm>
          </p:grpSpPr>
          <p:sp>
            <p:nvSpPr>
              <p:cNvPr id="11" name="椭圆 10"/>
              <p:cNvSpPr/>
              <p:nvPr/>
            </p:nvSpPr>
            <p:spPr>
              <a:xfrm rot="16200000">
                <a:off x="738264" y="928568"/>
                <a:ext cx="156198" cy="156196"/>
              </a:xfrm>
              <a:prstGeom prst="ellipse">
                <a:avLst/>
              </a:prstGeom>
              <a:gradFill>
                <a:gsLst>
                  <a:gs pos="75000">
                    <a:schemeClr val="bg1">
                      <a:lumMod val="95000"/>
                    </a:schemeClr>
                  </a:gs>
                  <a:gs pos="55000">
                    <a:schemeClr val="bg1">
                      <a:lumMod val="65000"/>
                    </a:schemeClr>
                  </a:gs>
                  <a:gs pos="35000">
                    <a:schemeClr val="bg1">
                      <a:lumMod val="95000"/>
                    </a:schemeClr>
                  </a:gs>
                  <a:gs pos="17000">
                    <a:schemeClr val="bg1">
                      <a:lumMod val="6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  <p:sp>
            <p:nvSpPr>
              <p:cNvPr id="12" name="椭圆 11"/>
              <p:cNvSpPr/>
              <p:nvPr/>
            </p:nvSpPr>
            <p:spPr>
              <a:xfrm rot="16200000">
                <a:off x="752463" y="942770"/>
                <a:ext cx="127798" cy="127797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innerShdw blurRad="12700" dist="127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  <p:sp>
            <p:nvSpPr>
              <p:cNvPr id="13" name="椭圆 12"/>
              <p:cNvSpPr/>
              <p:nvPr/>
            </p:nvSpPr>
            <p:spPr>
              <a:xfrm rot="16200000">
                <a:off x="738264" y="728860"/>
                <a:ext cx="156198" cy="156196"/>
              </a:xfrm>
              <a:prstGeom prst="ellipse">
                <a:avLst/>
              </a:prstGeom>
              <a:gradFill>
                <a:gsLst>
                  <a:gs pos="75000">
                    <a:schemeClr val="bg1">
                      <a:lumMod val="95000"/>
                    </a:schemeClr>
                  </a:gs>
                  <a:gs pos="55000">
                    <a:schemeClr val="bg1">
                      <a:lumMod val="65000"/>
                    </a:schemeClr>
                  </a:gs>
                  <a:gs pos="35000">
                    <a:schemeClr val="bg1">
                      <a:lumMod val="95000"/>
                    </a:schemeClr>
                  </a:gs>
                  <a:gs pos="17000">
                    <a:schemeClr val="bg1">
                      <a:lumMod val="6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  <p:sp>
            <p:nvSpPr>
              <p:cNvPr id="14" name="椭圆 13"/>
              <p:cNvSpPr/>
              <p:nvPr/>
            </p:nvSpPr>
            <p:spPr>
              <a:xfrm rot="16200000">
                <a:off x="752463" y="743063"/>
                <a:ext cx="127798" cy="127797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innerShdw blurRad="12700" dist="127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  <p:sp>
            <p:nvSpPr>
              <p:cNvPr id="15" name="圆角矩形 14"/>
              <p:cNvSpPr/>
              <p:nvPr/>
            </p:nvSpPr>
            <p:spPr>
              <a:xfrm rot="16200000">
                <a:off x="636543" y="859458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  <p:sp>
            <p:nvSpPr>
              <p:cNvPr id="16" name="圆角矩形 15"/>
              <p:cNvSpPr/>
              <p:nvPr/>
            </p:nvSpPr>
            <p:spPr>
              <a:xfrm rot="16200000">
                <a:off x="636543" y="809416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  <p:sp>
            <p:nvSpPr>
              <p:cNvPr id="17" name="圆角矩形 16"/>
              <p:cNvSpPr/>
              <p:nvPr/>
            </p:nvSpPr>
            <p:spPr>
              <a:xfrm rot="16200000">
                <a:off x="636543" y="655035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  <p:sp>
            <p:nvSpPr>
              <p:cNvPr id="18" name="圆角矩形 17"/>
              <p:cNvSpPr/>
              <p:nvPr/>
            </p:nvSpPr>
            <p:spPr>
              <a:xfrm rot="16200000">
                <a:off x="636543" y="604992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</p:grpSp>
      </p:grpSp>
      <p:grpSp>
        <p:nvGrpSpPr>
          <p:cNvPr id="19" name="组合 18"/>
          <p:cNvGrpSpPr/>
          <p:nvPr userDrawn="1"/>
        </p:nvGrpSpPr>
        <p:grpSpPr>
          <a:xfrm>
            <a:off x="11352323" y="175669"/>
            <a:ext cx="838091" cy="743984"/>
            <a:chOff x="39833" y="101457"/>
            <a:chExt cx="838200" cy="743812"/>
          </a:xfrm>
        </p:grpSpPr>
        <p:grpSp>
          <p:nvGrpSpPr>
            <p:cNvPr id="20" name="组合 19"/>
            <p:cNvGrpSpPr/>
            <p:nvPr userDrawn="1"/>
          </p:nvGrpSpPr>
          <p:grpSpPr>
            <a:xfrm>
              <a:off x="130195" y="101457"/>
              <a:ext cx="647560" cy="567974"/>
              <a:chOff x="257420" y="226345"/>
              <a:chExt cx="540747" cy="474289"/>
            </a:xfrm>
          </p:grpSpPr>
          <p:pic>
            <p:nvPicPr>
              <p:cNvPr id="22" name="图片 21"/>
              <p:cNvPicPr>
                <a:picLocks noChangeAspect="1"/>
              </p:cNvPicPr>
              <p:nvPr userDrawn="1"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57420" y="226345"/>
                <a:ext cx="472830" cy="472830"/>
              </a:xfrm>
              <a:prstGeom prst="rect">
                <a:avLst/>
              </a:prstGeom>
            </p:spPr>
          </p:pic>
          <p:pic>
            <p:nvPicPr>
              <p:cNvPr id="23" name="图片 22"/>
              <p:cNvPicPr>
                <a:picLocks noChangeAspect="1"/>
              </p:cNvPicPr>
              <p:nvPr userDrawn="1"/>
            </p:nvPicPr>
            <p:blipFill rotWithShape="1">
              <a:blip r:embed="rId3" cstate="print">
                <a:grayscl/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colorTemperature colorTemp="2000"/>
                        </a14:imgEffect>
                      </a14:imgLayer>
                    </a14:imgProps>
                  </a:ext>
                </a:extLst>
              </a:blip>
              <a:srcRect b="72279"/>
              <a:stretch/>
            </p:blipFill>
            <p:spPr>
              <a:xfrm flipH="1">
                <a:off x="265701" y="654915"/>
                <a:ext cx="532466" cy="45719"/>
              </a:xfrm>
              <a:prstGeom prst="rect">
                <a:avLst/>
              </a:prstGeom>
            </p:spPr>
          </p:pic>
        </p:grpSp>
        <p:sp>
          <p:nvSpPr>
            <p:cNvPr id="21" name="文本框 20"/>
            <p:cNvSpPr txBox="1"/>
            <p:nvPr userDrawn="1"/>
          </p:nvSpPr>
          <p:spPr>
            <a:xfrm>
              <a:off x="39833" y="629875"/>
              <a:ext cx="838200" cy="2153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rPr>
                <a:t>By </a:t>
              </a:r>
              <a:r>
                <a:rPr kumimoji="0" lang="zh-CN" altLang="en-US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rPr>
                <a:t>杜小二</a:t>
              </a:r>
            </a:p>
          </p:txBody>
        </p:sp>
      </p:grpSp>
      <p:sp>
        <p:nvSpPr>
          <p:cNvPr id="24" name="标题占位符 1"/>
          <p:cNvSpPr>
            <a:spLocks noGrp="1"/>
          </p:cNvSpPr>
          <p:nvPr>
            <p:ph type="title"/>
          </p:nvPr>
        </p:nvSpPr>
        <p:spPr>
          <a:xfrm>
            <a:off x="416259" y="206382"/>
            <a:ext cx="3050391" cy="547102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>
            <a:lvl1pPr>
              <a:defRPr sz="1800">
                <a:solidFill>
                  <a:schemeClr val="bg1"/>
                </a:solidFill>
                <a:latin typeface="印品黑体" panose="00000500000000000000" pitchFamily="2" charset="-122"/>
                <a:ea typeface="印品黑体" panose="00000500000000000000" pitchFamily="2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1174124145"/>
      </p:ext>
    </p:extLst>
  </p:cSld>
  <p:clrMapOvr>
    <a:masterClrMapping/>
  </p:clrMapOvr>
  <p:hf hdr="0" dt="0"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3"/>
          <p:cNvSpPr/>
          <p:nvPr userDrawn="1"/>
        </p:nvSpPr>
        <p:spPr>
          <a:xfrm>
            <a:off x="-8905" y="0"/>
            <a:ext cx="12202286" cy="6859588"/>
          </a:xfrm>
          <a:prstGeom prst="rect">
            <a:avLst/>
          </a:prstGeom>
          <a:gradFill flip="none" rotWithShape="1">
            <a:gsLst>
              <a:gs pos="0">
                <a:srgbClr val="77458B"/>
              </a:gs>
              <a:gs pos="100000">
                <a:srgbClr val="4F2D5D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8" rIns="91436" bIns="45718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JM" sz="1800" b="0" i="0" u="none" strike="noStrike" kern="1200" cap="none" spc="0" normalizeH="0" baseline="0" noProof="0" dirty="0">
              <a:ln>
                <a:noFill/>
              </a:ln>
              <a:solidFill>
                <a:srgbClr val="F34F57"/>
              </a:solidFill>
              <a:effectLst/>
              <a:uLnTx/>
              <a:uFillTx/>
              <a:latin typeface="印品黑体" panose="00000500000000000000" pitchFamily="2" charset="-122"/>
              <a:ea typeface="+mn-ea"/>
              <a:cs typeface="+mn-cs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6620504-D840-6A40-90BC-6F3747762FA2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14/10/2022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847426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exa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0413" cy="6859588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80435F3-CE51-FE47-901D-12AFFB0ECEA9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14/10/2022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WWW.DESIGNERSPARADISE.COM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694441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80435F3-CE51-FE47-901D-12AFFB0ECEA9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14/10/2022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印品黑体" panose="00000500000000000000" pitchFamily="2" charset="-122"/>
                <a:ea typeface="印品黑体" panose="00000500000000000000" pitchFamily="2" charset="-122"/>
              </a:defRPr>
            </a:lvl1pPr>
          </a:lstStyle>
          <a:p>
            <a:pPr>
              <a:defRPr/>
            </a:pPr>
            <a:r>
              <a:rPr lang="en-JM" dirty="0">
                <a:solidFill>
                  <a:prstClr val="white">
                    <a:lumMod val="65000"/>
                  </a:prstClr>
                </a:solidFill>
              </a:rPr>
              <a:t>xiaoer.yanj.cn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400">
                <a:solidFill>
                  <a:schemeClr val="tx1">
                    <a:lumMod val="50000"/>
                    <a:lumOff val="50000"/>
                  </a:schemeClr>
                </a:solidFill>
                <a:latin typeface="印品黑体" panose="00000500000000000000" pitchFamily="2" charset="-122"/>
              </a:defRPr>
            </a:lvl1pPr>
          </a:lstStyle>
          <a:p>
            <a:pPr>
              <a:defRPr/>
            </a:pPr>
            <a:fld id="{857B18ED-D931-45F4-8873-1BEDAB4DC03E}" type="slidenum">
              <a:rPr lang="en-JM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en-JM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cxnSp>
        <p:nvCxnSpPr>
          <p:cNvPr id="7" name="直接连接符 6"/>
          <p:cNvCxnSpPr/>
          <p:nvPr userDrawn="1"/>
        </p:nvCxnSpPr>
        <p:spPr>
          <a:xfrm flipV="1">
            <a:off x="3024904" y="479935"/>
            <a:ext cx="8365514" cy="1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" name="组合 7"/>
          <p:cNvGrpSpPr/>
          <p:nvPr userDrawn="1"/>
        </p:nvGrpSpPr>
        <p:grpSpPr>
          <a:xfrm>
            <a:off x="1" y="195152"/>
            <a:ext cx="3125772" cy="569565"/>
            <a:chOff x="0" y="194743"/>
            <a:chExt cx="3126179" cy="569433"/>
          </a:xfrm>
        </p:grpSpPr>
        <p:sp>
          <p:nvSpPr>
            <p:cNvPr id="9" name="圆角矩形 8"/>
            <p:cNvSpPr/>
            <p:nvPr/>
          </p:nvSpPr>
          <p:spPr>
            <a:xfrm>
              <a:off x="173209" y="194743"/>
              <a:ext cx="2952970" cy="569433"/>
            </a:xfrm>
            <a:prstGeom prst="roundRect">
              <a:avLst>
                <a:gd name="adj" fmla="val 9976"/>
              </a:avLst>
            </a:prstGeom>
            <a:solidFill>
              <a:srgbClr val="01ACBE"/>
            </a:solidFill>
            <a:ln w="19050">
              <a:gradFill flip="none" rotWithShape="1">
                <a:gsLst>
                  <a:gs pos="88000">
                    <a:schemeClr val="bg1"/>
                  </a:gs>
                  <a:gs pos="0">
                    <a:schemeClr val="bg1">
                      <a:lumMod val="75000"/>
                    </a:schemeClr>
                  </a:gs>
                  <a:gs pos="71000">
                    <a:schemeClr val="bg1">
                      <a:lumMod val="85000"/>
                    </a:schemeClr>
                  </a:gs>
                  <a:gs pos="55000">
                    <a:schemeClr val="bg1"/>
                  </a:gs>
                  <a:gs pos="37000">
                    <a:schemeClr val="bg1">
                      <a:lumMod val="85000"/>
                    </a:schemeClr>
                  </a:gs>
                  <a:gs pos="22000">
                    <a:schemeClr val="bg1"/>
                  </a:gs>
                  <a:gs pos="100000">
                    <a:schemeClr val="bg1">
                      <a:lumMod val="75000"/>
                    </a:schemeClr>
                  </a:gs>
                </a:gsLst>
                <a:lin ang="1200000" scaled="0"/>
                <a:tileRect/>
              </a:gra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印品黑体" panose="00000500000000000000" pitchFamily="2" charset="-122"/>
                <a:ea typeface="印品黑体" panose="00000500000000000000" pitchFamily="2" charset="-122"/>
                <a:cs typeface="+mn-cs"/>
              </a:endParaRPr>
            </a:p>
          </p:txBody>
        </p:sp>
        <p:grpSp>
          <p:nvGrpSpPr>
            <p:cNvPr id="10" name="组合 9"/>
            <p:cNvGrpSpPr/>
            <p:nvPr/>
          </p:nvGrpSpPr>
          <p:grpSpPr>
            <a:xfrm>
              <a:off x="0" y="290669"/>
              <a:ext cx="424561" cy="355906"/>
              <a:chOff x="469900" y="728859"/>
              <a:chExt cx="424561" cy="355906"/>
            </a:xfrm>
          </p:grpSpPr>
          <p:sp>
            <p:nvSpPr>
              <p:cNvPr id="11" name="椭圆 10"/>
              <p:cNvSpPr/>
              <p:nvPr/>
            </p:nvSpPr>
            <p:spPr>
              <a:xfrm rot="16200000">
                <a:off x="738264" y="928568"/>
                <a:ext cx="156198" cy="156196"/>
              </a:xfrm>
              <a:prstGeom prst="ellipse">
                <a:avLst/>
              </a:prstGeom>
              <a:gradFill>
                <a:gsLst>
                  <a:gs pos="75000">
                    <a:schemeClr val="bg1">
                      <a:lumMod val="95000"/>
                    </a:schemeClr>
                  </a:gs>
                  <a:gs pos="55000">
                    <a:schemeClr val="bg1">
                      <a:lumMod val="65000"/>
                    </a:schemeClr>
                  </a:gs>
                  <a:gs pos="35000">
                    <a:schemeClr val="bg1">
                      <a:lumMod val="95000"/>
                    </a:schemeClr>
                  </a:gs>
                  <a:gs pos="17000">
                    <a:schemeClr val="bg1">
                      <a:lumMod val="6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  <p:sp>
            <p:nvSpPr>
              <p:cNvPr id="12" name="椭圆 11"/>
              <p:cNvSpPr/>
              <p:nvPr/>
            </p:nvSpPr>
            <p:spPr>
              <a:xfrm rot="16200000">
                <a:off x="752463" y="942770"/>
                <a:ext cx="127798" cy="127797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innerShdw blurRad="12700" dist="127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  <p:sp>
            <p:nvSpPr>
              <p:cNvPr id="13" name="椭圆 12"/>
              <p:cNvSpPr/>
              <p:nvPr/>
            </p:nvSpPr>
            <p:spPr>
              <a:xfrm rot="16200000">
                <a:off x="738264" y="728860"/>
                <a:ext cx="156198" cy="156196"/>
              </a:xfrm>
              <a:prstGeom prst="ellipse">
                <a:avLst/>
              </a:prstGeom>
              <a:gradFill>
                <a:gsLst>
                  <a:gs pos="75000">
                    <a:schemeClr val="bg1">
                      <a:lumMod val="95000"/>
                    </a:schemeClr>
                  </a:gs>
                  <a:gs pos="55000">
                    <a:schemeClr val="bg1">
                      <a:lumMod val="65000"/>
                    </a:schemeClr>
                  </a:gs>
                  <a:gs pos="35000">
                    <a:schemeClr val="bg1">
                      <a:lumMod val="95000"/>
                    </a:schemeClr>
                  </a:gs>
                  <a:gs pos="17000">
                    <a:schemeClr val="bg1">
                      <a:lumMod val="6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  <p:sp>
            <p:nvSpPr>
              <p:cNvPr id="14" name="椭圆 13"/>
              <p:cNvSpPr/>
              <p:nvPr/>
            </p:nvSpPr>
            <p:spPr>
              <a:xfrm rot="16200000">
                <a:off x="752463" y="743063"/>
                <a:ext cx="127798" cy="127797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innerShdw blurRad="12700" dist="127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  <p:sp>
            <p:nvSpPr>
              <p:cNvPr id="15" name="圆角矩形 14"/>
              <p:cNvSpPr/>
              <p:nvPr/>
            </p:nvSpPr>
            <p:spPr>
              <a:xfrm rot="16200000">
                <a:off x="636543" y="859458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  <p:sp>
            <p:nvSpPr>
              <p:cNvPr id="16" name="圆角矩形 15"/>
              <p:cNvSpPr/>
              <p:nvPr/>
            </p:nvSpPr>
            <p:spPr>
              <a:xfrm rot="16200000">
                <a:off x="636543" y="809416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  <p:sp>
            <p:nvSpPr>
              <p:cNvPr id="17" name="圆角矩形 16"/>
              <p:cNvSpPr/>
              <p:nvPr/>
            </p:nvSpPr>
            <p:spPr>
              <a:xfrm rot="16200000">
                <a:off x="636543" y="655035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  <p:sp>
            <p:nvSpPr>
              <p:cNvPr id="18" name="圆角矩形 17"/>
              <p:cNvSpPr/>
              <p:nvPr/>
            </p:nvSpPr>
            <p:spPr>
              <a:xfrm rot="16200000">
                <a:off x="636543" y="604992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</p:grpSp>
      </p:grpSp>
      <p:grpSp>
        <p:nvGrpSpPr>
          <p:cNvPr id="19" name="组合 18"/>
          <p:cNvGrpSpPr/>
          <p:nvPr userDrawn="1"/>
        </p:nvGrpSpPr>
        <p:grpSpPr>
          <a:xfrm>
            <a:off x="11352323" y="175669"/>
            <a:ext cx="838091" cy="743984"/>
            <a:chOff x="39833" y="101457"/>
            <a:chExt cx="838200" cy="743812"/>
          </a:xfrm>
        </p:grpSpPr>
        <p:grpSp>
          <p:nvGrpSpPr>
            <p:cNvPr id="20" name="组合 19"/>
            <p:cNvGrpSpPr/>
            <p:nvPr userDrawn="1"/>
          </p:nvGrpSpPr>
          <p:grpSpPr>
            <a:xfrm>
              <a:off x="130195" y="101457"/>
              <a:ext cx="647560" cy="567974"/>
              <a:chOff x="257420" y="226345"/>
              <a:chExt cx="540747" cy="474289"/>
            </a:xfrm>
          </p:grpSpPr>
          <p:pic>
            <p:nvPicPr>
              <p:cNvPr id="22" name="图片 21"/>
              <p:cNvPicPr>
                <a:picLocks noChangeAspect="1"/>
              </p:cNvPicPr>
              <p:nvPr userDrawn="1"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57420" y="226345"/>
                <a:ext cx="472830" cy="472830"/>
              </a:xfrm>
              <a:prstGeom prst="rect">
                <a:avLst/>
              </a:prstGeom>
            </p:spPr>
          </p:pic>
          <p:pic>
            <p:nvPicPr>
              <p:cNvPr id="23" name="图片 22"/>
              <p:cNvPicPr>
                <a:picLocks noChangeAspect="1"/>
              </p:cNvPicPr>
              <p:nvPr userDrawn="1"/>
            </p:nvPicPr>
            <p:blipFill rotWithShape="1">
              <a:blip r:embed="rId3" cstate="print">
                <a:grayscl/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colorTemperature colorTemp="2000"/>
                        </a14:imgEffect>
                      </a14:imgLayer>
                    </a14:imgProps>
                  </a:ext>
                </a:extLst>
              </a:blip>
              <a:srcRect b="72279"/>
              <a:stretch/>
            </p:blipFill>
            <p:spPr>
              <a:xfrm flipH="1">
                <a:off x="265701" y="654915"/>
                <a:ext cx="532466" cy="45719"/>
              </a:xfrm>
              <a:prstGeom prst="rect">
                <a:avLst/>
              </a:prstGeom>
            </p:spPr>
          </p:pic>
        </p:grpSp>
        <p:sp>
          <p:nvSpPr>
            <p:cNvPr id="21" name="文本框 20"/>
            <p:cNvSpPr txBox="1"/>
            <p:nvPr userDrawn="1"/>
          </p:nvSpPr>
          <p:spPr>
            <a:xfrm>
              <a:off x="39833" y="629875"/>
              <a:ext cx="838200" cy="2153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rPr>
                <a:t>By </a:t>
              </a:r>
              <a:r>
                <a:rPr kumimoji="0" lang="zh-CN" altLang="en-US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rPr>
                <a:t>杜小二</a:t>
              </a:r>
            </a:p>
          </p:txBody>
        </p:sp>
      </p:grpSp>
      <p:sp>
        <p:nvSpPr>
          <p:cNvPr id="24" name="标题占位符 1"/>
          <p:cNvSpPr>
            <a:spLocks noGrp="1"/>
          </p:cNvSpPr>
          <p:nvPr>
            <p:ph type="title"/>
          </p:nvPr>
        </p:nvSpPr>
        <p:spPr>
          <a:xfrm>
            <a:off x="416259" y="206382"/>
            <a:ext cx="3050391" cy="547102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>
            <a:lvl1pPr>
              <a:defRPr sz="1800">
                <a:solidFill>
                  <a:schemeClr val="bg1"/>
                </a:solidFill>
                <a:latin typeface="印品黑体" panose="00000500000000000000" pitchFamily="2" charset="-122"/>
                <a:ea typeface="印品黑体" panose="00000500000000000000" pitchFamily="2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1502747024"/>
      </p:ext>
    </p:extLst>
  </p:cSld>
  <p:clrMapOvr>
    <a:masterClrMapping/>
  </p:clrMapOvr>
  <p:hf hdr="0" dt="0"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3"/>
          <p:cNvSpPr/>
          <p:nvPr userDrawn="1"/>
        </p:nvSpPr>
        <p:spPr>
          <a:xfrm>
            <a:off x="-8905" y="0"/>
            <a:ext cx="12202286" cy="6859588"/>
          </a:xfrm>
          <a:prstGeom prst="rect">
            <a:avLst/>
          </a:prstGeom>
          <a:gradFill flip="none" rotWithShape="1">
            <a:gsLst>
              <a:gs pos="0">
                <a:srgbClr val="77458B"/>
              </a:gs>
              <a:gs pos="100000">
                <a:srgbClr val="4F2D5D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8" rIns="91436" bIns="45718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JM" sz="1800" b="0" i="0" u="none" strike="noStrike" kern="1200" cap="none" spc="0" normalizeH="0" baseline="0" noProof="0" dirty="0">
              <a:ln>
                <a:noFill/>
              </a:ln>
              <a:solidFill>
                <a:srgbClr val="F34F57"/>
              </a:solidFill>
              <a:effectLst/>
              <a:uLnTx/>
              <a:uFillTx/>
              <a:latin typeface="印品黑体" panose="00000500000000000000" pitchFamily="2" charset="-122"/>
              <a:ea typeface="+mn-ea"/>
              <a:cs typeface="+mn-cs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6620504-D840-6A40-90BC-6F3747762FA2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14/10/2022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01515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743" y="1710135"/>
            <a:ext cx="10514231" cy="2853398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743" y="4590527"/>
            <a:ext cx="10514231" cy="1500534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388EF-52D1-4258-9BE5-BCD010C7D4DE}" type="datetimeFigureOut">
              <a:rPr lang="zh-CN" altLang="en-US" smtClean="0"/>
              <a:pPr/>
              <a:t>2022/10/14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EE65E-57D2-4566-898C-4F2076833F8D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6826197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exa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0413" cy="6859588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80435F3-CE51-FE47-901D-12AFFB0ECEA9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14/10/2022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WWW.DESIGNERSPARADISE.COM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129409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80435F3-CE51-FE47-901D-12AFFB0ECEA9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14/10/2022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印品黑体" panose="00000500000000000000" pitchFamily="2" charset="-122"/>
                <a:ea typeface="印品黑体" panose="00000500000000000000" pitchFamily="2" charset="-122"/>
              </a:defRPr>
            </a:lvl1pPr>
          </a:lstStyle>
          <a:p>
            <a:pPr>
              <a:defRPr/>
            </a:pPr>
            <a:r>
              <a:rPr lang="en-JM" dirty="0">
                <a:solidFill>
                  <a:prstClr val="white">
                    <a:lumMod val="65000"/>
                  </a:prstClr>
                </a:solidFill>
              </a:rPr>
              <a:t>xiaoer.yanj.cn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400">
                <a:solidFill>
                  <a:schemeClr val="tx1">
                    <a:lumMod val="50000"/>
                    <a:lumOff val="50000"/>
                  </a:schemeClr>
                </a:solidFill>
                <a:latin typeface="印品黑体" panose="00000500000000000000" pitchFamily="2" charset="-122"/>
              </a:defRPr>
            </a:lvl1pPr>
          </a:lstStyle>
          <a:p>
            <a:pPr>
              <a:defRPr/>
            </a:pPr>
            <a:fld id="{857B18ED-D931-45F4-8873-1BEDAB4DC03E}" type="slidenum">
              <a:rPr lang="en-JM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en-JM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cxnSp>
        <p:nvCxnSpPr>
          <p:cNvPr id="7" name="直接连接符 6"/>
          <p:cNvCxnSpPr/>
          <p:nvPr userDrawn="1"/>
        </p:nvCxnSpPr>
        <p:spPr>
          <a:xfrm flipV="1">
            <a:off x="3024904" y="479935"/>
            <a:ext cx="8365514" cy="1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" name="组合 7"/>
          <p:cNvGrpSpPr/>
          <p:nvPr userDrawn="1"/>
        </p:nvGrpSpPr>
        <p:grpSpPr>
          <a:xfrm>
            <a:off x="1" y="195152"/>
            <a:ext cx="3125772" cy="569565"/>
            <a:chOff x="0" y="194743"/>
            <a:chExt cx="3126179" cy="569433"/>
          </a:xfrm>
        </p:grpSpPr>
        <p:sp>
          <p:nvSpPr>
            <p:cNvPr id="9" name="圆角矩形 8"/>
            <p:cNvSpPr/>
            <p:nvPr/>
          </p:nvSpPr>
          <p:spPr>
            <a:xfrm>
              <a:off x="173209" y="194743"/>
              <a:ext cx="2952970" cy="569433"/>
            </a:xfrm>
            <a:prstGeom prst="roundRect">
              <a:avLst>
                <a:gd name="adj" fmla="val 9976"/>
              </a:avLst>
            </a:prstGeom>
            <a:solidFill>
              <a:srgbClr val="01ACBE"/>
            </a:solidFill>
            <a:ln w="19050">
              <a:gradFill flip="none" rotWithShape="1">
                <a:gsLst>
                  <a:gs pos="88000">
                    <a:schemeClr val="bg1"/>
                  </a:gs>
                  <a:gs pos="0">
                    <a:schemeClr val="bg1">
                      <a:lumMod val="75000"/>
                    </a:schemeClr>
                  </a:gs>
                  <a:gs pos="71000">
                    <a:schemeClr val="bg1">
                      <a:lumMod val="85000"/>
                    </a:schemeClr>
                  </a:gs>
                  <a:gs pos="55000">
                    <a:schemeClr val="bg1"/>
                  </a:gs>
                  <a:gs pos="37000">
                    <a:schemeClr val="bg1">
                      <a:lumMod val="85000"/>
                    </a:schemeClr>
                  </a:gs>
                  <a:gs pos="22000">
                    <a:schemeClr val="bg1"/>
                  </a:gs>
                  <a:gs pos="100000">
                    <a:schemeClr val="bg1">
                      <a:lumMod val="75000"/>
                    </a:schemeClr>
                  </a:gs>
                </a:gsLst>
                <a:lin ang="1200000" scaled="0"/>
                <a:tileRect/>
              </a:gra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印品黑体" panose="00000500000000000000" pitchFamily="2" charset="-122"/>
                <a:ea typeface="印品黑体" panose="00000500000000000000" pitchFamily="2" charset="-122"/>
                <a:cs typeface="+mn-cs"/>
              </a:endParaRPr>
            </a:p>
          </p:txBody>
        </p:sp>
        <p:grpSp>
          <p:nvGrpSpPr>
            <p:cNvPr id="10" name="组合 9"/>
            <p:cNvGrpSpPr/>
            <p:nvPr/>
          </p:nvGrpSpPr>
          <p:grpSpPr>
            <a:xfrm>
              <a:off x="0" y="290669"/>
              <a:ext cx="424561" cy="355906"/>
              <a:chOff x="469900" y="728859"/>
              <a:chExt cx="424561" cy="355906"/>
            </a:xfrm>
          </p:grpSpPr>
          <p:sp>
            <p:nvSpPr>
              <p:cNvPr id="11" name="椭圆 10"/>
              <p:cNvSpPr/>
              <p:nvPr/>
            </p:nvSpPr>
            <p:spPr>
              <a:xfrm rot="16200000">
                <a:off x="738264" y="928568"/>
                <a:ext cx="156198" cy="156196"/>
              </a:xfrm>
              <a:prstGeom prst="ellipse">
                <a:avLst/>
              </a:prstGeom>
              <a:gradFill>
                <a:gsLst>
                  <a:gs pos="75000">
                    <a:schemeClr val="bg1">
                      <a:lumMod val="95000"/>
                    </a:schemeClr>
                  </a:gs>
                  <a:gs pos="55000">
                    <a:schemeClr val="bg1">
                      <a:lumMod val="65000"/>
                    </a:schemeClr>
                  </a:gs>
                  <a:gs pos="35000">
                    <a:schemeClr val="bg1">
                      <a:lumMod val="95000"/>
                    </a:schemeClr>
                  </a:gs>
                  <a:gs pos="17000">
                    <a:schemeClr val="bg1">
                      <a:lumMod val="6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  <p:sp>
            <p:nvSpPr>
              <p:cNvPr id="12" name="椭圆 11"/>
              <p:cNvSpPr/>
              <p:nvPr/>
            </p:nvSpPr>
            <p:spPr>
              <a:xfrm rot="16200000">
                <a:off x="752463" y="942770"/>
                <a:ext cx="127798" cy="127797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innerShdw blurRad="12700" dist="127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  <p:sp>
            <p:nvSpPr>
              <p:cNvPr id="13" name="椭圆 12"/>
              <p:cNvSpPr/>
              <p:nvPr/>
            </p:nvSpPr>
            <p:spPr>
              <a:xfrm rot="16200000">
                <a:off x="738264" y="728860"/>
                <a:ext cx="156198" cy="156196"/>
              </a:xfrm>
              <a:prstGeom prst="ellipse">
                <a:avLst/>
              </a:prstGeom>
              <a:gradFill>
                <a:gsLst>
                  <a:gs pos="75000">
                    <a:schemeClr val="bg1">
                      <a:lumMod val="95000"/>
                    </a:schemeClr>
                  </a:gs>
                  <a:gs pos="55000">
                    <a:schemeClr val="bg1">
                      <a:lumMod val="65000"/>
                    </a:schemeClr>
                  </a:gs>
                  <a:gs pos="35000">
                    <a:schemeClr val="bg1">
                      <a:lumMod val="95000"/>
                    </a:schemeClr>
                  </a:gs>
                  <a:gs pos="17000">
                    <a:schemeClr val="bg1">
                      <a:lumMod val="6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  <p:sp>
            <p:nvSpPr>
              <p:cNvPr id="14" name="椭圆 13"/>
              <p:cNvSpPr/>
              <p:nvPr/>
            </p:nvSpPr>
            <p:spPr>
              <a:xfrm rot="16200000">
                <a:off x="752463" y="743063"/>
                <a:ext cx="127798" cy="127797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innerShdw blurRad="12700" dist="127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  <p:sp>
            <p:nvSpPr>
              <p:cNvPr id="15" name="圆角矩形 14"/>
              <p:cNvSpPr/>
              <p:nvPr/>
            </p:nvSpPr>
            <p:spPr>
              <a:xfrm rot="16200000">
                <a:off x="636543" y="859458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  <p:sp>
            <p:nvSpPr>
              <p:cNvPr id="16" name="圆角矩形 15"/>
              <p:cNvSpPr/>
              <p:nvPr/>
            </p:nvSpPr>
            <p:spPr>
              <a:xfrm rot="16200000">
                <a:off x="636543" y="809416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  <p:sp>
            <p:nvSpPr>
              <p:cNvPr id="17" name="圆角矩形 16"/>
              <p:cNvSpPr/>
              <p:nvPr/>
            </p:nvSpPr>
            <p:spPr>
              <a:xfrm rot="16200000">
                <a:off x="636543" y="655035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  <p:sp>
            <p:nvSpPr>
              <p:cNvPr id="18" name="圆角矩形 17"/>
              <p:cNvSpPr/>
              <p:nvPr/>
            </p:nvSpPr>
            <p:spPr>
              <a:xfrm rot="16200000">
                <a:off x="636543" y="604992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</p:grpSp>
      </p:grpSp>
      <p:grpSp>
        <p:nvGrpSpPr>
          <p:cNvPr id="19" name="组合 18"/>
          <p:cNvGrpSpPr/>
          <p:nvPr userDrawn="1"/>
        </p:nvGrpSpPr>
        <p:grpSpPr>
          <a:xfrm>
            <a:off x="11352323" y="175669"/>
            <a:ext cx="838091" cy="743984"/>
            <a:chOff x="39833" y="101457"/>
            <a:chExt cx="838200" cy="743812"/>
          </a:xfrm>
        </p:grpSpPr>
        <p:grpSp>
          <p:nvGrpSpPr>
            <p:cNvPr id="20" name="组合 19"/>
            <p:cNvGrpSpPr/>
            <p:nvPr userDrawn="1"/>
          </p:nvGrpSpPr>
          <p:grpSpPr>
            <a:xfrm>
              <a:off x="130195" y="101457"/>
              <a:ext cx="647560" cy="567974"/>
              <a:chOff x="257420" y="226345"/>
              <a:chExt cx="540747" cy="474289"/>
            </a:xfrm>
          </p:grpSpPr>
          <p:pic>
            <p:nvPicPr>
              <p:cNvPr id="22" name="图片 21"/>
              <p:cNvPicPr>
                <a:picLocks noChangeAspect="1"/>
              </p:cNvPicPr>
              <p:nvPr userDrawn="1"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57420" y="226345"/>
                <a:ext cx="472830" cy="472830"/>
              </a:xfrm>
              <a:prstGeom prst="rect">
                <a:avLst/>
              </a:prstGeom>
            </p:spPr>
          </p:pic>
          <p:pic>
            <p:nvPicPr>
              <p:cNvPr id="23" name="图片 22"/>
              <p:cNvPicPr>
                <a:picLocks noChangeAspect="1"/>
              </p:cNvPicPr>
              <p:nvPr userDrawn="1"/>
            </p:nvPicPr>
            <p:blipFill rotWithShape="1">
              <a:blip r:embed="rId3" cstate="print">
                <a:grayscl/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colorTemperature colorTemp="2000"/>
                        </a14:imgEffect>
                      </a14:imgLayer>
                    </a14:imgProps>
                  </a:ext>
                </a:extLst>
              </a:blip>
              <a:srcRect b="72279"/>
              <a:stretch/>
            </p:blipFill>
            <p:spPr>
              <a:xfrm flipH="1">
                <a:off x="265701" y="654915"/>
                <a:ext cx="532466" cy="45719"/>
              </a:xfrm>
              <a:prstGeom prst="rect">
                <a:avLst/>
              </a:prstGeom>
            </p:spPr>
          </p:pic>
        </p:grpSp>
        <p:sp>
          <p:nvSpPr>
            <p:cNvPr id="21" name="文本框 20"/>
            <p:cNvSpPr txBox="1"/>
            <p:nvPr userDrawn="1"/>
          </p:nvSpPr>
          <p:spPr>
            <a:xfrm>
              <a:off x="39833" y="629875"/>
              <a:ext cx="838200" cy="2153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rPr>
                <a:t>By </a:t>
              </a:r>
              <a:r>
                <a:rPr kumimoji="0" lang="zh-CN" altLang="en-US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rPr>
                <a:t>杜小二</a:t>
              </a:r>
            </a:p>
          </p:txBody>
        </p:sp>
      </p:grpSp>
      <p:sp>
        <p:nvSpPr>
          <p:cNvPr id="24" name="标题占位符 1"/>
          <p:cNvSpPr>
            <a:spLocks noGrp="1"/>
          </p:cNvSpPr>
          <p:nvPr>
            <p:ph type="title"/>
          </p:nvPr>
        </p:nvSpPr>
        <p:spPr>
          <a:xfrm>
            <a:off x="416259" y="206382"/>
            <a:ext cx="3050391" cy="547102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>
            <a:lvl1pPr>
              <a:defRPr sz="1800">
                <a:solidFill>
                  <a:schemeClr val="bg1"/>
                </a:solidFill>
                <a:latin typeface="印品黑体" panose="00000500000000000000" pitchFamily="2" charset="-122"/>
                <a:ea typeface="印品黑体" panose="00000500000000000000" pitchFamily="2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218163827"/>
      </p:ext>
    </p:extLst>
  </p:cSld>
  <p:clrMapOvr>
    <a:masterClrMapping/>
  </p:clrMapOvr>
  <p:hf hdr="0" dt="0"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3"/>
          <p:cNvSpPr/>
          <p:nvPr userDrawn="1"/>
        </p:nvSpPr>
        <p:spPr>
          <a:xfrm>
            <a:off x="-8905" y="0"/>
            <a:ext cx="12202286" cy="6859588"/>
          </a:xfrm>
          <a:prstGeom prst="rect">
            <a:avLst/>
          </a:prstGeom>
          <a:gradFill flip="none" rotWithShape="1">
            <a:gsLst>
              <a:gs pos="0">
                <a:srgbClr val="77458B"/>
              </a:gs>
              <a:gs pos="100000">
                <a:srgbClr val="4F2D5D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8" rIns="91436" bIns="45718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JM" sz="1800" b="0" i="0" u="none" strike="noStrike" kern="1200" cap="none" spc="0" normalizeH="0" baseline="0" noProof="0" dirty="0">
              <a:ln>
                <a:noFill/>
              </a:ln>
              <a:solidFill>
                <a:srgbClr val="F34F57"/>
              </a:solidFill>
              <a:effectLst/>
              <a:uLnTx/>
              <a:uFillTx/>
              <a:latin typeface="印品黑体" panose="00000500000000000000" pitchFamily="2" charset="-122"/>
              <a:ea typeface="+mn-ea"/>
              <a:cs typeface="+mn-cs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6620504-D840-6A40-90BC-6F3747762FA2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14/10/2022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213621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exa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0413" cy="6859588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80435F3-CE51-FE47-901D-12AFFB0ECEA9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14/10/2022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WWW.DESIGNERSPARADISE.COM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395071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80435F3-CE51-FE47-901D-12AFFB0ECEA9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14/10/2022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印品黑体" panose="00000500000000000000" pitchFamily="2" charset="-122"/>
                <a:ea typeface="印品黑体" panose="00000500000000000000" pitchFamily="2" charset="-122"/>
              </a:defRPr>
            </a:lvl1pPr>
          </a:lstStyle>
          <a:p>
            <a:pPr>
              <a:defRPr/>
            </a:pPr>
            <a:r>
              <a:rPr lang="en-JM" dirty="0">
                <a:solidFill>
                  <a:prstClr val="white">
                    <a:lumMod val="65000"/>
                  </a:prstClr>
                </a:solidFill>
              </a:rPr>
              <a:t>xiaoer.yanj.cn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400">
                <a:solidFill>
                  <a:schemeClr val="tx1">
                    <a:lumMod val="50000"/>
                    <a:lumOff val="50000"/>
                  </a:schemeClr>
                </a:solidFill>
                <a:latin typeface="印品黑体" panose="00000500000000000000" pitchFamily="2" charset="-122"/>
              </a:defRPr>
            </a:lvl1pPr>
          </a:lstStyle>
          <a:p>
            <a:pPr>
              <a:defRPr/>
            </a:pPr>
            <a:fld id="{857B18ED-D931-45F4-8873-1BEDAB4DC03E}" type="slidenum">
              <a:rPr lang="en-JM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en-JM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cxnSp>
        <p:nvCxnSpPr>
          <p:cNvPr id="7" name="直接连接符 6"/>
          <p:cNvCxnSpPr/>
          <p:nvPr userDrawn="1"/>
        </p:nvCxnSpPr>
        <p:spPr>
          <a:xfrm flipV="1">
            <a:off x="3024904" y="479935"/>
            <a:ext cx="8365514" cy="1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" name="组合 7"/>
          <p:cNvGrpSpPr/>
          <p:nvPr userDrawn="1"/>
        </p:nvGrpSpPr>
        <p:grpSpPr>
          <a:xfrm>
            <a:off x="1" y="195152"/>
            <a:ext cx="3125772" cy="569565"/>
            <a:chOff x="0" y="194743"/>
            <a:chExt cx="3126179" cy="569433"/>
          </a:xfrm>
        </p:grpSpPr>
        <p:sp>
          <p:nvSpPr>
            <p:cNvPr id="9" name="圆角矩形 8"/>
            <p:cNvSpPr/>
            <p:nvPr/>
          </p:nvSpPr>
          <p:spPr>
            <a:xfrm>
              <a:off x="173209" y="194743"/>
              <a:ext cx="2952970" cy="569433"/>
            </a:xfrm>
            <a:prstGeom prst="roundRect">
              <a:avLst>
                <a:gd name="adj" fmla="val 9976"/>
              </a:avLst>
            </a:prstGeom>
            <a:solidFill>
              <a:srgbClr val="01ACBE"/>
            </a:solidFill>
            <a:ln w="19050">
              <a:gradFill flip="none" rotWithShape="1">
                <a:gsLst>
                  <a:gs pos="88000">
                    <a:schemeClr val="bg1"/>
                  </a:gs>
                  <a:gs pos="0">
                    <a:schemeClr val="bg1">
                      <a:lumMod val="75000"/>
                    </a:schemeClr>
                  </a:gs>
                  <a:gs pos="71000">
                    <a:schemeClr val="bg1">
                      <a:lumMod val="85000"/>
                    </a:schemeClr>
                  </a:gs>
                  <a:gs pos="55000">
                    <a:schemeClr val="bg1"/>
                  </a:gs>
                  <a:gs pos="37000">
                    <a:schemeClr val="bg1">
                      <a:lumMod val="85000"/>
                    </a:schemeClr>
                  </a:gs>
                  <a:gs pos="22000">
                    <a:schemeClr val="bg1"/>
                  </a:gs>
                  <a:gs pos="100000">
                    <a:schemeClr val="bg1">
                      <a:lumMod val="75000"/>
                    </a:schemeClr>
                  </a:gs>
                </a:gsLst>
                <a:lin ang="1200000" scaled="0"/>
                <a:tileRect/>
              </a:gra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印品黑体" panose="00000500000000000000" pitchFamily="2" charset="-122"/>
                <a:ea typeface="印品黑体" panose="00000500000000000000" pitchFamily="2" charset="-122"/>
                <a:cs typeface="+mn-cs"/>
              </a:endParaRPr>
            </a:p>
          </p:txBody>
        </p:sp>
        <p:grpSp>
          <p:nvGrpSpPr>
            <p:cNvPr id="10" name="组合 9"/>
            <p:cNvGrpSpPr/>
            <p:nvPr/>
          </p:nvGrpSpPr>
          <p:grpSpPr>
            <a:xfrm>
              <a:off x="0" y="290669"/>
              <a:ext cx="424561" cy="355906"/>
              <a:chOff x="469900" y="728859"/>
              <a:chExt cx="424561" cy="355906"/>
            </a:xfrm>
          </p:grpSpPr>
          <p:sp>
            <p:nvSpPr>
              <p:cNvPr id="11" name="椭圆 10"/>
              <p:cNvSpPr/>
              <p:nvPr/>
            </p:nvSpPr>
            <p:spPr>
              <a:xfrm rot="16200000">
                <a:off x="738264" y="928568"/>
                <a:ext cx="156198" cy="156196"/>
              </a:xfrm>
              <a:prstGeom prst="ellipse">
                <a:avLst/>
              </a:prstGeom>
              <a:gradFill>
                <a:gsLst>
                  <a:gs pos="75000">
                    <a:schemeClr val="bg1">
                      <a:lumMod val="95000"/>
                    </a:schemeClr>
                  </a:gs>
                  <a:gs pos="55000">
                    <a:schemeClr val="bg1">
                      <a:lumMod val="65000"/>
                    </a:schemeClr>
                  </a:gs>
                  <a:gs pos="35000">
                    <a:schemeClr val="bg1">
                      <a:lumMod val="95000"/>
                    </a:schemeClr>
                  </a:gs>
                  <a:gs pos="17000">
                    <a:schemeClr val="bg1">
                      <a:lumMod val="6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  <p:sp>
            <p:nvSpPr>
              <p:cNvPr id="12" name="椭圆 11"/>
              <p:cNvSpPr/>
              <p:nvPr/>
            </p:nvSpPr>
            <p:spPr>
              <a:xfrm rot="16200000">
                <a:off x="752463" y="942770"/>
                <a:ext cx="127798" cy="127797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innerShdw blurRad="12700" dist="127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  <p:sp>
            <p:nvSpPr>
              <p:cNvPr id="13" name="椭圆 12"/>
              <p:cNvSpPr/>
              <p:nvPr/>
            </p:nvSpPr>
            <p:spPr>
              <a:xfrm rot="16200000">
                <a:off x="738264" y="728860"/>
                <a:ext cx="156198" cy="156196"/>
              </a:xfrm>
              <a:prstGeom prst="ellipse">
                <a:avLst/>
              </a:prstGeom>
              <a:gradFill>
                <a:gsLst>
                  <a:gs pos="75000">
                    <a:schemeClr val="bg1">
                      <a:lumMod val="95000"/>
                    </a:schemeClr>
                  </a:gs>
                  <a:gs pos="55000">
                    <a:schemeClr val="bg1">
                      <a:lumMod val="65000"/>
                    </a:schemeClr>
                  </a:gs>
                  <a:gs pos="35000">
                    <a:schemeClr val="bg1">
                      <a:lumMod val="95000"/>
                    </a:schemeClr>
                  </a:gs>
                  <a:gs pos="17000">
                    <a:schemeClr val="bg1">
                      <a:lumMod val="6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  <p:sp>
            <p:nvSpPr>
              <p:cNvPr id="14" name="椭圆 13"/>
              <p:cNvSpPr/>
              <p:nvPr/>
            </p:nvSpPr>
            <p:spPr>
              <a:xfrm rot="16200000">
                <a:off x="752463" y="743063"/>
                <a:ext cx="127798" cy="127797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innerShdw blurRad="12700" dist="127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  <p:sp>
            <p:nvSpPr>
              <p:cNvPr id="15" name="圆角矩形 14"/>
              <p:cNvSpPr/>
              <p:nvPr/>
            </p:nvSpPr>
            <p:spPr>
              <a:xfrm rot="16200000">
                <a:off x="636543" y="859458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  <p:sp>
            <p:nvSpPr>
              <p:cNvPr id="16" name="圆角矩形 15"/>
              <p:cNvSpPr/>
              <p:nvPr/>
            </p:nvSpPr>
            <p:spPr>
              <a:xfrm rot="16200000">
                <a:off x="636543" y="809416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  <p:sp>
            <p:nvSpPr>
              <p:cNvPr id="17" name="圆角矩形 16"/>
              <p:cNvSpPr/>
              <p:nvPr/>
            </p:nvSpPr>
            <p:spPr>
              <a:xfrm rot="16200000">
                <a:off x="636543" y="655035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  <p:sp>
            <p:nvSpPr>
              <p:cNvPr id="18" name="圆角矩形 17"/>
              <p:cNvSpPr/>
              <p:nvPr/>
            </p:nvSpPr>
            <p:spPr>
              <a:xfrm rot="16200000">
                <a:off x="636543" y="604992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</p:grpSp>
      </p:grpSp>
      <p:grpSp>
        <p:nvGrpSpPr>
          <p:cNvPr id="19" name="组合 18"/>
          <p:cNvGrpSpPr/>
          <p:nvPr userDrawn="1"/>
        </p:nvGrpSpPr>
        <p:grpSpPr>
          <a:xfrm>
            <a:off x="11352323" y="175669"/>
            <a:ext cx="838091" cy="743984"/>
            <a:chOff x="39833" y="101457"/>
            <a:chExt cx="838200" cy="743812"/>
          </a:xfrm>
        </p:grpSpPr>
        <p:grpSp>
          <p:nvGrpSpPr>
            <p:cNvPr id="20" name="组合 19"/>
            <p:cNvGrpSpPr/>
            <p:nvPr userDrawn="1"/>
          </p:nvGrpSpPr>
          <p:grpSpPr>
            <a:xfrm>
              <a:off x="130195" y="101457"/>
              <a:ext cx="647560" cy="567974"/>
              <a:chOff x="257420" y="226345"/>
              <a:chExt cx="540747" cy="474289"/>
            </a:xfrm>
          </p:grpSpPr>
          <p:pic>
            <p:nvPicPr>
              <p:cNvPr id="22" name="图片 21"/>
              <p:cNvPicPr>
                <a:picLocks noChangeAspect="1"/>
              </p:cNvPicPr>
              <p:nvPr userDrawn="1"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57420" y="226345"/>
                <a:ext cx="472830" cy="472830"/>
              </a:xfrm>
              <a:prstGeom prst="rect">
                <a:avLst/>
              </a:prstGeom>
            </p:spPr>
          </p:pic>
          <p:pic>
            <p:nvPicPr>
              <p:cNvPr id="23" name="图片 22"/>
              <p:cNvPicPr>
                <a:picLocks noChangeAspect="1"/>
              </p:cNvPicPr>
              <p:nvPr userDrawn="1"/>
            </p:nvPicPr>
            <p:blipFill rotWithShape="1">
              <a:blip r:embed="rId3" cstate="print">
                <a:grayscl/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colorTemperature colorTemp="2000"/>
                        </a14:imgEffect>
                      </a14:imgLayer>
                    </a14:imgProps>
                  </a:ext>
                </a:extLst>
              </a:blip>
              <a:srcRect b="72279"/>
              <a:stretch/>
            </p:blipFill>
            <p:spPr>
              <a:xfrm flipH="1">
                <a:off x="265701" y="654915"/>
                <a:ext cx="532466" cy="45719"/>
              </a:xfrm>
              <a:prstGeom prst="rect">
                <a:avLst/>
              </a:prstGeom>
            </p:spPr>
          </p:pic>
        </p:grpSp>
        <p:sp>
          <p:nvSpPr>
            <p:cNvPr id="21" name="文本框 20"/>
            <p:cNvSpPr txBox="1"/>
            <p:nvPr userDrawn="1"/>
          </p:nvSpPr>
          <p:spPr>
            <a:xfrm>
              <a:off x="39833" y="629875"/>
              <a:ext cx="838200" cy="2153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rPr>
                <a:t>By </a:t>
              </a:r>
              <a:r>
                <a:rPr kumimoji="0" lang="zh-CN" altLang="en-US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rPr>
                <a:t>杜小二</a:t>
              </a:r>
            </a:p>
          </p:txBody>
        </p:sp>
      </p:grpSp>
      <p:sp>
        <p:nvSpPr>
          <p:cNvPr id="24" name="标题占位符 1"/>
          <p:cNvSpPr>
            <a:spLocks noGrp="1"/>
          </p:cNvSpPr>
          <p:nvPr>
            <p:ph type="title"/>
          </p:nvPr>
        </p:nvSpPr>
        <p:spPr>
          <a:xfrm>
            <a:off x="416259" y="206382"/>
            <a:ext cx="3050391" cy="547102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>
            <a:lvl1pPr>
              <a:defRPr sz="1800">
                <a:solidFill>
                  <a:schemeClr val="bg1"/>
                </a:solidFill>
                <a:latin typeface="印品黑体" panose="00000500000000000000" pitchFamily="2" charset="-122"/>
                <a:ea typeface="印品黑体" panose="00000500000000000000" pitchFamily="2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3552026902"/>
      </p:ext>
    </p:extLst>
  </p:cSld>
  <p:clrMapOvr>
    <a:masterClrMapping/>
  </p:clrMapOvr>
  <p:hf hdr="0" dt="0"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3"/>
          <p:cNvSpPr/>
          <p:nvPr userDrawn="1"/>
        </p:nvSpPr>
        <p:spPr>
          <a:xfrm>
            <a:off x="-8905" y="0"/>
            <a:ext cx="12202286" cy="6859588"/>
          </a:xfrm>
          <a:prstGeom prst="rect">
            <a:avLst/>
          </a:prstGeom>
          <a:gradFill flip="none" rotWithShape="1">
            <a:gsLst>
              <a:gs pos="0">
                <a:srgbClr val="77458B"/>
              </a:gs>
              <a:gs pos="100000">
                <a:srgbClr val="4F2D5D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8" rIns="91436" bIns="45718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JM" sz="1800" b="0" i="0" u="none" strike="noStrike" kern="1200" cap="none" spc="0" normalizeH="0" baseline="0" noProof="0" dirty="0">
              <a:ln>
                <a:noFill/>
              </a:ln>
              <a:solidFill>
                <a:srgbClr val="F34F57"/>
              </a:solidFill>
              <a:effectLst/>
              <a:uLnTx/>
              <a:uFillTx/>
              <a:latin typeface="印品黑体" panose="00000500000000000000" pitchFamily="2" charset="-122"/>
              <a:ea typeface="+mn-ea"/>
              <a:cs typeface="+mn-cs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6620504-D840-6A40-90BC-6F3747762FA2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14/10/2022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5925690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282" y="2130922"/>
            <a:ext cx="10361851" cy="147036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563" y="3887100"/>
            <a:ext cx="8533289" cy="1753006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06E9206-D2D6-4057-92D4-39C87A03E66D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10/14/2022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9626290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052E9E1-D97D-4C90-BB96-FA1ED58B786F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10/14/2022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1562813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2960" y="4407923"/>
            <a:ext cx="10361851" cy="1362390"/>
          </a:xfrm>
        </p:spPr>
        <p:txBody>
          <a:bodyPr anchor="t"/>
          <a:lstStyle>
            <a:lvl1pPr algn="l">
              <a:defRPr sz="54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2960" y="2907387"/>
            <a:ext cx="10361851" cy="1500534"/>
          </a:xfrm>
        </p:spPr>
        <p:txBody>
          <a:bodyPr anchor="b"/>
          <a:lstStyle>
            <a:lvl1pPr marL="0" indent="0">
              <a:buNone/>
              <a:defRPr sz="2700">
                <a:solidFill>
                  <a:schemeClr val="tx1">
                    <a:tint val="75000"/>
                  </a:schemeClr>
                </a:solidFill>
              </a:defRPr>
            </a:lvl1pPr>
            <a:lvl2pPr marL="609585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170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3pPr>
            <a:lvl4pPr marL="1828754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4pPr>
            <a:lvl5pPr marL="2438339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5pPr>
            <a:lvl6pPr marL="3047924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6pPr>
            <a:lvl7pPr marL="3657509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7pPr>
            <a:lvl8pPr marL="4267093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8pPr>
            <a:lvl9pPr marL="4876678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14779EE-1E16-4CC5-A459-C716090F6017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10/14/2022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1570088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522" y="1600572"/>
            <a:ext cx="5384099" cy="4527011"/>
          </a:xfrm>
        </p:spPr>
        <p:txBody>
          <a:bodyPr/>
          <a:lstStyle>
            <a:lvl1pPr>
              <a:defRPr sz="3800"/>
            </a:lvl1pPr>
            <a:lvl2pPr>
              <a:defRPr sz="3200"/>
            </a:lvl2pPr>
            <a:lvl3pPr>
              <a:defRPr sz="27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6794" y="1600572"/>
            <a:ext cx="5384099" cy="4527011"/>
          </a:xfrm>
        </p:spPr>
        <p:txBody>
          <a:bodyPr/>
          <a:lstStyle>
            <a:lvl1pPr>
              <a:defRPr sz="3800"/>
            </a:lvl1pPr>
            <a:lvl2pPr>
              <a:defRPr sz="3200"/>
            </a:lvl2pPr>
            <a:lvl3pPr>
              <a:defRPr sz="27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3311C9F-D64E-4824-A709-CF61DE4E0BDD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10/14/2022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6614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091" y="1826048"/>
            <a:ext cx="5180926" cy="4352346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1396" y="1826048"/>
            <a:ext cx="5180926" cy="4352346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388EF-52D1-4258-9BE5-BCD010C7D4DE}" type="datetimeFigureOut">
              <a:rPr lang="zh-CN" altLang="en-US" smtClean="0"/>
              <a:pPr/>
              <a:t>2022/10/14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EE65E-57D2-4566-898C-4F2076833F8D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28902318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22" y="1535469"/>
            <a:ext cx="5386216" cy="639911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700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200" b="1"/>
            </a:lvl4pPr>
            <a:lvl5pPr marL="2438339" indent="0">
              <a:buNone/>
              <a:defRPr sz="2200" b="1"/>
            </a:lvl5pPr>
            <a:lvl6pPr marL="3047924" indent="0">
              <a:buNone/>
              <a:defRPr sz="2200" b="1"/>
            </a:lvl6pPr>
            <a:lvl7pPr marL="3657509" indent="0">
              <a:buNone/>
              <a:defRPr sz="2200" b="1"/>
            </a:lvl7pPr>
            <a:lvl8pPr marL="4267093" indent="0">
              <a:buNone/>
              <a:defRPr sz="2200" b="1"/>
            </a:lvl8pPr>
            <a:lvl9pPr marL="4876678" indent="0">
              <a:buNone/>
              <a:defRPr sz="2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522" y="2175380"/>
            <a:ext cx="5386216" cy="3952203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4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2567" y="1535469"/>
            <a:ext cx="5388332" cy="639911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700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200" b="1"/>
            </a:lvl4pPr>
            <a:lvl5pPr marL="2438339" indent="0">
              <a:buNone/>
              <a:defRPr sz="2200" b="1"/>
            </a:lvl5pPr>
            <a:lvl6pPr marL="3047924" indent="0">
              <a:buNone/>
              <a:defRPr sz="2200" b="1"/>
            </a:lvl6pPr>
            <a:lvl7pPr marL="3657509" indent="0">
              <a:buNone/>
              <a:defRPr sz="2200" b="1"/>
            </a:lvl7pPr>
            <a:lvl8pPr marL="4267093" indent="0">
              <a:buNone/>
              <a:defRPr sz="2200" b="1"/>
            </a:lvl8pPr>
            <a:lvl9pPr marL="4876678" indent="0">
              <a:buNone/>
              <a:defRPr sz="2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2567" y="2175380"/>
            <a:ext cx="5388332" cy="3952203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4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A4318BD-B3C6-4D4B-B871-C29490A2E55A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10/14/2022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9414329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14CAFC4-799C-4CDE-B92B-8C262F06CF3E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10/14/2022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0117460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圆角矩形 4"/>
          <p:cNvSpPr/>
          <p:nvPr userDrawn="1"/>
        </p:nvSpPr>
        <p:spPr>
          <a:xfrm>
            <a:off x="1139485" y="1031497"/>
            <a:ext cx="9911444" cy="42900"/>
          </a:xfrm>
          <a:prstGeom prst="roundRect">
            <a:avLst>
              <a:gd name="adj" fmla="val 50000"/>
            </a:avLst>
          </a:prstGeom>
          <a:gradFill>
            <a:gsLst>
              <a:gs pos="0">
                <a:schemeClr val="bg1">
                  <a:lumMod val="75000"/>
                </a:schemeClr>
              </a:gs>
              <a:gs pos="100000">
                <a:schemeClr val="bg1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8" rIns="91436" bIns="45718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印品黑体" panose="00000500000000000000" pitchFamily="2" charset="-122"/>
              <a:ea typeface="印品黑体" panose="00000500000000000000" pitchFamily="2" charset="-122"/>
              <a:cs typeface="+mn-cs"/>
            </a:endParaRPr>
          </a:p>
        </p:txBody>
      </p:sp>
      <p:sp>
        <p:nvSpPr>
          <p:cNvPr id="6" name="圆角矩形 5"/>
          <p:cNvSpPr/>
          <p:nvPr userDrawn="1"/>
        </p:nvSpPr>
        <p:spPr>
          <a:xfrm>
            <a:off x="5899289" y="6453393"/>
            <a:ext cx="391838" cy="22015"/>
          </a:xfrm>
          <a:prstGeom prst="roundRect">
            <a:avLst>
              <a:gd name="adj" fmla="val 50000"/>
            </a:avLst>
          </a:prstGeom>
          <a:gradFill>
            <a:gsLst>
              <a:gs pos="0">
                <a:schemeClr val="bg1">
                  <a:lumMod val="75000"/>
                </a:schemeClr>
              </a:gs>
              <a:gs pos="100000">
                <a:schemeClr val="bg1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8" rIns="91436" bIns="45718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印品黑体" panose="00000500000000000000" pitchFamily="2" charset="-122"/>
              <a:ea typeface="印品黑体" panose="00000500000000000000" pitchFamily="2" charset="-122"/>
              <a:cs typeface="+mn-cs"/>
            </a:endParaRP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E729073-8FFE-4F18-B513-07581FC6638E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10/14/2022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4672992" y="6397708"/>
            <a:ext cx="2844430" cy="365210"/>
          </a:xfrm>
        </p:spPr>
        <p:txBody>
          <a:bodyPr/>
          <a:lstStyle>
            <a:lvl1pPr algn="ctr">
              <a:defRPr>
                <a:latin typeface="印品黑体" panose="00000500000000000000" pitchFamily="2" charset="-122"/>
              </a:defRPr>
            </a:lvl1pPr>
          </a:lstStyle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6887435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75321500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24" y="273113"/>
            <a:ext cx="4010562" cy="1162320"/>
          </a:xfrm>
        </p:spPr>
        <p:txBody>
          <a:bodyPr anchor="b"/>
          <a:lstStyle>
            <a:lvl1pPr algn="l">
              <a:defRPr sz="27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113" y="273117"/>
            <a:ext cx="6814780" cy="5854468"/>
          </a:xfrm>
        </p:spPr>
        <p:txBody>
          <a:bodyPr/>
          <a:lstStyle>
            <a:lvl1pPr>
              <a:defRPr sz="4300"/>
            </a:lvl1pPr>
            <a:lvl2pPr>
              <a:defRPr sz="3800"/>
            </a:lvl2pPr>
            <a:lvl3pPr>
              <a:defRPr sz="3200"/>
            </a:lvl3pPr>
            <a:lvl4pPr>
              <a:defRPr sz="2700"/>
            </a:lvl4pPr>
            <a:lvl5pPr>
              <a:defRPr sz="2700"/>
            </a:lvl5pPr>
            <a:lvl6pPr>
              <a:defRPr sz="2700"/>
            </a:lvl6pPr>
            <a:lvl7pPr>
              <a:defRPr sz="2700"/>
            </a:lvl7pPr>
            <a:lvl8pPr>
              <a:defRPr sz="2700"/>
            </a:lvl8pPr>
            <a:lvl9pPr>
              <a:defRPr sz="27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24" y="1435437"/>
            <a:ext cx="4010562" cy="4692149"/>
          </a:xfrm>
        </p:spPr>
        <p:txBody>
          <a:bodyPr/>
          <a:lstStyle>
            <a:lvl1pPr marL="0" indent="0">
              <a:buNone/>
              <a:defRPr sz="1900"/>
            </a:lvl1pPr>
            <a:lvl2pPr marL="609585" indent="0">
              <a:buNone/>
              <a:defRPr sz="1600"/>
            </a:lvl2pPr>
            <a:lvl3pPr marL="1219170" indent="0">
              <a:buNone/>
              <a:defRPr sz="1400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3C7FCF6-76BD-4495-B08F-4C059D2BA31F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10/14/2022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1293340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406" y="4801714"/>
            <a:ext cx="7314248" cy="566870"/>
          </a:xfrm>
        </p:spPr>
        <p:txBody>
          <a:bodyPr anchor="b"/>
          <a:lstStyle>
            <a:lvl1pPr algn="l">
              <a:defRPr sz="27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406" y="612918"/>
            <a:ext cx="7314248" cy="4115753"/>
          </a:xfrm>
        </p:spPr>
        <p:txBody>
          <a:bodyPr/>
          <a:lstStyle>
            <a:lvl1pPr marL="0" indent="0">
              <a:buNone/>
              <a:defRPr sz="4300"/>
            </a:lvl1pPr>
            <a:lvl2pPr marL="609585" indent="0">
              <a:buNone/>
              <a:defRPr sz="3800"/>
            </a:lvl2pPr>
            <a:lvl3pPr marL="1219170" indent="0">
              <a:buNone/>
              <a:defRPr sz="3200"/>
            </a:lvl3pPr>
            <a:lvl4pPr marL="1828754" indent="0">
              <a:buNone/>
              <a:defRPr sz="2700"/>
            </a:lvl4pPr>
            <a:lvl5pPr marL="2438339" indent="0">
              <a:buNone/>
              <a:defRPr sz="2700"/>
            </a:lvl5pPr>
            <a:lvl6pPr marL="3047924" indent="0">
              <a:buNone/>
              <a:defRPr sz="2700"/>
            </a:lvl6pPr>
            <a:lvl7pPr marL="3657509" indent="0">
              <a:buNone/>
              <a:defRPr sz="2700"/>
            </a:lvl7pPr>
            <a:lvl8pPr marL="4267093" indent="0">
              <a:buNone/>
              <a:defRPr sz="2700"/>
            </a:lvl8pPr>
            <a:lvl9pPr marL="4876678" indent="0">
              <a:buNone/>
              <a:defRPr sz="27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406" y="5368584"/>
            <a:ext cx="7314248" cy="805049"/>
          </a:xfrm>
        </p:spPr>
        <p:txBody>
          <a:bodyPr/>
          <a:lstStyle>
            <a:lvl1pPr marL="0" indent="0">
              <a:buNone/>
              <a:defRPr sz="1900"/>
            </a:lvl1pPr>
            <a:lvl2pPr marL="609585" indent="0">
              <a:buNone/>
              <a:defRPr sz="1600"/>
            </a:lvl2pPr>
            <a:lvl3pPr marL="1219170" indent="0">
              <a:buNone/>
              <a:defRPr sz="1400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257577C-F53D-4BB9-9408-EB84DEB3CD80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10/14/2022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7326704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7D58058-BD14-4845-947D-4A9B79A00D09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10/14/2022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38530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8050" y="274704"/>
            <a:ext cx="2742843" cy="585288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522" y="274704"/>
            <a:ext cx="8025355" cy="585288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8ECB469-C949-4E3F-B0CB-0C15DA7B7F92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10/14/2022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4671184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711259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680" y="365211"/>
            <a:ext cx="10514231" cy="1325870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679" y="1681553"/>
            <a:ext cx="5157116" cy="82410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679" y="2505656"/>
            <a:ext cx="5157116" cy="3685441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1398" y="1681553"/>
            <a:ext cx="5182513" cy="82410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1398" y="2505656"/>
            <a:ext cx="5182513" cy="3685441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388EF-52D1-4258-9BE5-BCD010C7D4DE}" type="datetimeFigureOut">
              <a:rPr lang="zh-CN" altLang="en-US" smtClean="0"/>
              <a:pPr/>
              <a:t>2022/10/14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EE65E-57D2-4566-898C-4F2076833F8D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591911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388EF-52D1-4258-9BE5-BCD010C7D4DE}" type="datetimeFigureOut">
              <a:rPr lang="zh-CN" altLang="en-US" smtClean="0"/>
              <a:pPr/>
              <a:t>2022/10/14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EE65E-57D2-4566-898C-4F2076833F8D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687504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388EF-52D1-4258-9BE5-BCD010C7D4DE}" type="datetimeFigureOut">
              <a:rPr lang="zh-CN" altLang="en-US" smtClean="0"/>
              <a:pPr/>
              <a:t>2022/10/14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EE65E-57D2-4566-898C-4F2076833F8D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398581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679" y="457307"/>
            <a:ext cx="3931725" cy="1600571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2514" y="987654"/>
            <a:ext cx="6171397" cy="487475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679" y="2057877"/>
            <a:ext cx="3931725" cy="381247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388EF-52D1-4258-9BE5-BCD010C7D4DE}" type="datetimeFigureOut">
              <a:rPr lang="zh-CN" altLang="en-US" smtClean="0"/>
              <a:pPr/>
              <a:t>2022/10/14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EE65E-57D2-4566-898C-4F2076833F8D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884354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679" y="457307"/>
            <a:ext cx="3931725" cy="1600571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2514" y="987654"/>
            <a:ext cx="6171397" cy="4874754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679" y="2057877"/>
            <a:ext cx="3931725" cy="381247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388EF-52D1-4258-9BE5-BCD010C7D4DE}" type="datetimeFigureOut">
              <a:rPr lang="zh-CN" altLang="en-US" smtClean="0"/>
              <a:pPr/>
              <a:t>2022/10/14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EE65E-57D2-4566-898C-4F2076833F8D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265051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microsoft.com/office/2007/relationships/hdphoto" Target="../media/hdphoto1.wdp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3.xml"/><Relationship Id="rId13" Type="http://schemas.openxmlformats.org/officeDocument/2006/relationships/slideLayout" Target="../slideLayouts/slideLayout48.xml"/><Relationship Id="rId3" Type="http://schemas.openxmlformats.org/officeDocument/2006/relationships/slideLayout" Target="../slideLayouts/slideLayout38.xml"/><Relationship Id="rId7" Type="http://schemas.openxmlformats.org/officeDocument/2006/relationships/slideLayout" Target="../slideLayouts/slideLayout42.xml"/><Relationship Id="rId12" Type="http://schemas.openxmlformats.org/officeDocument/2006/relationships/slideLayout" Target="../slideLayouts/slideLayout47.xml"/><Relationship Id="rId2" Type="http://schemas.openxmlformats.org/officeDocument/2006/relationships/slideLayout" Target="../slideLayouts/slideLayout37.xml"/><Relationship Id="rId16" Type="http://schemas.microsoft.com/office/2007/relationships/hdphoto" Target="../media/hdphoto1.wdp"/><Relationship Id="rId1" Type="http://schemas.openxmlformats.org/officeDocument/2006/relationships/slideLayout" Target="../slideLayouts/slideLayout36.xml"/><Relationship Id="rId6" Type="http://schemas.openxmlformats.org/officeDocument/2006/relationships/slideLayout" Target="../slideLayouts/slideLayout41.xml"/><Relationship Id="rId11" Type="http://schemas.openxmlformats.org/officeDocument/2006/relationships/slideLayout" Target="../slideLayouts/slideLayout46.xml"/><Relationship Id="rId5" Type="http://schemas.openxmlformats.org/officeDocument/2006/relationships/slideLayout" Target="../slideLayouts/slideLayout40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45.xml"/><Relationship Id="rId4" Type="http://schemas.openxmlformats.org/officeDocument/2006/relationships/slideLayout" Target="../slideLayouts/slideLayout39.xml"/><Relationship Id="rId9" Type="http://schemas.openxmlformats.org/officeDocument/2006/relationships/slideLayout" Target="../slideLayouts/slideLayout44.xml"/><Relationship Id="rId14" Type="http://schemas.openxmlformats.org/officeDocument/2006/relationships/theme" Target="../theme/theme10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.xml"/><Relationship Id="rId7" Type="http://schemas.openxmlformats.org/officeDocument/2006/relationships/image" Target="../media/image2.png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microsoft.com/office/2007/relationships/hdphoto" Target="../media/hdphoto1.wdp"/><Relationship Id="rId5" Type="http://schemas.openxmlformats.org/officeDocument/2006/relationships/image" Target="../media/image1.png"/><Relationship Id="rId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7.xml"/><Relationship Id="rId7" Type="http://schemas.openxmlformats.org/officeDocument/2006/relationships/image" Target="../media/image2.png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microsoft.com/office/2007/relationships/hdphoto" Target="../media/hdphoto1.wdp"/><Relationship Id="rId5" Type="http://schemas.openxmlformats.org/officeDocument/2006/relationships/image" Target="../media/image1.png"/><Relationship Id="rId4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0.xml"/><Relationship Id="rId7" Type="http://schemas.openxmlformats.org/officeDocument/2006/relationships/image" Target="../media/image2.png"/><Relationship Id="rId2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8.xml"/><Relationship Id="rId6" Type="http://schemas.microsoft.com/office/2007/relationships/hdphoto" Target="../media/hdphoto1.wdp"/><Relationship Id="rId5" Type="http://schemas.openxmlformats.org/officeDocument/2006/relationships/image" Target="../media/image1.png"/><Relationship Id="rId4" Type="http://schemas.openxmlformats.org/officeDocument/2006/relationships/theme" Target="../theme/theme4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3.xml"/><Relationship Id="rId7" Type="http://schemas.openxmlformats.org/officeDocument/2006/relationships/image" Target="../media/image2.png"/><Relationship Id="rId2" Type="http://schemas.openxmlformats.org/officeDocument/2006/relationships/slideLayout" Target="../slideLayouts/slideLayout22.xml"/><Relationship Id="rId1" Type="http://schemas.openxmlformats.org/officeDocument/2006/relationships/slideLayout" Target="../slideLayouts/slideLayout21.xml"/><Relationship Id="rId6" Type="http://schemas.microsoft.com/office/2007/relationships/hdphoto" Target="../media/hdphoto1.wdp"/><Relationship Id="rId5" Type="http://schemas.openxmlformats.org/officeDocument/2006/relationships/image" Target="../media/image1.png"/><Relationship Id="rId4" Type="http://schemas.openxmlformats.org/officeDocument/2006/relationships/theme" Target="../theme/theme5.xml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6.xml"/><Relationship Id="rId7" Type="http://schemas.openxmlformats.org/officeDocument/2006/relationships/image" Target="../media/image2.png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microsoft.com/office/2007/relationships/hdphoto" Target="../media/hdphoto1.wdp"/><Relationship Id="rId5" Type="http://schemas.openxmlformats.org/officeDocument/2006/relationships/image" Target="../media/image1.png"/><Relationship Id="rId4" Type="http://schemas.openxmlformats.org/officeDocument/2006/relationships/theme" Target="../theme/theme6.xml"/></Relationships>
</file>

<file path=ppt/slideMasters/_rels/slideMaster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9.xml"/><Relationship Id="rId7" Type="http://schemas.openxmlformats.org/officeDocument/2006/relationships/image" Target="../media/image2.png"/><Relationship Id="rId2" Type="http://schemas.openxmlformats.org/officeDocument/2006/relationships/slideLayout" Target="../slideLayouts/slideLayout28.xml"/><Relationship Id="rId1" Type="http://schemas.openxmlformats.org/officeDocument/2006/relationships/slideLayout" Target="../slideLayouts/slideLayout27.xml"/><Relationship Id="rId6" Type="http://schemas.microsoft.com/office/2007/relationships/hdphoto" Target="../media/hdphoto1.wdp"/><Relationship Id="rId5" Type="http://schemas.openxmlformats.org/officeDocument/2006/relationships/image" Target="../media/image1.png"/><Relationship Id="rId4" Type="http://schemas.openxmlformats.org/officeDocument/2006/relationships/theme" Target="../theme/theme7.xml"/></Relationships>
</file>

<file path=ppt/slideMasters/_rels/slideMaster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2.xml"/><Relationship Id="rId7" Type="http://schemas.openxmlformats.org/officeDocument/2006/relationships/image" Target="../media/image2.png"/><Relationship Id="rId2" Type="http://schemas.openxmlformats.org/officeDocument/2006/relationships/slideLayout" Target="../slideLayouts/slideLayout31.xml"/><Relationship Id="rId1" Type="http://schemas.openxmlformats.org/officeDocument/2006/relationships/slideLayout" Target="../slideLayouts/slideLayout30.xml"/><Relationship Id="rId6" Type="http://schemas.microsoft.com/office/2007/relationships/hdphoto" Target="../media/hdphoto1.wdp"/><Relationship Id="rId5" Type="http://schemas.openxmlformats.org/officeDocument/2006/relationships/image" Target="../media/image1.png"/><Relationship Id="rId4" Type="http://schemas.openxmlformats.org/officeDocument/2006/relationships/theme" Target="../theme/theme8.xml"/></Relationships>
</file>

<file path=ppt/slideMasters/_rels/slideMaster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5.xml"/><Relationship Id="rId7" Type="http://schemas.openxmlformats.org/officeDocument/2006/relationships/image" Target="../media/image2.png"/><Relationship Id="rId2" Type="http://schemas.openxmlformats.org/officeDocument/2006/relationships/slideLayout" Target="../slideLayouts/slideLayout34.xml"/><Relationship Id="rId1" Type="http://schemas.openxmlformats.org/officeDocument/2006/relationships/slideLayout" Target="../slideLayouts/slideLayout33.xml"/><Relationship Id="rId6" Type="http://schemas.microsoft.com/office/2007/relationships/hdphoto" Target="../media/hdphoto1.wdp"/><Relationship Id="rId5" Type="http://schemas.openxmlformats.org/officeDocument/2006/relationships/image" Target="../media/image1.png"/><Relationship Id="rId4" Type="http://schemas.openxmlformats.org/officeDocument/2006/relationships/theme" Target="../theme/theme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rightnessContrast bright="1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092" y="365211"/>
            <a:ext cx="10514231" cy="1325870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/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092" y="1826048"/>
            <a:ext cx="10514231" cy="4352346"/>
          </a:xfrm>
          <a:prstGeom prst="rect">
            <a:avLst/>
          </a:prstGeom>
        </p:spPr>
        <p:txBody>
          <a:bodyPr vert="horz" lIns="91436" tIns="45718" rIns="91436" bIns="45718" rtlCol="0">
            <a:normAutofit/>
          </a:bodyPr>
          <a:lstStyle/>
          <a:p>
            <a:pPr lvl="0"/>
            <a:r>
              <a:rPr lang="zh-CN" altLang="en-US" dirty="0"/>
              <a:t>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092" y="6357823"/>
            <a:ext cx="2742843" cy="36521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印品黑体" panose="00000500000000000000" pitchFamily="2" charset="-122"/>
                <a:ea typeface="印品黑体" panose="00000500000000000000" pitchFamily="2" charset="-122"/>
              </a:defRPr>
            </a:lvl1pPr>
          </a:lstStyle>
          <a:p>
            <a:fld id="{4C4388EF-52D1-4258-9BE5-BCD010C7D4DE}" type="datetimeFigureOut">
              <a:rPr lang="zh-CN" altLang="en-US" smtClean="0"/>
              <a:pPr/>
              <a:t>2022/10/14</a:t>
            </a:fld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075" y="6357823"/>
            <a:ext cx="4114264" cy="36521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印品黑体" panose="00000500000000000000" pitchFamily="2" charset="-122"/>
                <a:ea typeface="印品黑体" panose="00000500000000000000" pitchFamily="2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09480" y="6357823"/>
            <a:ext cx="2742843" cy="36521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印品黑体" panose="00000500000000000000" pitchFamily="2" charset="-122"/>
                <a:ea typeface="印品黑体" panose="00000500000000000000" pitchFamily="2" charset="-122"/>
              </a:defRPr>
            </a:lvl1pPr>
          </a:lstStyle>
          <a:p>
            <a:fld id="{3D3EE65E-57D2-4566-898C-4F2076833F8D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934026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印品黑体" panose="00000500000000000000" pitchFamily="2" charset="-122"/>
          <a:ea typeface="印品黑体" panose="00000500000000000000" pitchFamily="2" charset="-122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印品黑体" panose="00000500000000000000" pitchFamily="2" charset="-122"/>
          <a:ea typeface="印品黑体" panose="00000500000000000000" pitchFamily="2" charset="-122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印品黑体" panose="00000500000000000000" pitchFamily="2" charset="-122"/>
          <a:ea typeface="印品黑体" panose="00000500000000000000" pitchFamily="2" charset="-122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印品黑体" panose="00000500000000000000" pitchFamily="2" charset="-122"/>
          <a:ea typeface="印品黑体" panose="00000500000000000000" pitchFamily="2" charset="-122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印品黑体" panose="00000500000000000000" pitchFamily="2" charset="-122"/>
          <a:ea typeface="印品黑体" panose="00000500000000000000" pitchFamily="2" charset="-122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印品黑体" panose="00000500000000000000" pitchFamily="2" charset="-122"/>
          <a:ea typeface="印品黑体" panose="00000500000000000000" pitchFamily="2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5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rightnessContrast bright="1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21" y="274703"/>
            <a:ext cx="10971372" cy="1143265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21" y="1600572"/>
            <a:ext cx="10971372" cy="4527011"/>
          </a:xfrm>
          <a:prstGeom prst="rect">
            <a:avLst/>
          </a:prstGeom>
        </p:spPr>
        <p:txBody>
          <a:bodyPr vert="horz" lIns="91436" tIns="45718" rIns="91436" bIns="45718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521" y="6357825"/>
            <a:ext cx="2844430" cy="36521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  <a:latin typeface="印品黑体" panose="00000500000000000000" pitchFamily="2" charset="-122"/>
                <a:ea typeface="印品黑体" panose="00000500000000000000" pitchFamily="2" charset="-122"/>
              </a:defRPr>
            </a:lvl1pPr>
          </a:lstStyle>
          <a:p>
            <a:pPr>
              <a:defRPr/>
            </a:pPr>
            <a:fld id="{9196EC2F-0988-4314-AD4B-24FF16D7B45E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10/14/2022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059" y="6357825"/>
            <a:ext cx="3860297" cy="36521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  <a:latin typeface="印品黑体" panose="00000500000000000000" pitchFamily="2" charset="-122"/>
              </a:defRPr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6463" y="6357825"/>
            <a:ext cx="2844430" cy="36521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  <a:latin typeface="印品黑体" panose="00000500000000000000" pitchFamily="2" charset="-122"/>
              </a:defRPr>
            </a:lvl1pPr>
          </a:lstStyle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90651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3" r:id="rId1"/>
    <p:sldLayoutId id="2147483694" r:id="rId2"/>
    <p:sldLayoutId id="2147483695" r:id="rId3"/>
    <p:sldLayoutId id="2147483696" r:id="rId4"/>
    <p:sldLayoutId id="2147483697" r:id="rId5"/>
    <p:sldLayoutId id="2147483698" r:id="rId6"/>
    <p:sldLayoutId id="2147483699" r:id="rId7"/>
    <p:sldLayoutId id="2147483700" r:id="rId8"/>
    <p:sldLayoutId id="2147483701" r:id="rId9"/>
    <p:sldLayoutId id="2147483702" r:id="rId10"/>
    <p:sldLayoutId id="2147483703" r:id="rId11"/>
    <p:sldLayoutId id="2147483704" r:id="rId12"/>
    <p:sldLayoutId id="2147483705" r:id="rId13"/>
  </p:sldLayoutIdLst>
  <p:hf hdr="0" ftr="0" dt="0"/>
  <p:txStyles>
    <p:titleStyle>
      <a:lvl1pPr algn="ctr" defTabSz="1219170" rtl="0" eaLnBrk="1" latinLnBrk="0" hangingPunct="1">
        <a:spcBef>
          <a:spcPct val="0"/>
        </a:spcBef>
        <a:buNone/>
        <a:defRPr sz="5900" kern="1200">
          <a:solidFill>
            <a:schemeClr val="tx1"/>
          </a:solidFill>
          <a:latin typeface="印品黑体" panose="00000500000000000000" pitchFamily="2" charset="-122"/>
          <a:ea typeface="+mj-ea"/>
          <a:cs typeface="+mj-cs"/>
        </a:defRPr>
      </a:lvl1pPr>
    </p:titleStyle>
    <p:bodyStyle>
      <a:lvl1pPr marL="457189" indent="-457189" algn="l" defTabSz="1219170" rtl="0" eaLnBrk="1" latinLnBrk="0" hangingPunct="1">
        <a:spcBef>
          <a:spcPct val="20000"/>
        </a:spcBef>
        <a:buFont typeface="Arial" pitchFamily="34" charset="0"/>
        <a:buChar char="•"/>
        <a:defRPr sz="4300" kern="1200">
          <a:solidFill>
            <a:schemeClr val="tx1"/>
          </a:solidFill>
          <a:latin typeface="印品黑体" panose="00000500000000000000" pitchFamily="2" charset="-122"/>
          <a:ea typeface="+mn-ea"/>
          <a:cs typeface="+mn-cs"/>
        </a:defRPr>
      </a:lvl1pPr>
      <a:lvl2pPr marL="990575" indent="-380990" algn="l" defTabSz="1219170" rtl="0" eaLnBrk="1" latinLnBrk="0" hangingPunct="1">
        <a:spcBef>
          <a:spcPct val="20000"/>
        </a:spcBef>
        <a:buFont typeface="Arial" pitchFamily="34" charset="0"/>
        <a:buChar char="–"/>
        <a:defRPr sz="3800" kern="1200">
          <a:solidFill>
            <a:schemeClr val="tx1"/>
          </a:solidFill>
          <a:latin typeface="印品黑体" panose="00000500000000000000" pitchFamily="2" charset="-122"/>
          <a:ea typeface="+mn-ea"/>
          <a:cs typeface="+mn-cs"/>
        </a:defRPr>
      </a:lvl2pPr>
      <a:lvl3pPr marL="1523962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印品黑体" panose="00000500000000000000" pitchFamily="2" charset="-122"/>
          <a:ea typeface="+mn-ea"/>
          <a:cs typeface="+mn-cs"/>
        </a:defRPr>
      </a:lvl3pPr>
      <a:lvl4pPr marL="2133547" indent="-304792" algn="l" defTabSz="1219170" rtl="0" eaLnBrk="1" latinLnBrk="0" hangingPunct="1">
        <a:spcBef>
          <a:spcPct val="20000"/>
        </a:spcBef>
        <a:buFont typeface="Arial" pitchFamily="34" charset="0"/>
        <a:buChar char="–"/>
        <a:defRPr sz="2700" kern="1200">
          <a:solidFill>
            <a:schemeClr val="tx1"/>
          </a:solidFill>
          <a:latin typeface="印品黑体" panose="00000500000000000000" pitchFamily="2" charset="-122"/>
          <a:ea typeface="+mn-ea"/>
          <a:cs typeface="+mn-cs"/>
        </a:defRPr>
      </a:lvl4pPr>
      <a:lvl5pPr marL="2743131" indent="-304792" algn="l" defTabSz="1219170" rtl="0" eaLnBrk="1" latinLnBrk="0" hangingPunct="1">
        <a:spcBef>
          <a:spcPct val="20000"/>
        </a:spcBef>
        <a:buFont typeface="Arial" pitchFamily="34" charset="0"/>
        <a:buChar char="»"/>
        <a:defRPr sz="2700" kern="1200">
          <a:solidFill>
            <a:schemeClr val="tx1"/>
          </a:solidFill>
          <a:latin typeface="印品黑体" panose="00000500000000000000" pitchFamily="2" charset="-122"/>
          <a:ea typeface="+mn-ea"/>
          <a:cs typeface="+mn-cs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1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hexa.png"/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0413" cy="6859588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21" y="355683"/>
            <a:ext cx="10971372" cy="1143265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JM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21" y="1600573"/>
            <a:ext cx="10971372" cy="4166564"/>
          </a:xfrm>
          <a:prstGeom prst="rect">
            <a:avLst/>
          </a:prstGeom>
        </p:spPr>
        <p:txBody>
          <a:bodyPr vert="horz" lIns="91436" tIns="45718" rIns="91436" bIns="45718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JM" dirty="0"/>
          </a:p>
        </p:txBody>
      </p:sp>
      <p:sp>
        <p:nvSpPr>
          <p:cNvPr id="11" name="Freeform 5"/>
          <p:cNvSpPr>
            <a:spLocks/>
          </p:cNvSpPr>
          <p:nvPr userDrawn="1"/>
        </p:nvSpPr>
        <p:spPr bwMode="auto">
          <a:xfrm rot="5400000">
            <a:off x="11245248" y="6045087"/>
            <a:ext cx="541705" cy="479936"/>
          </a:xfrm>
          <a:custGeom>
            <a:avLst/>
            <a:gdLst>
              <a:gd name="T0" fmla="*/ 407 w 1375"/>
              <a:gd name="T1" fmla="*/ 1218 h 1218"/>
              <a:gd name="T2" fmla="*/ 299 w 1375"/>
              <a:gd name="T3" fmla="*/ 1156 h 1218"/>
              <a:gd name="T4" fmla="*/ 19 w 1375"/>
              <a:gd name="T5" fmla="*/ 671 h 1218"/>
              <a:gd name="T6" fmla="*/ 19 w 1375"/>
              <a:gd name="T7" fmla="*/ 547 h 1218"/>
              <a:gd name="T8" fmla="*/ 299 w 1375"/>
              <a:gd name="T9" fmla="*/ 62 h 1218"/>
              <a:gd name="T10" fmla="*/ 407 w 1375"/>
              <a:gd name="T11" fmla="*/ 0 h 1218"/>
              <a:gd name="T12" fmla="*/ 967 w 1375"/>
              <a:gd name="T13" fmla="*/ 0 h 1218"/>
              <a:gd name="T14" fmla="*/ 1075 w 1375"/>
              <a:gd name="T15" fmla="*/ 62 h 1218"/>
              <a:gd name="T16" fmla="*/ 1355 w 1375"/>
              <a:gd name="T17" fmla="*/ 547 h 1218"/>
              <a:gd name="T18" fmla="*/ 1355 w 1375"/>
              <a:gd name="T19" fmla="*/ 671 h 1218"/>
              <a:gd name="T20" fmla="*/ 1075 w 1375"/>
              <a:gd name="T21" fmla="*/ 1156 h 1218"/>
              <a:gd name="T22" fmla="*/ 967 w 1375"/>
              <a:gd name="T23" fmla="*/ 1218 h 1218"/>
              <a:gd name="T24" fmla="*/ 407 w 1375"/>
              <a:gd name="T25" fmla="*/ 1218 h 12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375" h="1218">
                <a:moveTo>
                  <a:pt x="407" y="1218"/>
                </a:moveTo>
                <a:cubicBezTo>
                  <a:pt x="368" y="1218"/>
                  <a:pt x="319" y="1190"/>
                  <a:pt x="299" y="1156"/>
                </a:cubicBezTo>
                <a:cubicBezTo>
                  <a:pt x="19" y="671"/>
                  <a:pt x="19" y="671"/>
                  <a:pt x="19" y="671"/>
                </a:cubicBezTo>
                <a:cubicBezTo>
                  <a:pt x="0" y="637"/>
                  <a:pt x="0" y="581"/>
                  <a:pt x="19" y="547"/>
                </a:cubicBezTo>
                <a:cubicBezTo>
                  <a:pt x="299" y="62"/>
                  <a:pt x="299" y="62"/>
                  <a:pt x="299" y="62"/>
                </a:cubicBezTo>
                <a:cubicBezTo>
                  <a:pt x="319" y="28"/>
                  <a:pt x="368" y="0"/>
                  <a:pt x="407" y="0"/>
                </a:cubicBezTo>
                <a:cubicBezTo>
                  <a:pt x="967" y="0"/>
                  <a:pt x="967" y="0"/>
                  <a:pt x="967" y="0"/>
                </a:cubicBezTo>
                <a:cubicBezTo>
                  <a:pt x="1007" y="0"/>
                  <a:pt x="1055" y="28"/>
                  <a:pt x="1075" y="62"/>
                </a:cubicBezTo>
                <a:cubicBezTo>
                  <a:pt x="1355" y="547"/>
                  <a:pt x="1355" y="547"/>
                  <a:pt x="1355" y="547"/>
                </a:cubicBezTo>
                <a:cubicBezTo>
                  <a:pt x="1375" y="581"/>
                  <a:pt x="1375" y="637"/>
                  <a:pt x="1355" y="671"/>
                </a:cubicBezTo>
                <a:cubicBezTo>
                  <a:pt x="1075" y="1156"/>
                  <a:pt x="1075" y="1156"/>
                  <a:pt x="1075" y="1156"/>
                </a:cubicBezTo>
                <a:cubicBezTo>
                  <a:pt x="1055" y="1190"/>
                  <a:pt x="1007" y="1218"/>
                  <a:pt x="967" y="1218"/>
                </a:cubicBezTo>
                <a:lnTo>
                  <a:pt x="407" y="1218"/>
                </a:lnTo>
                <a:close/>
              </a:path>
            </a:pathLst>
          </a:custGeom>
          <a:gradFill flip="none" rotWithShape="1">
            <a:gsLst>
              <a:gs pos="100000">
                <a:schemeClr val="bg1">
                  <a:lumMod val="97000"/>
                </a:schemeClr>
              </a:gs>
              <a:gs pos="2000">
                <a:schemeClr val="bg1">
                  <a:lumMod val="83000"/>
                </a:schemeClr>
              </a:gs>
            </a:gsLst>
            <a:lin ang="18900000" scaled="0"/>
            <a:tileRect/>
          </a:gradFill>
          <a:ln w="12700"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80000"/>
                  </a:schemeClr>
                </a:gs>
              </a:gsLst>
              <a:lin ang="18900000" scaled="0"/>
              <a:tileRect/>
            </a:gradFill>
          </a:ln>
          <a:effectLst>
            <a:outerShdw blurRad="165100" dist="762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印品黑体" panose="00000500000000000000" pitchFamily="2" charset="-122"/>
              <a:ea typeface="印品黑体" panose="00000500000000000000" pitchFamily="2" charset="-122"/>
              <a:cs typeface="+mn-cs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939636" y="177842"/>
            <a:ext cx="2844430" cy="36521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  <a:latin typeface="印品黑体" panose="00000500000000000000" pitchFamily="2" charset="-122"/>
              </a:defRPr>
            </a:lvl1pPr>
          </a:lstStyle>
          <a:p>
            <a:pPr>
              <a:defRPr/>
            </a:pPr>
            <a:fld id="{A6620504-D840-6A40-90BC-6F3747762FA2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14/10/2022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059" y="6334005"/>
            <a:ext cx="3860297" cy="36521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>
                <a:solidFill>
                  <a:schemeClr val="bg1">
                    <a:lumMod val="65000"/>
                  </a:schemeClr>
                </a:solidFill>
                <a:latin typeface="印品黑体" panose="00000500000000000000" pitchFamily="2" charset="-122"/>
              </a:defRPr>
            </a:lvl1pPr>
          </a:lstStyle>
          <a:p>
            <a:pPr>
              <a:defRPr/>
            </a:pPr>
            <a:r>
              <a:rPr lang="en-JM" dirty="0">
                <a:solidFill>
                  <a:prstClr val="white">
                    <a:lumMod val="65000"/>
                  </a:prstClr>
                </a:solidFill>
              </a:rPr>
              <a:t>WWW.DESIGNERSPARADISE.COM</a:t>
            </a: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812694" y="6275254"/>
            <a:ext cx="10463438" cy="19604"/>
          </a:xfrm>
          <a:prstGeom prst="line">
            <a:avLst/>
          </a:prstGeom>
          <a:ln w="9525" cmpd="sng"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281415" y="6145720"/>
            <a:ext cx="479938" cy="304871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 b="0">
                <a:solidFill>
                  <a:schemeClr val="tx1">
                    <a:lumMod val="50000"/>
                    <a:lumOff val="50000"/>
                  </a:schemeClr>
                </a:solidFill>
                <a:latin typeface="印品黑体" panose="00000500000000000000" pitchFamily="2" charset="-122"/>
                <a:ea typeface="印品黑体" panose="00000500000000000000" pitchFamily="2" charset="-122"/>
                <a:cs typeface="印品黑体" panose="00000500000000000000" pitchFamily="2" charset="-122"/>
              </a:defRPr>
            </a:lvl1pPr>
          </a:lstStyle>
          <a:p>
            <a:pPr>
              <a:defRPr/>
            </a:pPr>
            <a:fld id="{857B18ED-D931-45F4-8873-1BEDAB4DC03E}" type="slidenum">
              <a:rPr lang="en-JM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en-JM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15703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</p:sldLayoutIdLst>
  <p:hf hdr="0" ftr="0" dt="0"/>
  <p:txStyles>
    <p:titleStyle>
      <a:lvl1pPr algn="l" defTabSz="1219170" rtl="0" eaLnBrk="1" latinLnBrk="0" hangingPunct="1">
        <a:spcBef>
          <a:spcPct val="0"/>
        </a:spcBef>
        <a:buNone/>
        <a:defRPr sz="4600" kern="1200">
          <a:solidFill>
            <a:srgbClr val="17375E"/>
          </a:solidFill>
          <a:latin typeface="印品黑体" panose="00000500000000000000" pitchFamily="2" charset="-122"/>
          <a:ea typeface="Open Sans Extrabold" pitchFamily="34" charset="0"/>
          <a:cs typeface="印品黑体" panose="00000500000000000000" pitchFamily="2" charset="-122"/>
        </a:defRPr>
      </a:lvl1pPr>
    </p:titleStyle>
    <p:bodyStyle>
      <a:lvl1pPr marL="457189" indent="-457189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rgbClr val="17375E"/>
          </a:solidFill>
          <a:latin typeface="印品黑体" panose="00000500000000000000" pitchFamily="2" charset="-122"/>
          <a:ea typeface="+mn-ea"/>
          <a:cs typeface="+mn-cs"/>
        </a:defRPr>
      </a:lvl1pPr>
      <a:lvl2pPr marL="990575" indent="-380990" algn="l" defTabSz="1219170" rtl="0" eaLnBrk="1" latinLnBrk="0" hangingPunct="1">
        <a:spcBef>
          <a:spcPct val="20000"/>
        </a:spcBef>
        <a:buFont typeface="Arial" pitchFamily="34" charset="0"/>
        <a:buChar char="–"/>
        <a:defRPr sz="2400" kern="1200">
          <a:solidFill>
            <a:srgbClr val="17375E"/>
          </a:solidFill>
          <a:latin typeface="印品黑体" panose="00000500000000000000" pitchFamily="2" charset="-122"/>
          <a:ea typeface="+mn-ea"/>
          <a:cs typeface="+mn-cs"/>
        </a:defRPr>
      </a:lvl2pPr>
      <a:lvl3pPr marL="1523962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rgbClr val="17375E"/>
          </a:solidFill>
          <a:latin typeface="印品黑体" panose="00000500000000000000" pitchFamily="2" charset="-122"/>
          <a:ea typeface="+mn-ea"/>
          <a:cs typeface="+mn-cs"/>
        </a:defRPr>
      </a:lvl3pPr>
      <a:lvl4pPr marL="2133547" indent="-304792" algn="l" defTabSz="1219170" rtl="0" eaLnBrk="1" latinLnBrk="0" hangingPunct="1">
        <a:spcBef>
          <a:spcPct val="20000"/>
        </a:spcBef>
        <a:buFont typeface="Arial" pitchFamily="34" charset="0"/>
        <a:buChar char="–"/>
        <a:defRPr sz="1900" kern="1200">
          <a:solidFill>
            <a:srgbClr val="17375E"/>
          </a:solidFill>
          <a:latin typeface="印品黑体" panose="00000500000000000000" pitchFamily="2" charset="-122"/>
          <a:ea typeface="+mn-ea"/>
          <a:cs typeface="+mn-cs"/>
        </a:defRPr>
      </a:lvl4pPr>
      <a:lvl5pPr marL="2743131" indent="-304792" algn="l" defTabSz="1219170" rtl="0" eaLnBrk="1" latinLnBrk="0" hangingPunct="1">
        <a:spcBef>
          <a:spcPct val="20000"/>
        </a:spcBef>
        <a:buFont typeface="Arial" pitchFamily="34" charset="0"/>
        <a:buChar char="»"/>
        <a:defRPr sz="1900" kern="1200">
          <a:solidFill>
            <a:srgbClr val="17375E"/>
          </a:solidFill>
          <a:latin typeface="印品黑体" panose="00000500000000000000" pitchFamily="2" charset="-122"/>
          <a:ea typeface="+mn-ea"/>
          <a:cs typeface="+mn-cs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1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hexa.png"/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0413" cy="6859588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21" y="355683"/>
            <a:ext cx="10971372" cy="1143265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JM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21" y="1600573"/>
            <a:ext cx="10971372" cy="4166564"/>
          </a:xfrm>
          <a:prstGeom prst="rect">
            <a:avLst/>
          </a:prstGeom>
        </p:spPr>
        <p:txBody>
          <a:bodyPr vert="horz" lIns="91436" tIns="45718" rIns="91436" bIns="45718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JM" dirty="0"/>
          </a:p>
        </p:txBody>
      </p:sp>
      <p:sp>
        <p:nvSpPr>
          <p:cNvPr id="11" name="Freeform 5"/>
          <p:cNvSpPr>
            <a:spLocks/>
          </p:cNvSpPr>
          <p:nvPr userDrawn="1"/>
        </p:nvSpPr>
        <p:spPr bwMode="auto">
          <a:xfrm rot="5400000">
            <a:off x="11245248" y="6045087"/>
            <a:ext cx="541705" cy="479936"/>
          </a:xfrm>
          <a:custGeom>
            <a:avLst/>
            <a:gdLst>
              <a:gd name="T0" fmla="*/ 407 w 1375"/>
              <a:gd name="T1" fmla="*/ 1218 h 1218"/>
              <a:gd name="T2" fmla="*/ 299 w 1375"/>
              <a:gd name="T3" fmla="*/ 1156 h 1218"/>
              <a:gd name="T4" fmla="*/ 19 w 1375"/>
              <a:gd name="T5" fmla="*/ 671 h 1218"/>
              <a:gd name="T6" fmla="*/ 19 w 1375"/>
              <a:gd name="T7" fmla="*/ 547 h 1218"/>
              <a:gd name="T8" fmla="*/ 299 w 1375"/>
              <a:gd name="T9" fmla="*/ 62 h 1218"/>
              <a:gd name="T10" fmla="*/ 407 w 1375"/>
              <a:gd name="T11" fmla="*/ 0 h 1218"/>
              <a:gd name="T12" fmla="*/ 967 w 1375"/>
              <a:gd name="T13" fmla="*/ 0 h 1218"/>
              <a:gd name="T14" fmla="*/ 1075 w 1375"/>
              <a:gd name="T15" fmla="*/ 62 h 1218"/>
              <a:gd name="T16" fmla="*/ 1355 w 1375"/>
              <a:gd name="T17" fmla="*/ 547 h 1218"/>
              <a:gd name="T18" fmla="*/ 1355 w 1375"/>
              <a:gd name="T19" fmla="*/ 671 h 1218"/>
              <a:gd name="T20" fmla="*/ 1075 w 1375"/>
              <a:gd name="T21" fmla="*/ 1156 h 1218"/>
              <a:gd name="T22" fmla="*/ 967 w 1375"/>
              <a:gd name="T23" fmla="*/ 1218 h 1218"/>
              <a:gd name="T24" fmla="*/ 407 w 1375"/>
              <a:gd name="T25" fmla="*/ 1218 h 12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375" h="1218">
                <a:moveTo>
                  <a:pt x="407" y="1218"/>
                </a:moveTo>
                <a:cubicBezTo>
                  <a:pt x="368" y="1218"/>
                  <a:pt x="319" y="1190"/>
                  <a:pt x="299" y="1156"/>
                </a:cubicBezTo>
                <a:cubicBezTo>
                  <a:pt x="19" y="671"/>
                  <a:pt x="19" y="671"/>
                  <a:pt x="19" y="671"/>
                </a:cubicBezTo>
                <a:cubicBezTo>
                  <a:pt x="0" y="637"/>
                  <a:pt x="0" y="581"/>
                  <a:pt x="19" y="547"/>
                </a:cubicBezTo>
                <a:cubicBezTo>
                  <a:pt x="299" y="62"/>
                  <a:pt x="299" y="62"/>
                  <a:pt x="299" y="62"/>
                </a:cubicBezTo>
                <a:cubicBezTo>
                  <a:pt x="319" y="28"/>
                  <a:pt x="368" y="0"/>
                  <a:pt x="407" y="0"/>
                </a:cubicBezTo>
                <a:cubicBezTo>
                  <a:pt x="967" y="0"/>
                  <a:pt x="967" y="0"/>
                  <a:pt x="967" y="0"/>
                </a:cubicBezTo>
                <a:cubicBezTo>
                  <a:pt x="1007" y="0"/>
                  <a:pt x="1055" y="28"/>
                  <a:pt x="1075" y="62"/>
                </a:cubicBezTo>
                <a:cubicBezTo>
                  <a:pt x="1355" y="547"/>
                  <a:pt x="1355" y="547"/>
                  <a:pt x="1355" y="547"/>
                </a:cubicBezTo>
                <a:cubicBezTo>
                  <a:pt x="1375" y="581"/>
                  <a:pt x="1375" y="637"/>
                  <a:pt x="1355" y="671"/>
                </a:cubicBezTo>
                <a:cubicBezTo>
                  <a:pt x="1075" y="1156"/>
                  <a:pt x="1075" y="1156"/>
                  <a:pt x="1075" y="1156"/>
                </a:cubicBezTo>
                <a:cubicBezTo>
                  <a:pt x="1055" y="1190"/>
                  <a:pt x="1007" y="1218"/>
                  <a:pt x="967" y="1218"/>
                </a:cubicBezTo>
                <a:lnTo>
                  <a:pt x="407" y="1218"/>
                </a:lnTo>
                <a:close/>
              </a:path>
            </a:pathLst>
          </a:custGeom>
          <a:gradFill flip="none" rotWithShape="1">
            <a:gsLst>
              <a:gs pos="100000">
                <a:schemeClr val="bg1">
                  <a:lumMod val="97000"/>
                </a:schemeClr>
              </a:gs>
              <a:gs pos="2000">
                <a:schemeClr val="bg1">
                  <a:lumMod val="83000"/>
                </a:schemeClr>
              </a:gs>
            </a:gsLst>
            <a:lin ang="18900000" scaled="0"/>
            <a:tileRect/>
          </a:gradFill>
          <a:ln w="12700"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80000"/>
                  </a:schemeClr>
                </a:gs>
              </a:gsLst>
              <a:lin ang="18900000" scaled="0"/>
              <a:tileRect/>
            </a:gradFill>
          </a:ln>
          <a:effectLst>
            <a:outerShdw blurRad="165100" dist="762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印品黑体" panose="00000500000000000000" pitchFamily="2" charset="-122"/>
              <a:ea typeface="印品黑体" panose="00000500000000000000" pitchFamily="2" charset="-122"/>
              <a:cs typeface="+mn-cs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939636" y="177842"/>
            <a:ext cx="2844430" cy="36521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  <a:latin typeface="印品黑体" panose="00000500000000000000" pitchFamily="2" charset="-122"/>
              </a:defRPr>
            </a:lvl1pPr>
          </a:lstStyle>
          <a:p>
            <a:pPr>
              <a:defRPr/>
            </a:pPr>
            <a:fld id="{A6620504-D840-6A40-90BC-6F3747762FA2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14/10/2022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059" y="6334005"/>
            <a:ext cx="3860297" cy="36521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>
                <a:solidFill>
                  <a:schemeClr val="bg1">
                    <a:lumMod val="65000"/>
                  </a:schemeClr>
                </a:solidFill>
                <a:latin typeface="印品黑体" panose="00000500000000000000" pitchFamily="2" charset="-122"/>
              </a:defRPr>
            </a:lvl1pPr>
          </a:lstStyle>
          <a:p>
            <a:pPr>
              <a:defRPr/>
            </a:pPr>
            <a:r>
              <a:rPr lang="en-JM" dirty="0">
                <a:solidFill>
                  <a:prstClr val="white">
                    <a:lumMod val="65000"/>
                  </a:prstClr>
                </a:solidFill>
              </a:rPr>
              <a:t>WWW.DESIGNERSPARADISE.COM</a:t>
            </a: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812694" y="6275254"/>
            <a:ext cx="10463438" cy="19604"/>
          </a:xfrm>
          <a:prstGeom prst="line">
            <a:avLst/>
          </a:prstGeom>
          <a:ln w="9525" cmpd="sng"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281415" y="6145720"/>
            <a:ext cx="479938" cy="304871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 b="0">
                <a:solidFill>
                  <a:schemeClr val="tx1">
                    <a:lumMod val="50000"/>
                    <a:lumOff val="50000"/>
                  </a:schemeClr>
                </a:solidFill>
                <a:latin typeface="印品黑体" panose="00000500000000000000" pitchFamily="2" charset="-122"/>
                <a:ea typeface="印品黑体" panose="00000500000000000000" pitchFamily="2" charset="-122"/>
                <a:cs typeface="印品黑体" panose="00000500000000000000" pitchFamily="2" charset="-122"/>
              </a:defRPr>
            </a:lvl1pPr>
          </a:lstStyle>
          <a:p>
            <a:pPr>
              <a:defRPr/>
            </a:pPr>
            <a:fld id="{857B18ED-D931-45F4-8873-1BEDAB4DC03E}" type="slidenum">
              <a:rPr lang="en-JM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en-JM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76087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  <p:sldLayoutId id="2147483666" r:id="rId2"/>
    <p:sldLayoutId id="2147483667" r:id="rId3"/>
  </p:sldLayoutIdLst>
  <p:hf hdr="0" ftr="0" dt="0"/>
  <p:txStyles>
    <p:titleStyle>
      <a:lvl1pPr algn="l" defTabSz="1219170" rtl="0" eaLnBrk="1" latinLnBrk="0" hangingPunct="1">
        <a:spcBef>
          <a:spcPct val="0"/>
        </a:spcBef>
        <a:buNone/>
        <a:defRPr sz="4600" kern="1200">
          <a:solidFill>
            <a:srgbClr val="17375E"/>
          </a:solidFill>
          <a:latin typeface="印品黑体" panose="00000500000000000000" pitchFamily="2" charset="-122"/>
          <a:ea typeface="Open Sans Extrabold" pitchFamily="34" charset="0"/>
          <a:cs typeface="印品黑体" panose="00000500000000000000" pitchFamily="2" charset="-122"/>
        </a:defRPr>
      </a:lvl1pPr>
    </p:titleStyle>
    <p:bodyStyle>
      <a:lvl1pPr marL="457189" indent="-457189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rgbClr val="17375E"/>
          </a:solidFill>
          <a:latin typeface="印品黑体" panose="00000500000000000000" pitchFamily="2" charset="-122"/>
          <a:ea typeface="+mn-ea"/>
          <a:cs typeface="+mn-cs"/>
        </a:defRPr>
      </a:lvl1pPr>
      <a:lvl2pPr marL="990575" indent="-380990" algn="l" defTabSz="1219170" rtl="0" eaLnBrk="1" latinLnBrk="0" hangingPunct="1">
        <a:spcBef>
          <a:spcPct val="20000"/>
        </a:spcBef>
        <a:buFont typeface="Arial" pitchFamily="34" charset="0"/>
        <a:buChar char="–"/>
        <a:defRPr sz="2400" kern="1200">
          <a:solidFill>
            <a:srgbClr val="17375E"/>
          </a:solidFill>
          <a:latin typeface="印品黑体" panose="00000500000000000000" pitchFamily="2" charset="-122"/>
          <a:ea typeface="+mn-ea"/>
          <a:cs typeface="+mn-cs"/>
        </a:defRPr>
      </a:lvl2pPr>
      <a:lvl3pPr marL="1523962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rgbClr val="17375E"/>
          </a:solidFill>
          <a:latin typeface="印品黑体" panose="00000500000000000000" pitchFamily="2" charset="-122"/>
          <a:ea typeface="+mn-ea"/>
          <a:cs typeface="+mn-cs"/>
        </a:defRPr>
      </a:lvl3pPr>
      <a:lvl4pPr marL="2133547" indent="-304792" algn="l" defTabSz="1219170" rtl="0" eaLnBrk="1" latinLnBrk="0" hangingPunct="1">
        <a:spcBef>
          <a:spcPct val="20000"/>
        </a:spcBef>
        <a:buFont typeface="Arial" pitchFamily="34" charset="0"/>
        <a:buChar char="–"/>
        <a:defRPr sz="1900" kern="1200">
          <a:solidFill>
            <a:srgbClr val="17375E"/>
          </a:solidFill>
          <a:latin typeface="印品黑体" panose="00000500000000000000" pitchFamily="2" charset="-122"/>
          <a:ea typeface="+mn-ea"/>
          <a:cs typeface="+mn-cs"/>
        </a:defRPr>
      </a:lvl4pPr>
      <a:lvl5pPr marL="2743131" indent="-304792" algn="l" defTabSz="1219170" rtl="0" eaLnBrk="1" latinLnBrk="0" hangingPunct="1">
        <a:spcBef>
          <a:spcPct val="20000"/>
        </a:spcBef>
        <a:buFont typeface="Arial" pitchFamily="34" charset="0"/>
        <a:buChar char="»"/>
        <a:defRPr sz="1900" kern="1200">
          <a:solidFill>
            <a:srgbClr val="17375E"/>
          </a:solidFill>
          <a:latin typeface="印品黑体" panose="00000500000000000000" pitchFamily="2" charset="-122"/>
          <a:ea typeface="+mn-ea"/>
          <a:cs typeface="+mn-cs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1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hexa.png"/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0413" cy="6859588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21" y="355683"/>
            <a:ext cx="10971372" cy="1143265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JM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21" y="1600573"/>
            <a:ext cx="10971372" cy="4166564"/>
          </a:xfrm>
          <a:prstGeom prst="rect">
            <a:avLst/>
          </a:prstGeom>
        </p:spPr>
        <p:txBody>
          <a:bodyPr vert="horz" lIns="91436" tIns="45718" rIns="91436" bIns="45718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JM" dirty="0"/>
          </a:p>
        </p:txBody>
      </p:sp>
      <p:sp>
        <p:nvSpPr>
          <p:cNvPr id="11" name="Freeform 5"/>
          <p:cNvSpPr>
            <a:spLocks/>
          </p:cNvSpPr>
          <p:nvPr userDrawn="1"/>
        </p:nvSpPr>
        <p:spPr bwMode="auto">
          <a:xfrm rot="5400000">
            <a:off x="11245248" y="6045087"/>
            <a:ext cx="541705" cy="479936"/>
          </a:xfrm>
          <a:custGeom>
            <a:avLst/>
            <a:gdLst>
              <a:gd name="T0" fmla="*/ 407 w 1375"/>
              <a:gd name="T1" fmla="*/ 1218 h 1218"/>
              <a:gd name="T2" fmla="*/ 299 w 1375"/>
              <a:gd name="T3" fmla="*/ 1156 h 1218"/>
              <a:gd name="T4" fmla="*/ 19 w 1375"/>
              <a:gd name="T5" fmla="*/ 671 h 1218"/>
              <a:gd name="T6" fmla="*/ 19 w 1375"/>
              <a:gd name="T7" fmla="*/ 547 h 1218"/>
              <a:gd name="T8" fmla="*/ 299 w 1375"/>
              <a:gd name="T9" fmla="*/ 62 h 1218"/>
              <a:gd name="T10" fmla="*/ 407 w 1375"/>
              <a:gd name="T11" fmla="*/ 0 h 1218"/>
              <a:gd name="T12" fmla="*/ 967 w 1375"/>
              <a:gd name="T13" fmla="*/ 0 h 1218"/>
              <a:gd name="T14" fmla="*/ 1075 w 1375"/>
              <a:gd name="T15" fmla="*/ 62 h 1218"/>
              <a:gd name="T16" fmla="*/ 1355 w 1375"/>
              <a:gd name="T17" fmla="*/ 547 h 1218"/>
              <a:gd name="T18" fmla="*/ 1355 w 1375"/>
              <a:gd name="T19" fmla="*/ 671 h 1218"/>
              <a:gd name="T20" fmla="*/ 1075 w 1375"/>
              <a:gd name="T21" fmla="*/ 1156 h 1218"/>
              <a:gd name="T22" fmla="*/ 967 w 1375"/>
              <a:gd name="T23" fmla="*/ 1218 h 1218"/>
              <a:gd name="T24" fmla="*/ 407 w 1375"/>
              <a:gd name="T25" fmla="*/ 1218 h 12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375" h="1218">
                <a:moveTo>
                  <a:pt x="407" y="1218"/>
                </a:moveTo>
                <a:cubicBezTo>
                  <a:pt x="368" y="1218"/>
                  <a:pt x="319" y="1190"/>
                  <a:pt x="299" y="1156"/>
                </a:cubicBezTo>
                <a:cubicBezTo>
                  <a:pt x="19" y="671"/>
                  <a:pt x="19" y="671"/>
                  <a:pt x="19" y="671"/>
                </a:cubicBezTo>
                <a:cubicBezTo>
                  <a:pt x="0" y="637"/>
                  <a:pt x="0" y="581"/>
                  <a:pt x="19" y="547"/>
                </a:cubicBezTo>
                <a:cubicBezTo>
                  <a:pt x="299" y="62"/>
                  <a:pt x="299" y="62"/>
                  <a:pt x="299" y="62"/>
                </a:cubicBezTo>
                <a:cubicBezTo>
                  <a:pt x="319" y="28"/>
                  <a:pt x="368" y="0"/>
                  <a:pt x="407" y="0"/>
                </a:cubicBezTo>
                <a:cubicBezTo>
                  <a:pt x="967" y="0"/>
                  <a:pt x="967" y="0"/>
                  <a:pt x="967" y="0"/>
                </a:cubicBezTo>
                <a:cubicBezTo>
                  <a:pt x="1007" y="0"/>
                  <a:pt x="1055" y="28"/>
                  <a:pt x="1075" y="62"/>
                </a:cubicBezTo>
                <a:cubicBezTo>
                  <a:pt x="1355" y="547"/>
                  <a:pt x="1355" y="547"/>
                  <a:pt x="1355" y="547"/>
                </a:cubicBezTo>
                <a:cubicBezTo>
                  <a:pt x="1375" y="581"/>
                  <a:pt x="1375" y="637"/>
                  <a:pt x="1355" y="671"/>
                </a:cubicBezTo>
                <a:cubicBezTo>
                  <a:pt x="1075" y="1156"/>
                  <a:pt x="1075" y="1156"/>
                  <a:pt x="1075" y="1156"/>
                </a:cubicBezTo>
                <a:cubicBezTo>
                  <a:pt x="1055" y="1190"/>
                  <a:pt x="1007" y="1218"/>
                  <a:pt x="967" y="1218"/>
                </a:cubicBezTo>
                <a:lnTo>
                  <a:pt x="407" y="1218"/>
                </a:lnTo>
                <a:close/>
              </a:path>
            </a:pathLst>
          </a:custGeom>
          <a:gradFill flip="none" rotWithShape="1">
            <a:gsLst>
              <a:gs pos="100000">
                <a:schemeClr val="bg1">
                  <a:lumMod val="97000"/>
                </a:schemeClr>
              </a:gs>
              <a:gs pos="2000">
                <a:schemeClr val="bg1">
                  <a:lumMod val="83000"/>
                </a:schemeClr>
              </a:gs>
            </a:gsLst>
            <a:lin ang="18900000" scaled="0"/>
            <a:tileRect/>
          </a:gradFill>
          <a:ln w="12700"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80000"/>
                  </a:schemeClr>
                </a:gs>
              </a:gsLst>
              <a:lin ang="18900000" scaled="0"/>
              <a:tileRect/>
            </a:gradFill>
          </a:ln>
          <a:effectLst>
            <a:outerShdw blurRad="165100" dist="762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印品黑体" panose="00000500000000000000" pitchFamily="2" charset="-122"/>
              <a:ea typeface="印品黑体" panose="00000500000000000000" pitchFamily="2" charset="-122"/>
              <a:cs typeface="+mn-cs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939636" y="177842"/>
            <a:ext cx="2844430" cy="36521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  <a:latin typeface="印品黑体" panose="00000500000000000000" pitchFamily="2" charset="-122"/>
              </a:defRPr>
            </a:lvl1pPr>
          </a:lstStyle>
          <a:p>
            <a:pPr>
              <a:defRPr/>
            </a:pPr>
            <a:fld id="{A6620504-D840-6A40-90BC-6F3747762FA2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14/10/2022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059" y="6334005"/>
            <a:ext cx="3860297" cy="36521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>
                <a:solidFill>
                  <a:schemeClr val="bg1">
                    <a:lumMod val="65000"/>
                  </a:schemeClr>
                </a:solidFill>
                <a:latin typeface="印品黑体" panose="00000500000000000000" pitchFamily="2" charset="-122"/>
              </a:defRPr>
            </a:lvl1pPr>
          </a:lstStyle>
          <a:p>
            <a:pPr>
              <a:defRPr/>
            </a:pPr>
            <a:r>
              <a:rPr lang="en-JM" dirty="0">
                <a:solidFill>
                  <a:prstClr val="white">
                    <a:lumMod val="65000"/>
                  </a:prstClr>
                </a:solidFill>
              </a:rPr>
              <a:t>WWW.DESIGNERSPARADISE.COM</a:t>
            </a: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812694" y="6275254"/>
            <a:ext cx="10463438" cy="19604"/>
          </a:xfrm>
          <a:prstGeom prst="line">
            <a:avLst/>
          </a:prstGeom>
          <a:ln w="9525" cmpd="sng"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281415" y="6145720"/>
            <a:ext cx="479938" cy="304871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 b="0">
                <a:solidFill>
                  <a:schemeClr val="tx1">
                    <a:lumMod val="50000"/>
                    <a:lumOff val="50000"/>
                  </a:schemeClr>
                </a:solidFill>
                <a:latin typeface="印品黑体" panose="00000500000000000000" pitchFamily="2" charset="-122"/>
                <a:ea typeface="印品黑体" panose="00000500000000000000" pitchFamily="2" charset="-122"/>
                <a:cs typeface="印品黑体" panose="00000500000000000000" pitchFamily="2" charset="-122"/>
              </a:defRPr>
            </a:lvl1pPr>
          </a:lstStyle>
          <a:p>
            <a:pPr>
              <a:defRPr/>
            </a:pPr>
            <a:fld id="{857B18ED-D931-45F4-8873-1BEDAB4DC03E}" type="slidenum">
              <a:rPr lang="en-JM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en-JM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47815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  <p:sldLayoutId id="2147483670" r:id="rId2"/>
    <p:sldLayoutId id="2147483671" r:id="rId3"/>
  </p:sldLayoutIdLst>
  <p:hf hdr="0" ftr="0" dt="0"/>
  <p:txStyles>
    <p:titleStyle>
      <a:lvl1pPr algn="l" defTabSz="1219170" rtl="0" eaLnBrk="1" latinLnBrk="0" hangingPunct="1">
        <a:spcBef>
          <a:spcPct val="0"/>
        </a:spcBef>
        <a:buNone/>
        <a:defRPr sz="4600" kern="1200">
          <a:solidFill>
            <a:srgbClr val="17375E"/>
          </a:solidFill>
          <a:latin typeface="印品黑体" panose="00000500000000000000" pitchFamily="2" charset="-122"/>
          <a:ea typeface="Open Sans Extrabold" pitchFamily="34" charset="0"/>
          <a:cs typeface="印品黑体" panose="00000500000000000000" pitchFamily="2" charset="-122"/>
        </a:defRPr>
      </a:lvl1pPr>
    </p:titleStyle>
    <p:bodyStyle>
      <a:lvl1pPr marL="457189" indent="-457189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rgbClr val="17375E"/>
          </a:solidFill>
          <a:latin typeface="印品黑体" panose="00000500000000000000" pitchFamily="2" charset="-122"/>
          <a:ea typeface="+mn-ea"/>
          <a:cs typeface="+mn-cs"/>
        </a:defRPr>
      </a:lvl1pPr>
      <a:lvl2pPr marL="990575" indent="-380990" algn="l" defTabSz="1219170" rtl="0" eaLnBrk="1" latinLnBrk="0" hangingPunct="1">
        <a:spcBef>
          <a:spcPct val="20000"/>
        </a:spcBef>
        <a:buFont typeface="Arial" pitchFamily="34" charset="0"/>
        <a:buChar char="–"/>
        <a:defRPr sz="2400" kern="1200">
          <a:solidFill>
            <a:srgbClr val="17375E"/>
          </a:solidFill>
          <a:latin typeface="印品黑体" panose="00000500000000000000" pitchFamily="2" charset="-122"/>
          <a:ea typeface="+mn-ea"/>
          <a:cs typeface="+mn-cs"/>
        </a:defRPr>
      </a:lvl2pPr>
      <a:lvl3pPr marL="1523962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rgbClr val="17375E"/>
          </a:solidFill>
          <a:latin typeface="印品黑体" panose="00000500000000000000" pitchFamily="2" charset="-122"/>
          <a:ea typeface="+mn-ea"/>
          <a:cs typeface="+mn-cs"/>
        </a:defRPr>
      </a:lvl3pPr>
      <a:lvl4pPr marL="2133547" indent="-304792" algn="l" defTabSz="1219170" rtl="0" eaLnBrk="1" latinLnBrk="0" hangingPunct="1">
        <a:spcBef>
          <a:spcPct val="20000"/>
        </a:spcBef>
        <a:buFont typeface="Arial" pitchFamily="34" charset="0"/>
        <a:buChar char="–"/>
        <a:defRPr sz="1900" kern="1200">
          <a:solidFill>
            <a:srgbClr val="17375E"/>
          </a:solidFill>
          <a:latin typeface="印品黑体" panose="00000500000000000000" pitchFamily="2" charset="-122"/>
          <a:ea typeface="+mn-ea"/>
          <a:cs typeface="+mn-cs"/>
        </a:defRPr>
      </a:lvl4pPr>
      <a:lvl5pPr marL="2743131" indent="-304792" algn="l" defTabSz="1219170" rtl="0" eaLnBrk="1" latinLnBrk="0" hangingPunct="1">
        <a:spcBef>
          <a:spcPct val="20000"/>
        </a:spcBef>
        <a:buFont typeface="Arial" pitchFamily="34" charset="0"/>
        <a:buChar char="»"/>
        <a:defRPr sz="1900" kern="1200">
          <a:solidFill>
            <a:srgbClr val="17375E"/>
          </a:solidFill>
          <a:latin typeface="印品黑体" panose="00000500000000000000" pitchFamily="2" charset="-122"/>
          <a:ea typeface="+mn-ea"/>
          <a:cs typeface="+mn-cs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1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hexa.png"/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0413" cy="6859588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21" y="355683"/>
            <a:ext cx="10971372" cy="1143265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JM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21" y="1600573"/>
            <a:ext cx="10971372" cy="4166564"/>
          </a:xfrm>
          <a:prstGeom prst="rect">
            <a:avLst/>
          </a:prstGeom>
        </p:spPr>
        <p:txBody>
          <a:bodyPr vert="horz" lIns="91436" tIns="45718" rIns="91436" bIns="45718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JM" dirty="0"/>
          </a:p>
        </p:txBody>
      </p:sp>
      <p:sp>
        <p:nvSpPr>
          <p:cNvPr id="11" name="Freeform 5"/>
          <p:cNvSpPr>
            <a:spLocks/>
          </p:cNvSpPr>
          <p:nvPr userDrawn="1"/>
        </p:nvSpPr>
        <p:spPr bwMode="auto">
          <a:xfrm rot="5400000">
            <a:off x="11245248" y="6045087"/>
            <a:ext cx="541705" cy="479936"/>
          </a:xfrm>
          <a:custGeom>
            <a:avLst/>
            <a:gdLst>
              <a:gd name="T0" fmla="*/ 407 w 1375"/>
              <a:gd name="T1" fmla="*/ 1218 h 1218"/>
              <a:gd name="T2" fmla="*/ 299 w 1375"/>
              <a:gd name="T3" fmla="*/ 1156 h 1218"/>
              <a:gd name="T4" fmla="*/ 19 w 1375"/>
              <a:gd name="T5" fmla="*/ 671 h 1218"/>
              <a:gd name="T6" fmla="*/ 19 w 1375"/>
              <a:gd name="T7" fmla="*/ 547 h 1218"/>
              <a:gd name="T8" fmla="*/ 299 w 1375"/>
              <a:gd name="T9" fmla="*/ 62 h 1218"/>
              <a:gd name="T10" fmla="*/ 407 w 1375"/>
              <a:gd name="T11" fmla="*/ 0 h 1218"/>
              <a:gd name="T12" fmla="*/ 967 w 1375"/>
              <a:gd name="T13" fmla="*/ 0 h 1218"/>
              <a:gd name="T14" fmla="*/ 1075 w 1375"/>
              <a:gd name="T15" fmla="*/ 62 h 1218"/>
              <a:gd name="T16" fmla="*/ 1355 w 1375"/>
              <a:gd name="T17" fmla="*/ 547 h 1218"/>
              <a:gd name="T18" fmla="*/ 1355 w 1375"/>
              <a:gd name="T19" fmla="*/ 671 h 1218"/>
              <a:gd name="T20" fmla="*/ 1075 w 1375"/>
              <a:gd name="T21" fmla="*/ 1156 h 1218"/>
              <a:gd name="T22" fmla="*/ 967 w 1375"/>
              <a:gd name="T23" fmla="*/ 1218 h 1218"/>
              <a:gd name="T24" fmla="*/ 407 w 1375"/>
              <a:gd name="T25" fmla="*/ 1218 h 12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375" h="1218">
                <a:moveTo>
                  <a:pt x="407" y="1218"/>
                </a:moveTo>
                <a:cubicBezTo>
                  <a:pt x="368" y="1218"/>
                  <a:pt x="319" y="1190"/>
                  <a:pt x="299" y="1156"/>
                </a:cubicBezTo>
                <a:cubicBezTo>
                  <a:pt x="19" y="671"/>
                  <a:pt x="19" y="671"/>
                  <a:pt x="19" y="671"/>
                </a:cubicBezTo>
                <a:cubicBezTo>
                  <a:pt x="0" y="637"/>
                  <a:pt x="0" y="581"/>
                  <a:pt x="19" y="547"/>
                </a:cubicBezTo>
                <a:cubicBezTo>
                  <a:pt x="299" y="62"/>
                  <a:pt x="299" y="62"/>
                  <a:pt x="299" y="62"/>
                </a:cubicBezTo>
                <a:cubicBezTo>
                  <a:pt x="319" y="28"/>
                  <a:pt x="368" y="0"/>
                  <a:pt x="407" y="0"/>
                </a:cubicBezTo>
                <a:cubicBezTo>
                  <a:pt x="967" y="0"/>
                  <a:pt x="967" y="0"/>
                  <a:pt x="967" y="0"/>
                </a:cubicBezTo>
                <a:cubicBezTo>
                  <a:pt x="1007" y="0"/>
                  <a:pt x="1055" y="28"/>
                  <a:pt x="1075" y="62"/>
                </a:cubicBezTo>
                <a:cubicBezTo>
                  <a:pt x="1355" y="547"/>
                  <a:pt x="1355" y="547"/>
                  <a:pt x="1355" y="547"/>
                </a:cubicBezTo>
                <a:cubicBezTo>
                  <a:pt x="1375" y="581"/>
                  <a:pt x="1375" y="637"/>
                  <a:pt x="1355" y="671"/>
                </a:cubicBezTo>
                <a:cubicBezTo>
                  <a:pt x="1075" y="1156"/>
                  <a:pt x="1075" y="1156"/>
                  <a:pt x="1075" y="1156"/>
                </a:cubicBezTo>
                <a:cubicBezTo>
                  <a:pt x="1055" y="1190"/>
                  <a:pt x="1007" y="1218"/>
                  <a:pt x="967" y="1218"/>
                </a:cubicBezTo>
                <a:lnTo>
                  <a:pt x="407" y="1218"/>
                </a:lnTo>
                <a:close/>
              </a:path>
            </a:pathLst>
          </a:custGeom>
          <a:gradFill flip="none" rotWithShape="1">
            <a:gsLst>
              <a:gs pos="100000">
                <a:schemeClr val="bg1">
                  <a:lumMod val="97000"/>
                </a:schemeClr>
              </a:gs>
              <a:gs pos="2000">
                <a:schemeClr val="bg1">
                  <a:lumMod val="83000"/>
                </a:schemeClr>
              </a:gs>
            </a:gsLst>
            <a:lin ang="18900000" scaled="0"/>
            <a:tileRect/>
          </a:gradFill>
          <a:ln w="12700"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80000"/>
                  </a:schemeClr>
                </a:gs>
              </a:gsLst>
              <a:lin ang="18900000" scaled="0"/>
              <a:tileRect/>
            </a:gradFill>
          </a:ln>
          <a:effectLst>
            <a:outerShdw blurRad="165100" dist="762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印品黑体" panose="00000500000000000000" pitchFamily="2" charset="-122"/>
              <a:ea typeface="印品黑体" panose="00000500000000000000" pitchFamily="2" charset="-122"/>
              <a:cs typeface="+mn-cs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939636" y="177842"/>
            <a:ext cx="2844430" cy="36521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  <a:latin typeface="印品黑体" panose="00000500000000000000" pitchFamily="2" charset="-122"/>
              </a:defRPr>
            </a:lvl1pPr>
          </a:lstStyle>
          <a:p>
            <a:pPr>
              <a:defRPr/>
            </a:pPr>
            <a:fld id="{A6620504-D840-6A40-90BC-6F3747762FA2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14/10/2022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059" y="6334005"/>
            <a:ext cx="3860297" cy="36521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>
                <a:solidFill>
                  <a:schemeClr val="bg1">
                    <a:lumMod val="65000"/>
                  </a:schemeClr>
                </a:solidFill>
                <a:latin typeface="印品黑体" panose="00000500000000000000" pitchFamily="2" charset="-122"/>
              </a:defRPr>
            </a:lvl1pPr>
          </a:lstStyle>
          <a:p>
            <a:pPr>
              <a:defRPr/>
            </a:pPr>
            <a:r>
              <a:rPr lang="en-JM" dirty="0">
                <a:solidFill>
                  <a:prstClr val="white">
                    <a:lumMod val="65000"/>
                  </a:prstClr>
                </a:solidFill>
              </a:rPr>
              <a:t>WWW.DESIGNERSPARADISE.COM</a:t>
            </a: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812694" y="6275254"/>
            <a:ext cx="10463438" cy="19604"/>
          </a:xfrm>
          <a:prstGeom prst="line">
            <a:avLst/>
          </a:prstGeom>
          <a:ln w="9525" cmpd="sng"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281415" y="6145720"/>
            <a:ext cx="479938" cy="304871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 b="0">
                <a:solidFill>
                  <a:schemeClr val="tx1">
                    <a:lumMod val="50000"/>
                    <a:lumOff val="50000"/>
                  </a:schemeClr>
                </a:solidFill>
                <a:latin typeface="印品黑体" panose="00000500000000000000" pitchFamily="2" charset="-122"/>
                <a:ea typeface="印品黑体" panose="00000500000000000000" pitchFamily="2" charset="-122"/>
                <a:cs typeface="印品黑体" panose="00000500000000000000" pitchFamily="2" charset="-122"/>
              </a:defRPr>
            </a:lvl1pPr>
          </a:lstStyle>
          <a:p>
            <a:pPr>
              <a:defRPr/>
            </a:pPr>
            <a:fld id="{857B18ED-D931-45F4-8873-1BEDAB4DC03E}" type="slidenum">
              <a:rPr lang="en-JM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en-JM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94139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</p:sldLayoutIdLst>
  <p:hf hdr="0" ftr="0" dt="0"/>
  <p:txStyles>
    <p:titleStyle>
      <a:lvl1pPr algn="l" defTabSz="1219170" rtl="0" eaLnBrk="1" latinLnBrk="0" hangingPunct="1">
        <a:spcBef>
          <a:spcPct val="0"/>
        </a:spcBef>
        <a:buNone/>
        <a:defRPr sz="4600" kern="1200">
          <a:solidFill>
            <a:srgbClr val="17375E"/>
          </a:solidFill>
          <a:latin typeface="印品黑体" panose="00000500000000000000" pitchFamily="2" charset="-122"/>
          <a:ea typeface="Open Sans Extrabold" pitchFamily="34" charset="0"/>
          <a:cs typeface="印品黑体" panose="00000500000000000000" pitchFamily="2" charset="-122"/>
        </a:defRPr>
      </a:lvl1pPr>
    </p:titleStyle>
    <p:bodyStyle>
      <a:lvl1pPr marL="457189" indent="-457189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rgbClr val="17375E"/>
          </a:solidFill>
          <a:latin typeface="印品黑体" panose="00000500000000000000" pitchFamily="2" charset="-122"/>
          <a:ea typeface="+mn-ea"/>
          <a:cs typeface="+mn-cs"/>
        </a:defRPr>
      </a:lvl1pPr>
      <a:lvl2pPr marL="990575" indent="-380990" algn="l" defTabSz="1219170" rtl="0" eaLnBrk="1" latinLnBrk="0" hangingPunct="1">
        <a:spcBef>
          <a:spcPct val="20000"/>
        </a:spcBef>
        <a:buFont typeface="Arial" pitchFamily="34" charset="0"/>
        <a:buChar char="–"/>
        <a:defRPr sz="2400" kern="1200">
          <a:solidFill>
            <a:srgbClr val="17375E"/>
          </a:solidFill>
          <a:latin typeface="印品黑体" panose="00000500000000000000" pitchFamily="2" charset="-122"/>
          <a:ea typeface="+mn-ea"/>
          <a:cs typeface="+mn-cs"/>
        </a:defRPr>
      </a:lvl2pPr>
      <a:lvl3pPr marL="1523962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rgbClr val="17375E"/>
          </a:solidFill>
          <a:latin typeface="印品黑体" panose="00000500000000000000" pitchFamily="2" charset="-122"/>
          <a:ea typeface="+mn-ea"/>
          <a:cs typeface="+mn-cs"/>
        </a:defRPr>
      </a:lvl3pPr>
      <a:lvl4pPr marL="2133547" indent="-304792" algn="l" defTabSz="1219170" rtl="0" eaLnBrk="1" latinLnBrk="0" hangingPunct="1">
        <a:spcBef>
          <a:spcPct val="20000"/>
        </a:spcBef>
        <a:buFont typeface="Arial" pitchFamily="34" charset="0"/>
        <a:buChar char="–"/>
        <a:defRPr sz="1900" kern="1200">
          <a:solidFill>
            <a:srgbClr val="17375E"/>
          </a:solidFill>
          <a:latin typeface="印品黑体" panose="00000500000000000000" pitchFamily="2" charset="-122"/>
          <a:ea typeface="+mn-ea"/>
          <a:cs typeface="+mn-cs"/>
        </a:defRPr>
      </a:lvl4pPr>
      <a:lvl5pPr marL="2743131" indent="-304792" algn="l" defTabSz="1219170" rtl="0" eaLnBrk="1" latinLnBrk="0" hangingPunct="1">
        <a:spcBef>
          <a:spcPct val="20000"/>
        </a:spcBef>
        <a:buFont typeface="Arial" pitchFamily="34" charset="0"/>
        <a:buChar char="»"/>
        <a:defRPr sz="1900" kern="1200">
          <a:solidFill>
            <a:srgbClr val="17375E"/>
          </a:solidFill>
          <a:latin typeface="印品黑体" panose="00000500000000000000" pitchFamily="2" charset="-122"/>
          <a:ea typeface="+mn-ea"/>
          <a:cs typeface="+mn-cs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1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hexa.png"/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0413" cy="6859588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21" y="355683"/>
            <a:ext cx="10971372" cy="1143265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JM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21" y="1600573"/>
            <a:ext cx="10971372" cy="4166564"/>
          </a:xfrm>
          <a:prstGeom prst="rect">
            <a:avLst/>
          </a:prstGeom>
        </p:spPr>
        <p:txBody>
          <a:bodyPr vert="horz" lIns="91436" tIns="45718" rIns="91436" bIns="45718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JM" dirty="0"/>
          </a:p>
        </p:txBody>
      </p:sp>
      <p:sp>
        <p:nvSpPr>
          <p:cNvPr id="11" name="Freeform 5"/>
          <p:cNvSpPr>
            <a:spLocks/>
          </p:cNvSpPr>
          <p:nvPr userDrawn="1"/>
        </p:nvSpPr>
        <p:spPr bwMode="auto">
          <a:xfrm rot="5400000">
            <a:off x="11245248" y="6045087"/>
            <a:ext cx="541705" cy="479936"/>
          </a:xfrm>
          <a:custGeom>
            <a:avLst/>
            <a:gdLst>
              <a:gd name="T0" fmla="*/ 407 w 1375"/>
              <a:gd name="T1" fmla="*/ 1218 h 1218"/>
              <a:gd name="T2" fmla="*/ 299 w 1375"/>
              <a:gd name="T3" fmla="*/ 1156 h 1218"/>
              <a:gd name="T4" fmla="*/ 19 w 1375"/>
              <a:gd name="T5" fmla="*/ 671 h 1218"/>
              <a:gd name="T6" fmla="*/ 19 w 1375"/>
              <a:gd name="T7" fmla="*/ 547 h 1218"/>
              <a:gd name="T8" fmla="*/ 299 w 1375"/>
              <a:gd name="T9" fmla="*/ 62 h 1218"/>
              <a:gd name="T10" fmla="*/ 407 w 1375"/>
              <a:gd name="T11" fmla="*/ 0 h 1218"/>
              <a:gd name="T12" fmla="*/ 967 w 1375"/>
              <a:gd name="T13" fmla="*/ 0 h 1218"/>
              <a:gd name="T14" fmla="*/ 1075 w 1375"/>
              <a:gd name="T15" fmla="*/ 62 h 1218"/>
              <a:gd name="T16" fmla="*/ 1355 w 1375"/>
              <a:gd name="T17" fmla="*/ 547 h 1218"/>
              <a:gd name="T18" fmla="*/ 1355 w 1375"/>
              <a:gd name="T19" fmla="*/ 671 h 1218"/>
              <a:gd name="T20" fmla="*/ 1075 w 1375"/>
              <a:gd name="T21" fmla="*/ 1156 h 1218"/>
              <a:gd name="T22" fmla="*/ 967 w 1375"/>
              <a:gd name="T23" fmla="*/ 1218 h 1218"/>
              <a:gd name="T24" fmla="*/ 407 w 1375"/>
              <a:gd name="T25" fmla="*/ 1218 h 12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375" h="1218">
                <a:moveTo>
                  <a:pt x="407" y="1218"/>
                </a:moveTo>
                <a:cubicBezTo>
                  <a:pt x="368" y="1218"/>
                  <a:pt x="319" y="1190"/>
                  <a:pt x="299" y="1156"/>
                </a:cubicBezTo>
                <a:cubicBezTo>
                  <a:pt x="19" y="671"/>
                  <a:pt x="19" y="671"/>
                  <a:pt x="19" y="671"/>
                </a:cubicBezTo>
                <a:cubicBezTo>
                  <a:pt x="0" y="637"/>
                  <a:pt x="0" y="581"/>
                  <a:pt x="19" y="547"/>
                </a:cubicBezTo>
                <a:cubicBezTo>
                  <a:pt x="299" y="62"/>
                  <a:pt x="299" y="62"/>
                  <a:pt x="299" y="62"/>
                </a:cubicBezTo>
                <a:cubicBezTo>
                  <a:pt x="319" y="28"/>
                  <a:pt x="368" y="0"/>
                  <a:pt x="407" y="0"/>
                </a:cubicBezTo>
                <a:cubicBezTo>
                  <a:pt x="967" y="0"/>
                  <a:pt x="967" y="0"/>
                  <a:pt x="967" y="0"/>
                </a:cubicBezTo>
                <a:cubicBezTo>
                  <a:pt x="1007" y="0"/>
                  <a:pt x="1055" y="28"/>
                  <a:pt x="1075" y="62"/>
                </a:cubicBezTo>
                <a:cubicBezTo>
                  <a:pt x="1355" y="547"/>
                  <a:pt x="1355" y="547"/>
                  <a:pt x="1355" y="547"/>
                </a:cubicBezTo>
                <a:cubicBezTo>
                  <a:pt x="1375" y="581"/>
                  <a:pt x="1375" y="637"/>
                  <a:pt x="1355" y="671"/>
                </a:cubicBezTo>
                <a:cubicBezTo>
                  <a:pt x="1075" y="1156"/>
                  <a:pt x="1075" y="1156"/>
                  <a:pt x="1075" y="1156"/>
                </a:cubicBezTo>
                <a:cubicBezTo>
                  <a:pt x="1055" y="1190"/>
                  <a:pt x="1007" y="1218"/>
                  <a:pt x="967" y="1218"/>
                </a:cubicBezTo>
                <a:lnTo>
                  <a:pt x="407" y="1218"/>
                </a:lnTo>
                <a:close/>
              </a:path>
            </a:pathLst>
          </a:custGeom>
          <a:gradFill flip="none" rotWithShape="1">
            <a:gsLst>
              <a:gs pos="100000">
                <a:schemeClr val="bg1">
                  <a:lumMod val="97000"/>
                </a:schemeClr>
              </a:gs>
              <a:gs pos="2000">
                <a:schemeClr val="bg1">
                  <a:lumMod val="83000"/>
                </a:schemeClr>
              </a:gs>
            </a:gsLst>
            <a:lin ang="18900000" scaled="0"/>
            <a:tileRect/>
          </a:gradFill>
          <a:ln w="12700"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80000"/>
                  </a:schemeClr>
                </a:gs>
              </a:gsLst>
              <a:lin ang="18900000" scaled="0"/>
              <a:tileRect/>
            </a:gradFill>
          </a:ln>
          <a:effectLst>
            <a:outerShdw blurRad="165100" dist="762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印品黑体" panose="00000500000000000000" pitchFamily="2" charset="-122"/>
              <a:ea typeface="印品黑体" panose="00000500000000000000" pitchFamily="2" charset="-122"/>
              <a:cs typeface="+mn-cs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939636" y="177842"/>
            <a:ext cx="2844430" cy="36521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  <a:latin typeface="印品黑体" panose="00000500000000000000" pitchFamily="2" charset="-122"/>
              </a:defRPr>
            </a:lvl1pPr>
          </a:lstStyle>
          <a:p>
            <a:pPr>
              <a:defRPr/>
            </a:pPr>
            <a:fld id="{A6620504-D840-6A40-90BC-6F3747762FA2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14/10/2022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059" y="6334005"/>
            <a:ext cx="3860297" cy="36521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>
                <a:solidFill>
                  <a:schemeClr val="bg1">
                    <a:lumMod val="65000"/>
                  </a:schemeClr>
                </a:solidFill>
                <a:latin typeface="印品黑体" panose="00000500000000000000" pitchFamily="2" charset="-122"/>
              </a:defRPr>
            </a:lvl1pPr>
          </a:lstStyle>
          <a:p>
            <a:pPr>
              <a:defRPr/>
            </a:pPr>
            <a:r>
              <a:rPr lang="en-JM" dirty="0">
                <a:solidFill>
                  <a:prstClr val="white">
                    <a:lumMod val="65000"/>
                  </a:prstClr>
                </a:solidFill>
              </a:rPr>
              <a:t>WWW.DESIGNERSPARADISE.COM</a:t>
            </a: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812694" y="6275254"/>
            <a:ext cx="10463438" cy="19604"/>
          </a:xfrm>
          <a:prstGeom prst="line">
            <a:avLst/>
          </a:prstGeom>
          <a:ln w="9525" cmpd="sng"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281415" y="6145720"/>
            <a:ext cx="479938" cy="304871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 b="0">
                <a:solidFill>
                  <a:schemeClr val="tx1">
                    <a:lumMod val="50000"/>
                    <a:lumOff val="50000"/>
                  </a:schemeClr>
                </a:solidFill>
                <a:latin typeface="印品黑体" panose="00000500000000000000" pitchFamily="2" charset="-122"/>
                <a:ea typeface="印品黑体" panose="00000500000000000000" pitchFamily="2" charset="-122"/>
                <a:cs typeface="印品黑体" panose="00000500000000000000" pitchFamily="2" charset="-122"/>
              </a:defRPr>
            </a:lvl1pPr>
          </a:lstStyle>
          <a:p>
            <a:pPr>
              <a:defRPr/>
            </a:pPr>
            <a:fld id="{857B18ED-D931-45F4-8873-1BEDAB4DC03E}" type="slidenum">
              <a:rPr lang="en-JM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en-JM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92098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  <p:sldLayoutId id="2147483678" r:id="rId2"/>
    <p:sldLayoutId id="2147483679" r:id="rId3"/>
  </p:sldLayoutIdLst>
  <p:hf hdr="0" ftr="0" dt="0"/>
  <p:txStyles>
    <p:titleStyle>
      <a:lvl1pPr algn="l" defTabSz="1219170" rtl="0" eaLnBrk="1" latinLnBrk="0" hangingPunct="1">
        <a:spcBef>
          <a:spcPct val="0"/>
        </a:spcBef>
        <a:buNone/>
        <a:defRPr sz="4600" kern="1200">
          <a:solidFill>
            <a:srgbClr val="17375E"/>
          </a:solidFill>
          <a:latin typeface="印品黑体" panose="00000500000000000000" pitchFamily="2" charset="-122"/>
          <a:ea typeface="Open Sans Extrabold" pitchFamily="34" charset="0"/>
          <a:cs typeface="印品黑体" panose="00000500000000000000" pitchFamily="2" charset="-122"/>
        </a:defRPr>
      </a:lvl1pPr>
    </p:titleStyle>
    <p:bodyStyle>
      <a:lvl1pPr marL="457189" indent="-457189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rgbClr val="17375E"/>
          </a:solidFill>
          <a:latin typeface="印品黑体" panose="00000500000000000000" pitchFamily="2" charset="-122"/>
          <a:ea typeface="+mn-ea"/>
          <a:cs typeface="+mn-cs"/>
        </a:defRPr>
      </a:lvl1pPr>
      <a:lvl2pPr marL="990575" indent="-380990" algn="l" defTabSz="1219170" rtl="0" eaLnBrk="1" latinLnBrk="0" hangingPunct="1">
        <a:spcBef>
          <a:spcPct val="20000"/>
        </a:spcBef>
        <a:buFont typeface="Arial" pitchFamily="34" charset="0"/>
        <a:buChar char="–"/>
        <a:defRPr sz="2400" kern="1200">
          <a:solidFill>
            <a:srgbClr val="17375E"/>
          </a:solidFill>
          <a:latin typeface="印品黑体" panose="00000500000000000000" pitchFamily="2" charset="-122"/>
          <a:ea typeface="+mn-ea"/>
          <a:cs typeface="+mn-cs"/>
        </a:defRPr>
      </a:lvl2pPr>
      <a:lvl3pPr marL="1523962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rgbClr val="17375E"/>
          </a:solidFill>
          <a:latin typeface="印品黑体" panose="00000500000000000000" pitchFamily="2" charset="-122"/>
          <a:ea typeface="+mn-ea"/>
          <a:cs typeface="+mn-cs"/>
        </a:defRPr>
      </a:lvl3pPr>
      <a:lvl4pPr marL="2133547" indent="-304792" algn="l" defTabSz="1219170" rtl="0" eaLnBrk="1" latinLnBrk="0" hangingPunct="1">
        <a:spcBef>
          <a:spcPct val="20000"/>
        </a:spcBef>
        <a:buFont typeface="Arial" pitchFamily="34" charset="0"/>
        <a:buChar char="–"/>
        <a:defRPr sz="1900" kern="1200">
          <a:solidFill>
            <a:srgbClr val="17375E"/>
          </a:solidFill>
          <a:latin typeface="印品黑体" panose="00000500000000000000" pitchFamily="2" charset="-122"/>
          <a:ea typeface="+mn-ea"/>
          <a:cs typeface="+mn-cs"/>
        </a:defRPr>
      </a:lvl4pPr>
      <a:lvl5pPr marL="2743131" indent="-304792" algn="l" defTabSz="1219170" rtl="0" eaLnBrk="1" latinLnBrk="0" hangingPunct="1">
        <a:spcBef>
          <a:spcPct val="20000"/>
        </a:spcBef>
        <a:buFont typeface="Arial" pitchFamily="34" charset="0"/>
        <a:buChar char="»"/>
        <a:defRPr sz="1900" kern="1200">
          <a:solidFill>
            <a:srgbClr val="17375E"/>
          </a:solidFill>
          <a:latin typeface="印品黑体" panose="00000500000000000000" pitchFamily="2" charset="-122"/>
          <a:ea typeface="+mn-ea"/>
          <a:cs typeface="+mn-cs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1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hexa.png"/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0413" cy="6859588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21" y="355683"/>
            <a:ext cx="10971372" cy="1143265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JM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21" y="1600573"/>
            <a:ext cx="10971372" cy="4166564"/>
          </a:xfrm>
          <a:prstGeom prst="rect">
            <a:avLst/>
          </a:prstGeom>
        </p:spPr>
        <p:txBody>
          <a:bodyPr vert="horz" lIns="91436" tIns="45718" rIns="91436" bIns="45718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JM" dirty="0"/>
          </a:p>
        </p:txBody>
      </p:sp>
      <p:sp>
        <p:nvSpPr>
          <p:cNvPr id="11" name="Freeform 5"/>
          <p:cNvSpPr>
            <a:spLocks/>
          </p:cNvSpPr>
          <p:nvPr userDrawn="1"/>
        </p:nvSpPr>
        <p:spPr bwMode="auto">
          <a:xfrm rot="5400000">
            <a:off x="11245248" y="6045087"/>
            <a:ext cx="541705" cy="479936"/>
          </a:xfrm>
          <a:custGeom>
            <a:avLst/>
            <a:gdLst>
              <a:gd name="T0" fmla="*/ 407 w 1375"/>
              <a:gd name="T1" fmla="*/ 1218 h 1218"/>
              <a:gd name="T2" fmla="*/ 299 w 1375"/>
              <a:gd name="T3" fmla="*/ 1156 h 1218"/>
              <a:gd name="T4" fmla="*/ 19 w 1375"/>
              <a:gd name="T5" fmla="*/ 671 h 1218"/>
              <a:gd name="T6" fmla="*/ 19 w 1375"/>
              <a:gd name="T7" fmla="*/ 547 h 1218"/>
              <a:gd name="T8" fmla="*/ 299 w 1375"/>
              <a:gd name="T9" fmla="*/ 62 h 1218"/>
              <a:gd name="T10" fmla="*/ 407 w 1375"/>
              <a:gd name="T11" fmla="*/ 0 h 1218"/>
              <a:gd name="T12" fmla="*/ 967 w 1375"/>
              <a:gd name="T13" fmla="*/ 0 h 1218"/>
              <a:gd name="T14" fmla="*/ 1075 w 1375"/>
              <a:gd name="T15" fmla="*/ 62 h 1218"/>
              <a:gd name="T16" fmla="*/ 1355 w 1375"/>
              <a:gd name="T17" fmla="*/ 547 h 1218"/>
              <a:gd name="T18" fmla="*/ 1355 w 1375"/>
              <a:gd name="T19" fmla="*/ 671 h 1218"/>
              <a:gd name="T20" fmla="*/ 1075 w 1375"/>
              <a:gd name="T21" fmla="*/ 1156 h 1218"/>
              <a:gd name="T22" fmla="*/ 967 w 1375"/>
              <a:gd name="T23" fmla="*/ 1218 h 1218"/>
              <a:gd name="T24" fmla="*/ 407 w 1375"/>
              <a:gd name="T25" fmla="*/ 1218 h 12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375" h="1218">
                <a:moveTo>
                  <a:pt x="407" y="1218"/>
                </a:moveTo>
                <a:cubicBezTo>
                  <a:pt x="368" y="1218"/>
                  <a:pt x="319" y="1190"/>
                  <a:pt x="299" y="1156"/>
                </a:cubicBezTo>
                <a:cubicBezTo>
                  <a:pt x="19" y="671"/>
                  <a:pt x="19" y="671"/>
                  <a:pt x="19" y="671"/>
                </a:cubicBezTo>
                <a:cubicBezTo>
                  <a:pt x="0" y="637"/>
                  <a:pt x="0" y="581"/>
                  <a:pt x="19" y="547"/>
                </a:cubicBezTo>
                <a:cubicBezTo>
                  <a:pt x="299" y="62"/>
                  <a:pt x="299" y="62"/>
                  <a:pt x="299" y="62"/>
                </a:cubicBezTo>
                <a:cubicBezTo>
                  <a:pt x="319" y="28"/>
                  <a:pt x="368" y="0"/>
                  <a:pt x="407" y="0"/>
                </a:cubicBezTo>
                <a:cubicBezTo>
                  <a:pt x="967" y="0"/>
                  <a:pt x="967" y="0"/>
                  <a:pt x="967" y="0"/>
                </a:cubicBezTo>
                <a:cubicBezTo>
                  <a:pt x="1007" y="0"/>
                  <a:pt x="1055" y="28"/>
                  <a:pt x="1075" y="62"/>
                </a:cubicBezTo>
                <a:cubicBezTo>
                  <a:pt x="1355" y="547"/>
                  <a:pt x="1355" y="547"/>
                  <a:pt x="1355" y="547"/>
                </a:cubicBezTo>
                <a:cubicBezTo>
                  <a:pt x="1375" y="581"/>
                  <a:pt x="1375" y="637"/>
                  <a:pt x="1355" y="671"/>
                </a:cubicBezTo>
                <a:cubicBezTo>
                  <a:pt x="1075" y="1156"/>
                  <a:pt x="1075" y="1156"/>
                  <a:pt x="1075" y="1156"/>
                </a:cubicBezTo>
                <a:cubicBezTo>
                  <a:pt x="1055" y="1190"/>
                  <a:pt x="1007" y="1218"/>
                  <a:pt x="967" y="1218"/>
                </a:cubicBezTo>
                <a:lnTo>
                  <a:pt x="407" y="1218"/>
                </a:lnTo>
                <a:close/>
              </a:path>
            </a:pathLst>
          </a:custGeom>
          <a:gradFill flip="none" rotWithShape="1">
            <a:gsLst>
              <a:gs pos="100000">
                <a:schemeClr val="bg1">
                  <a:lumMod val="97000"/>
                </a:schemeClr>
              </a:gs>
              <a:gs pos="2000">
                <a:schemeClr val="bg1">
                  <a:lumMod val="83000"/>
                </a:schemeClr>
              </a:gs>
            </a:gsLst>
            <a:lin ang="18900000" scaled="0"/>
            <a:tileRect/>
          </a:gradFill>
          <a:ln w="12700"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80000"/>
                  </a:schemeClr>
                </a:gs>
              </a:gsLst>
              <a:lin ang="18900000" scaled="0"/>
              <a:tileRect/>
            </a:gradFill>
          </a:ln>
          <a:effectLst>
            <a:outerShdw blurRad="165100" dist="762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印品黑体" panose="00000500000000000000" pitchFamily="2" charset="-122"/>
              <a:ea typeface="印品黑体" panose="00000500000000000000" pitchFamily="2" charset="-122"/>
              <a:cs typeface="+mn-cs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939636" y="177842"/>
            <a:ext cx="2844430" cy="36521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  <a:latin typeface="印品黑体" panose="00000500000000000000" pitchFamily="2" charset="-122"/>
              </a:defRPr>
            </a:lvl1pPr>
          </a:lstStyle>
          <a:p>
            <a:pPr>
              <a:defRPr/>
            </a:pPr>
            <a:fld id="{A6620504-D840-6A40-90BC-6F3747762FA2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14/10/2022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059" y="6334005"/>
            <a:ext cx="3860297" cy="36521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>
                <a:solidFill>
                  <a:schemeClr val="bg1">
                    <a:lumMod val="65000"/>
                  </a:schemeClr>
                </a:solidFill>
                <a:latin typeface="印品黑体" panose="00000500000000000000" pitchFamily="2" charset="-122"/>
              </a:defRPr>
            </a:lvl1pPr>
          </a:lstStyle>
          <a:p>
            <a:pPr>
              <a:defRPr/>
            </a:pPr>
            <a:r>
              <a:rPr lang="en-JM" dirty="0">
                <a:solidFill>
                  <a:prstClr val="white">
                    <a:lumMod val="65000"/>
                  </a:prstClr>
                </a:solidFill>
              </a:rPr>
              <a:t>WWW.DESIGNERSPARADISE.COM</a:t>
            </a: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812694" y="6275254"/>
            <a:ext cx="10463438" cy="19604"/>
          </a:xfrm>
          <a:prstGeom prst="line">
            <a:avLst/>
          </a:prstGeom>
          <a:ln w="9525" cmpd="sng"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281415" y="6145720"/>
            <a:ext cx="479938" cy="304871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 b="0">
                <a:solidFill>
                  <a:schemeClr val="tx1">
                    <a:lumMod val="50000"/>
                    <a:lumOff val="50000"/>
                  </a:schemeClr>
                </a:solidFill>
                <a:latin typeface="印品黑体" panose="00000500000000000000" pitchFamily="2" charset="-122"/>
                <a:ea typeface="印品黑体" panose="00000500000000000000" pitchFamily="2" charset="-122"/>
                <a:cs typeface="印品黑体" panose="00000500000000000000" pitchFamily="2" charset="-122"/>
              </a:defRPr>
            </a:lvl1pPr>
          </a:lstStyle>
          <a:p>
            <a:pPr>
              <a:defRPr/>
            </a:pPr>
            <a:fld id="{857B18ED-D931-45F4-8873-1BEDAB4DC03E}" type="slidenum">
              <a:rPr lang="en-JM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en-JM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83938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1" r:id="rId1"/>
    <p:sldLayoutId id="2147483682" r:id="rId2"/>
    <p:sldLayoutId id="2147483683" r:id="rId3"/>
  </p:sldLayoutIdLst>
  <p:hf hdr="0" ftr="0" dt="0"/>
  <p:txStyles>
    <p:titleStyle>
      <a:lvl1pPr algn="l" defTabSz="1219170" rtl="0" eaLnBrk="1" latinLnBrk="0" hangingPunct="1">
        <a:spcBef>
          <a:spcPct val="0"/>
        </a:spcBef>
        <a:buNone/>
        <a:defRPr sz="4600" kern="1200">
          <a:solidFill>
            <a:srgbClr val="17375E"/>
          </a:solidFill>
          <a:latin typeface="印品黑体" panose="00000500000000000000" pitchFamily="2" charset="-122"/>
          <a:ea typeface="Open Sans Extrabold" pitchFamily="34" charset="0"/>
          <a:cs typeface="印品黑体" panose="00000500000000000000" pitchFamily="2" charset="-122"/>
        </a:defRPr>
      </a:lvl1pPr>
    </p:titleStyle>
    <p:bodyStyle>
      <a:lvl1pPr marL="457189" indent="-457189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rgbClr val="17375E"/>
          </a:solidFill>
          <a:latin typeface="印品黑体" panose="00000500000000000000" pitchFamily="2" charset="-122"/>
          <a:ea typeface="+mn-ea"/>
          <a:cs typeface="+mn-cs"/>
        </a:defRPr>
      </a:lvl1pPr>
      <a:lvl2pPr marL="990575" indent="-380990" algn="l" defTabSz="1219170" rtl="0" eaLnBrk="1" latinLnBrk="0" hangingPunct="1">
        <a:spcBef>
          <a:spcPct val="20000"/>
        </a:spcBef>
        <a:buFont typeface="Arial" pitchFamily="34" charset="0"/>
        <a:buChar char="–"/>
        <a:defRPr sz="2400" kern="1200">
          <a:solidFill>
            <a:srgbClr val="17375E"/>
          </a:solidFill>
          <a:latin typeface="印品黑体" panose="00000500000000000000" pitchFamily="2" charset="-122"/>
          <a:ea typeface="+mn-ea"/>
          <a:cs typeface="+mn-cs"/>
        </a:defRPr>
      </a:lvl2pPr>
      <a:lvl3pPr marL="1523962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rgbClr val="17375E"/>
          </a:solidFill>
          <a:latin typeface="印品黑体" panose="00000500000000000000" pitchFamily="2" charset="-122"/>
          <a:ea typeface="+mn-ea"/>
          <a:cs typeface="+mn-cs"/>
        </a:defRPr>
      </a:lvl3pPr>
      <a:lvl4pPr marL="2133547" indent="-304792" algn="l" defTabSz="1219170" rtl="0" eaLnBrk="1" latinLnBrk="0" hangingPunct="1">
        <a:spcBef>
          <a:spcPct val="20000"/>
        </a:spcBef>
        <a:buFont typeface="Arial" pitchFamily="34" charset="0"/>
        <a:buChar char="–"/>
        <a:defRPr sz="1900" kern="1200">
          <a:solidFill>
            <a:srgbClr val="17375E"/>
          </a:solidFill>
          <a:latin typeface="印品黑体" panose="00000500000000000000" pitchFamily="2" charset="-122"/>
          <a:ea typeface="+mn-ea"/>
          <a:cs typeface="+mn-cs"/>
        </a:defRPr>
      </a:lvl4pPr>
      <a:lvl5pPr marL="2743131" indent="-304792" algn="l" defTabSz="1219170" rtl="0" eaLnBrk="1" latinLnBrk="0" hangingPunct="1">
        <a:spcBef>
          <a:spcPct val="20000"/>
        </a:spcBef>
        <a:buFont typeface="Arial" pitchFamily="34" charset="0"/>
        <a:buChar char="»"/>
        <a:defRPr sz="1900" kern="1200">
          <a:solidFill>
            <a:srgbClr val="17375E"/>
          </a:solidFill>
          <a:latin typeface="印品黑体" panose="00000500000000000000" pitchFamily="2" charset="-122"/>
          <a:ea typeface="+mn-ea"/>
          <a:cs typeface="+mn-cs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1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hexa.png"/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0413" cy="6859588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21" y="355683"/>
            <a:ext cx="10971372" cy="1143265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JM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21" y="1600573"/>
            <a:ext cx="10971372" cy="4166564"/>
          </a:xfrm>
          <a:prstGeom prst="rect">
            <a:avLst/>
          </a:prstGeom>
        </p:spPr>
        <p:txBody>
          <a:bodyPr vert="horz" lIns="91436" tIns="45718" rIns="91436" bIns="45718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JM" dirty="0"/>
          </a:p>
        </p:txBody>
      </p:sp>
      <p:sp>
        <p:nvSpPr>
          <p:cNvPr id="11" name="Freeform 5"/>
          <p:cNvSpPr>
            <a:spLocks/>
          </p:cNvSpPr>
          <p:nvPr userDrawn="1"/>
        </p:nvSpPr>
        <p:spPr bwMode="auto">
          <a:xfrm rot="5400000">
            <a:off x="11245248" y="6045087"/>
            <a:ext cx="541705" cy="479936"/>
          </a:xfrm>
          <a:custGeom>
            <a:avLst/>
            <a:gdLst>
              <a:gd name="T0" fmla="*/ 407 w 1375"/>
              <a:gd name="T1" fmla="*/ 1218 h 1218"/>
              <a:gd name="T2" fmla="*/ 299 w 1375"/>
              <a:gd name="T3" fmla="*/ 1156 h 1218"/>
              <a:gd name="T4" fmla="*/ 19 w 1375"/>
              <a:gd name="T5" fmla="*/ 671 h 1218"/>
              <a:gd name="T6" fmla="*/ 19 w 1375"/>
              <a:gd name="T7" fmla="*/ 547 h 1218"/>
              <a:gd name="T8" fmla="*/ 299 w 1375"/>
              <a:gd name="T9" fmla="*/ 62 h 1218"/>
              <a:gd name="T10" fmla="*/ 407 w 1375"/>
              <a:gd name="T11" fmla="*/ 0 h 1218"/>
              <a:gd name="T12" fmla="*/ 967 w 1375"/>
              <a:gd name="T13" fmla="*/ 0 h 1218"/>
              <a:gd name="T14" fmla="*/ 1075 w 1375"/>
              <a:gd name="T15" fmla="*/ 62 h 1218"/>
              <a:gd name="T16" fmla="*/ 1355 w 1375"/>
              <a:gd name="T17" fmla="*/ 547 h 1218"/>
              <a:gd name="T18" fmla="*/ 1355 w 1375"/>
              <a:gd name="T19" fmla="*/ 671 h 1218"/>
              <a:gd name="T20" fmla="*/ 1075 w 1375"/>
              <a:gd name="T21" fmla="*/ 1156 h 1218"/>
              <a:gd name="T22" fmla="*/ 967 w 1375"/>
              <a:gd name="T23" fmla="*/ 1218 h 1218"/>
              <a:gd name="T24" fmla="*/ 407 w 1375"/>
              <a:gd name="T25" fmla="*/ 1218 h 12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375" h="1218">
                <a:moveTo>
                  <a:pt x="407" y="1218"/>
                </a:moveTo>
                <a:cubicBezTo>
                  <a:pt x="368" y="1218"/>
                  <a:pt x="319" y="1190"/>
                  <a:pt x="299" y="1156"/>
                </a:cubicBezTo>
                <a:cubicBezTo>
                  <a:pt x="19" y="671"/>
                  <a:pt x="19" y="671"/>
                  <a:pt x="19" y="671"/>
                </a:cubicBezTo>
                <a:cubicBezTo>
                  <a:pt x="0" y="637"/>
                  <a:pt x="0" y="581"/>
                  <a:pt x="19" y="547"/>
                </a:cubicBezTo>
                <a:cubicBezTo>
                  <a:pt x="299" y="62"/>
                  <a:pt x="299" y="62"/>
                  <a:pt x="299" y="62"/>
                </a:cubicBezTo>
                <a:cubicBezTo>
                  <a:pt x="319" y="28"/>
                  <a:pt x="368" y="0"/>
                  <a:pt x="407" y="0"/>
                </a:cubicBezTo>
                <a:cubicBezTo>
                  <a:pt x="967" y="0"/>
                  <a:pt x="967" y="0"/>
                  <a:pt x="967" y="0"/>
                </a:cubicBezTo>
                <a:cubicBezTo>
                  <a:pt x="1007" y="0"/>
                  <a:pt x="1055" y="28"/>
                  <a:pt x="1075" y="62"/>
                </a:cubicBezTo>
                <a:cubicBezTo>
                  <a:pt x="1355" y="547"/>
                  <a:pt x="1355" y="547"/>
                  <a:pt x="1355" y="547"/>
                </a:cubicBezTo>
                <a:cubicBezTo>
                  <a:pt x="1375" y="581"/>
                  <a:pt x="1375" y="637"/>
                  <a:pt x="1355" y="671"/>
                </a:cubicBezTo>
                <a:cubicBezTo>
                  <a:pt x="1075" y="1156"/>
                  <a:pt x="1075" y="1156"/>
                  <a:pt x="1075" y="1156"/>
                </a:cubicBezTo>
                <a:cubicBezTo>
                  <a:pt x="1055" y="1190"/>
                  <a:pt x="1007" y="1218"/>
                  <a:pt x="967" y="1218"/>
                </a:cubicBezTo>
                <a:lnTo>
                  <a:pt x="407" y="1218"/>
                </a:lnTo>
                <a:close/>
              </a:path>
            </a:pathLst>
          </a:custGeom>
          <a:gradFill flip="none" rotWithShape="1">
            <a:gsLst>
              <a:gs pos="100000">
                <a:schemeClr val="bg1">
                  <a:lumMod val="97000"/>
                </a:schemeClr>
              </a:gs>
              <a:gs pos="2000">
                <a:schemeClr val="bg1">
                  <a:lumMod val="83000"/>
                </a:schemeClr>
              </a:gs>
            </a:gsLst>
            <a:lin ang="18900000" scaled="0"/>
            <a:tileRect/>
          </a:gradFill>
          <a:ln w="12700"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80000"/>
                  </a:schemeClr>
                </a:gs>
              </a:gsLst>
              <a:lin ang="18900000" scaled="0"/>
              <a:tileRect/>
            </a:gradFill>
          </a:ln>
          <a:effectLst>
            <a:outerShdw blurRad="165100" dist="762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印品黑体" panose="00000500000000000000" pitchFamily="2" charset="-122"/>
              <a:ea typeface="印品黑体" panose="00000500000000000000" pitchFamily="2" charset="-122"/>
              <a:cs typeface="+mn-cs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939636" y="177842"/>
            <a:ext cx="2844430" cy="36521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  <a:latin typeface="印品黑体" panose="00000500000000000000" pitchFamily="2" charset="-122"/>
              </a:defRPr>
            </a:lvl1pPr>
          </a:lstStyle>
          <a:p>
            <a:pPr>
              <a:defRPr/>
            </a:pPr>
            <a:fld id="{A6620504-D840-6A40-90BC-6F3747762FA2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14/10/2022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059" y="6334005"/>
            <a:ext cx="3860297" cy="36521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>
                <a:solidFill>
                  <a:schemeClr val="bg1">
                    <a:lumMod val="65000"/>
                  </a:schemeClr>
                </a:solidFill>
                <a:latin typeface="印品黑体" panose="00000500000000000000" pitchFamily="2" charset="-122"/>
              </a:defRPr>
            </a:lvl1pPr>
          </a:lstStyle>
          <a:p>
            <a:pPr>
              <a:defRPr/>
            </a:pPr>
            <a:r>
              <a:rPr lang="en-JM" dirty="0">
                <a:solidFill>
                  <a:prstClr val="white">
                    <a:lumMod val="65000"/>
                  </a:prstClr>
                </a:solidFill>
              </a:rPr>
              <a:t>WWW.DESIGNERSPARADISE.COM</a:t>
            </a: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812694" y="6275254"/>
            <a:ext cx="10463438" cy="19604"/>
          </a:xfrm>
          <a:prstGeom prst="line">
            <a:avLst/>
          </a:prstGeom>
          <a:ln w="9525" cmpd="sng"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281415" y="6145720"/>
            <a:ext cx="479938" cy="304871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 b="0">
                <a:solidFill>
                  <a:schemeClr val="tx1">
                    <a:lumMod val="50000"/>
                    <a:lumOff val="50000"/>
                  </a:schemeClr>
                </a:solidFill>
                <a:latin typeface="印品黑体" panose="00000500000000000000" pitchFamily="2" charset="-122"/>
                <a:ea typeface="印品黑体" panose="00000500000000000000" pitchFamily="2" charset="-122"/>
                <a:cs typeface="印品黑体" panose="00000500000000000000" pitchFamily="2" charset="-122"/>
              </a:defRPr>
            </a:lvl1pPr>
          </a:lstStyle>
          <a:p>
            <a:pPr>
              <a:defRPr/>
            </a:pPr>
            <a:fld id="{857B18ED-D931-45F4-8873-1BEDAB4DC03E}" type="slidenum">
              <a:rPr lang="en-JM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en-JM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84860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</p:sldLayoutIdLst>
  <p:hf hdr="0" ftr="0" dt="0"/>
  <p:txStyles>
    <p:titleStyle>
      <a:lvl1pPr algn="l" defTabSz="1219170" rtl="0" eaLnBrk="1" latinLnBrk="0" hangingPunct="1">
        <a:spcBef>
          <a:spcPct val="0"/>
        </a:spcBef>
        <a:buNone/>
        <a:defRPr sz="4600" kern="1200">
          <a:solidFill>
            <a:srgbClr val="17375E"/>
          </a:solidFill>
          <a:latin typeface="印品黑体" panose="00000500000000000000" pitchFamily="2" charset="-122"/>
          <a:ea typeface="Open Sans Extrabold" pitchFamily="34" charset="0"/>
          <a:cs typeface="印品黑体" panose="00000500000000000000" pitchFamily="2" charset="-122"/>
        </a:defRPr>
      </a:lvl1pPr>
    </p:titleStyle>
    <p:bodyStyle>
      <a:lvl1pPr marL="457189" indent="-457189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rgbClr val="17375E"/>
          </a:solidFill>
          <a:latin typeface="印品黑体" panose="00000500000000000000" pitchFamily="2" charset="-122"/>
          <a:ea typeface="+mn-ea"/>
          <a:cs typeface="+mn-cs"/>
        </a:defRPr>
      </a:lvl1pPr>
      <a:lvl2pPr marL="990575" indent="-380990" algn="l" defTabSz="1219170" rtl="0" eaLnBrk="1" latinLnBrk="0" hangingPunct="1">
        <a:spcBef>
          <a:spcPct val="20000"/>
        </a:spcBef>
        <a:buFont typeface="Arial" pitchFamily="34" charset="0"/>
        <a:buChar char="–"/>
        <a:defRPr sz="2400" kern="1200">
          <a:solidFill>
            <a:srgbClr val="17375E"/>
          </a:solidFill>
          <a:latin typeface="印品黑体" panose="00000500000000000000" pitchFamily="2" charset="-122"/>
          <a:ea typeface="+mn-ea"/>
          <a:cs typeface="+mn-cs"/>
        </a:defRPr>
      </a:lvl2pPr>
      <a:lvl3pPr marL="1523962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rgbClr val="17375E"/>
          </a:solidFill>
          <a:latin typeface="印品黑体" panose="00000500000000000000" pitchFamily="2" charset="-122"/>
          <a:ea typeface="+mn-ea"/>
          <a:cs typeface="+mn-cs"/>
        </a:defRPr>
      </a:lvl3pPr>
      <a:lvl4pPr marL="2133547" indent="-304792" algn="l" defTabSz="1219170" rtl="0" eaLnBrk="1" latinLnBrk="0" hangingPunct="1">
        <a:spcBef>
          <a:spcPct val="20000"/>
        </a:spcBef>
        <a:buFont typeface="Arial" pitchFamily="34" charset="0"/>
        <a:buChar char="–"/>
        <a:defRPr sz="1900" kern="1200">
          <a:solidFill>
            <a:srgbClr val="17375E"/>
          </a:solidFill>
          <a:latin typeface="印品黑体" panose="00000500000000000000" pitchFamily="2" charset="-122"/>
          <a:ea typeface="+mn-ea"/>
          <a:cs typeface="+mn-cs"/>
        </a:defRPr>
      </a:lvl4pPr>
      <a:lvl5pPr marL="2743131" indent="-304792" algn="l" defTabSz="1219170" rtl="0" eaLnBrk="1" latinLnBrk="0" hangingPunct="1">
        <a:spcBef>
          <a:spcPct val="20000"/>
        </a:spcBef>
        <a:buFont typeface="Arial" pitchFamily="34" charset="0"/>
        <a:buChar char="»"/>
        <a:defRPr sz="1900" kern="1200">
          <a:solidFill>
            <a:srgbClr val="17375E"/>
          </a:solidFill>
          <a:latin typeface="印品黑体" panose="00000500000000000000" pitchFamily="2" charset="-122"/>
          <a:ea typeface="+mn-ea"/>
          <a:cs typeface="+mn-cs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1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hexa.png"/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0413" cy="6859588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21" y="355683"/>
            <a:ext cx="10971372" cy="1143265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JM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21" y="1600573"/>
            <a:ext cx="10971372" cy="4166564"/>
          </a:xfrm>
          <a:prstGeom prst="rect">
            <a:avLst/>
          </a:prstGeom>
        </p:spPr>
        <p:txBody>
          <a:bodyPr vert="horz" lIns="91436" tIns="45718" rIns="91436" bIns="45718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JM" dirty="0"/>
          </a:p>
        </p:txBody>
      </p:sp>
      <p:sp>
        <p:nvSpPr>
          <p:cNvPr id="11" name="Freeform 5"/>
          <p:cNvSpPr>
            <a:spLocks/>
          </p:cNvSpPr>
          <p:nvPr userDrawn="1"/>
        </p:nvSpPr>
        <p:spPr bwMode="auto">
          <a:xfrm rot="5400000">
            <a:off x="11245248" y="6045087"/>
            <a:ext cx="541705" cy="479936"/>
          </a:xfrm>
          <a:custGeom>
            <a:avLst/>
            <a:gdLst>
              <a:gd name="T0" fmla="*/ 407 w 1375"/>
              <a:gd name="T1" fmla="*/ 1218 h 1218"/>
              <a:gd name="T2" fmla="*/ 299 w 1375"/>
              <a:gd name="T3" fmla="*/ 1156 h 1218"/>
              <a:gd name="T4" fmla="*/ 19 w 1375"/>
              <a:gd name="T5" fmla="*/ 671 h 1218"/>
              <a:gd name="T6" fmla="*/ 19 w 1375"/>
              <a:gd name="T7" fmla="*/ 547 h 1218"/>
              <a:gd name="T8" fmla="*/ 299 w 1375"/>
              <a:gd name="T9" fmla="*/ 62 h 1218"/>
              <a:gd name="T10" fmla="*/ 407 w 1375"/>
              <a:gd name="T11" fmla="*/ 0 h 1218"/>
              <a:gd name="T12" fmla="*/ 967 w 1375"/>
              <a:gd name="T13" fmla="*/ 0 h 1218"/>
              <a:gd name="T14" fmla="*/ 1075 w 1375"/>
              <a:gd name="T15" fmla="*/ 62 h 1218"/>
              <a:gd name="T16" fmla="*/ 1355 w 1375"/>
              <a:gd name="T17" fmla="*/ 547 h 1218"/>
              <a:gd name="T18" fmla="*/ 1355 w 1375"/>
              <a:gd name="T19" fmla="*/ 671 h 1218"/>
              <a:gd name="T20" fmla="*/ 1075 w 1375"/>
              <a:gd name="T21" fmla="*/ 1156 h 1218"/>
              <a:gd name="T22" fmla="*/ 967 w 1375"/>
              <a:gd name="T23" fmla="*/ 1218 h 1218"/>
              <a:gd name="T24" fmla="*/ 407 w 1375"/>
              <a:gd name="T25" fmla="*/ 1218 h 12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375" h="1218">
                <a:moveTo>
                  <a:pt x="407" y="1218"/>
                </a:moveTo>
                <a:cubicBezTo>
                  <a:pt x="368" y="1218"/>
                  <a:pt x="319" y="1190"/>
                  <a:pt x="299" y="1156"/>
                </a:cubicBezTo>
                <a:cubicBezTo>
                  <a:pt x="19" y="671"/>
                  <a:pt x="19" y="671"/>
                  <a:pt x="19" y="671"/>
                </a:cubicBezTo>
                <a:cubicBezTo>
                  <a:pt x="0" y="637"/>
                  <a:pt x="0" y="581"/>
                  <a:pt x="19" y="547"/>
                </a:cubicBezTo>
                <a:cubicBezTo>
                  <a:pt x="299" y="62"/>
                  <a:pt x="299" y="62"/>
                  <a:pt x="299" y="62"/>
                </a:cubicBezTo>
                <a:cubicBezTo>
                  <a:pt x="319" y="28"/>
                  <a:pt x="368" y="0"/>
                  <a:pt x="407" y="0"/>
                </a:cubicBezTo>
                <a:cubicBezTo>
                  <a:pt x="967" y="0"/>
                  <a:pt x="967" y="0"/>
                  <a:pt x="967" y="0"/>
                </a:cubicBezTo>
                <a:cubicBezTo>
                  <a:pt x="1007" y="0"/>
                  <a:pt x="1055" y="28"/>
                  <a:pt x="1075" y="62"/>
                </a:cubicBezTo>
                <a:cubicBezTo>
                  <a:pt x="1355" y="547"/>
                  <a:pt x="1355" y="547"/>
                  <a:pt x="1355" y="547"/>
                </a:cubicBezTo>
                <a:cubicBezTo>
                  <a:pt x="1375" y="581"/>
                  <a:pt x="1375" y="637"/>
                  <a:pt x="1355" y="671"/>
                </a:cubicBezTo>
                <a:cubicBezTo>
                  <a:pt x="1075" y="1156"/>
                  <a:pt x="1075" y="1156"/>
                  <a:pt x="1075" y="1156"/>
                </a:cubicBezTo>
                <a:cubicBezTo>
                  <a:pt x="1055" y="1190"/>
                  <a:pt x="1007" y="1218"/>
                  <a:pt x="967" y="1218"/>
                </a:cubicBezTo>
                <a:lnTo>
                  <a:pt x="407" y="1218"/>
                </a:lnTo>
                <a:close/>
              </a:path>
            </a:pathLst>
          </a:custGeom>
          <a:gradFill flip="none" rotWithShape="1">
            <a:gsLst>
              <a:gs pos="100000">
                <a:schemeClr val="bg1">
                  <a:lumMod val="97000"/>
                </a:schemeClr>
              </a:gs>
              <a:gs pos="2000">
                <a:schemeClr val="bg1">
                  <a:lumMod val="83000"/>
                </a:schemeClr>
              </a:gs>
            </a:gsLst>
            <a:lin ang="18900000" scaled="0"/>
            <a:tileRect/>
          </a:gradFill>
          <a:ln w="12700"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80000"/>
                  </a:schemeClr>
                </a:gs>
              </a:gsLst>
              <a:lin ang="18900000" scaled="0"/>
              <a:tileRect/>
            </a:gradFill>
          </a:ln>
          <a:effectLst>
            <a:outerShdw blurRad="165100" dist="762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印品黑体" panose="00000500000000000000" pitchFamily="2" charset="-122"/>
              <a:ea typeface="印品黑体" panose="00000500000000000000" pitchFamily="2" charset="-122"/>
              <a:cs typeface="+mn-cs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939636" y="177842"/>
            <a:ext cx="2844430" cy="36521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  <a:latin typeface="印品黑体" panose="00000500000000000000" pitchFamily="2" charset="-122"/>
              </a:defRPr>
            </a:lvl1pPr>
          </a:lstStyle>
          <a:p>
            <a:pPr>
              <a:defRPr/>
            </a:pPr>
            <a:fld id="{A6620504-D840-6A40-90BC-6F3747762FA2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14/10/2022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059" y="6334005"/>
            <a:ext cx="3860297" cy="36521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>
                <a:solidFill>
                  <a:schemeClr val="bg1">
                    <a:lumMod val="65000"/>
                  </a:schemeClr>
                </a:solidFill>
                <a:latin typeface="印品黑体" panose="00000500000000000000" pitchFamily="2" charset="-122"/>
              </a:defRPr>
            </a:lvl1pPr>
          </a:lstStyle>
          <a:p>
            <a:pPr>
              <a:defRPr/>
            </a:pPr>
            <a:r>
              <a:rPr lang="en-JM" dirty="0">
                <a:solidFill>
                  <a:prstClr val="white">
                    <a:lumMod val="65000"/>
                  </a:prstClr>
                </a:solidFill>
              </a:rPr>
              <a:t>WWW.DESIGNERSPARADISE.COM</a:t>
            </a: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812694" y="6275254"/>
            <a:ext cx="10463438" cy="19604"/>
          </a:xfrm>
          <a:prstGeom prst="line">
            <a:avLst/>
          </a:prstGeom>
          <a:ln w="9525" cmpd="sng"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281415" y="6145720"/>
            <a:ext cx="479938" cy="304871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 b="0">
                <a:solidFill>
                  <a:schemeClr val="tx1">
                    <a:lumMod val="50000"/>
                    <a:lumOff val="50000"/>
                  </a:schemeClr>
                </a:solidFill>
                <a:latin typeface="印品黑体" panose="00000500000000000000" pitchFamily="2" charset="-122"/>
                <a:ea typeface="印品黑体" panose="00000500000000000000" pitchFamily="2" charset="-122"/>
                <a:cs typeface="印品黑体" panose="00000500000000000000" pitchFamily="2" charset="-122"/>
              </a:defRPr>
            </a:lvl1pPr>
          </a:lstStyle>
          <a:p>
            <a:pPr>
              <a:defRPr/>
            </a:pPr>
            <a:fld id="{857B18ED-D931-45F4-8873-1BEDAB4DC03E}" type="slidenum">
              <a:rPr lang="en-JM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en-JM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47142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9" r:id="rId1"/>
    <p:sldLayoutId id="2147483690" r:id="rId2"/>
    <p:sldLayoutId id="2147483691" r:id="rId3"/>
  </p:sldLayoutIdLst>
  <p:hf hdr="0" ftr="0" dt="0"/>
  <p:txStyles>
    <p:titleStyle>
      <a:lvl1pPr algn="l" defTabSz="1219170" rtl="0" eaLnBrk="1" latinLnBrk="0" hangingPunct="1">
        <a:spcBef>
          <a:spcPct val="0"/>
        </a:spcBef>
        <a:buNone/>
        <a:defRPr sz="4600" kern="1200">
          <a:solidFill>
            <a:srgbClr val="17375E"/>
          </a:solidFill>
          <a:latin typeface="印品黑体" panose="00000500000000000000" pitchFamily="2" charset="-122"/>
          <a:ea typeface="Open Sans Extrabold" pitchFamily="34" charset="0"/>
          <a:cs typeface="印品黑体" panose="00000500000000000000" pitchFamily="2" charset="-122"/>
        </a:defRPr>
      </a:lvl1pPr>
    </p:titleStyle>
    <p:bodyStyle>
      <a:lvl1pPr marL="457189" indent="-457189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rgbClr val="17375E"/>
          </a:solidFill>
          <a:latin typeface="印品黑体" panose="00000500000000000000" pitchFamily="2" charset="-122"/>
          <a:ea typeface="+mn-ea"/>
          <a:cs typeface="+mn-cs"/>
        </a:defRPr>
      </a:lvl1pPr>
      <a:lvl2pPr marL="990575" indent="-380990" algn="l" defTabSz="1219170" rtl="0" eaLnBrk="1" latinLnBrk="0" hangingPunct="1">
        <a:spcBef>
          <a:spcPct val="20000"/>
        </a:spcBef>
        <a:buFont typeface="Arial" pitchFamily="34" charset="0"/>
        <a:buChar char="–"/>
        <a:defRPr sz="2400" kern="1200">
          <a:solidFill>
            <a:srgbClr val="17375E"/>
          </a:solidFill>
          <a:latin typeface="印品黑体" panose="00000500000000000000" pitchFamily="2" charset="-122"/>
          <a:ea typeface="+mn-ea"/>
          <a:cs typeface="+mn-cs"/>
        </a:defRPr>
      </a:lvl2pPr>
      <a:lvl3pPr marL="1523962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rgbClr val="17375E"/>
          </a:solidFill>
          <a:latin typeface="印品黑体" panose="00000500000000000000" pitchFamily="2" charset="-122"/>
          <a:ea typeface="+mn-ea"/>
          <a:cs typeface="+mn-cs"/>
        </a:defRPr>
      </a:lvl3pPr>
      <a:lvl4pPr marL="2133547" indent="-304792" algn="l" defTabSz="1219170" rtl="0" eaLnBrk="1" latinLnBrk="0" hangingPunct="1">
        <a:spcBef>
          <a:spcPct val="20000"/>
        </a:spcBef>
        <a:buFont typeface="Arial" pitchFamily="34" charset="0"/>
        <a:buChar char="–"/>
        <a:defRPr sz="1900" kern="1200">
          <a:solidFill>
            <a:srgbClr val="17375E"/>
          </a:solidFill>
          <a:latin typeface="印品黑体" panose="00000500000000000000" pitchFamily="2" charset="-122"/>
          <a:ea typeface="+mn-ea"/>
          <a:cs typeface="+mn-cs"/>
        </a:defRPr>
      </a:lvl4pPr>
      <a:lvl5pPr marL="2743131" indent="-304792" algn="l" defTabSz="1219170" rtl="0" eaLnBrk="1" latinLnBrk="0" hangingPunct="1">
        <a:spcBef>
          <a:spcPct val="20000"/>
        </a:spcBef>
        <a:buFont typeface="Arial" pitchFamily="34" charset="0"/>
        <a:buChar char="»"/>
        <a:defRPr sz="1900" kern="1200">
          <a:solidFill>
            <a:srgbClr val="17375E"/>
          </a:solidFill>
          <a:latin typeface="印品黑体" panose="00000500000000000000" pitchFamily="2" charset="-122"/>
          <a:ea typeface="+mn-ea"/>
          <a:cs typeface="+mn-cs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4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slideLayout" Target="../slideLayouts/slideLayout42.xml"/><Relationship Id="rId1" Type="http://schemas.openxmlformats.org/officeDocument/2006/relationships/tags" Target="../tags/tag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slideLayout" Target="../slideLayouts/slideLayout42.xml"/><Relationship Id="rId1" Type="http://schemas.openxmlformats.org/officeDocument/2006/relationships/tags" Target="../tags/tag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slideLayout" Target="../slideLayouts/slideLayout42.xml"/><Relationship Id="rId1" Type="http://schemas.openxmlformats.org/officeDocument/2006/relationships/tags" Target="../tags/tag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slideLayout" Target="../slideLayouts/slideLayout37.xml"/><Relationship Id="rId1" Type="http://schemas.openxmlformats.org/officeDocument/2006/relationships/tags" Target="../tags/tag8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7.xml"/><Relationship Id="rId1" Type="http://schemas.openxmlformats.org/officeDocument/2006/relationships/tags" Target="../tags/tag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2.xml"/><Relationship Id="rId1" Type="http://schemas.openxmlformats.org/officeDocument/2006/relationships/tags" Target="../tags/tag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2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5" Type="http://schemas.openxmlformats.org/officeDocument/2006/relationships/image" Target="../media/image8.png"/><Relationship Id="rId4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2.xml"/><Relationship Id="rId1" Type="http://schemas.openxmlformats.org/officeDocument/2006/relationships/tags" Target="../tags/tag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endParaRPr lang="en-US" altLang="en-US" smtClean="0"/>
          </a:p>
        </p:txBody>
      </p:sp>
      <p:pic>
        <p:nvPicPr>
          <p:cNvPr id="4099" name="Picture 4" descr="phao hoa"/>
          <p:cNvPicPr>
            <a:picLocks noGrp="1" noChangeAspect="1" noChangeArrowheads="1" noCrop="1"/>
          </p:cNvPicPr>
          <p:nvPr>
            <p:ph type="body" idx="4294967295"/>
          </p:nvPr>
        </p:nvPicPr>
        <p:blipFill>
          <a:blip r:embed="rId2">
            <a:lum bright="54000"/>
          </a:blip>
          <a:srcRect/>
          <a:stretch>
            <a:fillRect/>
          </a:stretch>
        </p:blipFill>
        <p:spPr>
          <a:xfrm>
            <a:off x="0" y="0"/>
            <a:ext cx="12190413" cy="6859588"/>
          </a:xfrm>
        </p:spPr>
      </p:pic>
      <p:sp>
        <p:nvSpPr>
          <p:cNvPr id="4110" name="WordArt 14"/>
          <p:cNvSpPr>
            <a:spLocks noChangeArrowheads="1" noChangeShapeType="1" noTextEdit="1"/>
          </p:cNvSpPr>
          <p:nvPr/>
        </p:nvSpPr>
        <p:spPr bwMode="auto">
          <a:xfrm>
            <a:off x="2031739" y="152435"/>
            <a:ext cx="9003128" cy="677490"/>
          </a:xfrm>
          <a:prstGeom prst="rect">
            <a:avLst/>
          </a:prstGeom>
        </p:spPr>
        <p:txBody>
          <a:bodyPr wrap="none" lIns="121917" tIns="60958" rIns="121917" bIns="60958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4800" b="1" kern="10" dirty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TRƯỜNG TIỂU HỌC </a:t>
            </a:r>
            <a:r>
              <a:rPr lang="vi-VN" sz="4800" b="1" kern="10" dirty="0" smtClean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ÁI MỘ A</a:t>
            </a:r>
            <a:endParaRPr lang="en-US" sz="4800" b="1" kern="10" dirty="0">
              <a:ln w="9525">
                <a:solidFill>
                  <a:srgbClr val="FF0000"/>
                </a:solidFill>
                <a:round/>
                <a:headEnd/>
                <a:tailEnd/>
              </a:ln>
              <a:solidFill>
                <a:srgbClr val="000000"/>
              </a:solidFill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4112" name="WordArt 17"/>
          <p:cNvSpPr>
            <a:spLocks noChangeArrowheads="1" noChangeShapeType="1" noTextEdit="1"/>
          </p:cNvSpPr>
          <p:nvPr/>
        </p:nvSpPr>
        <p:spPr bwMode="auto">
          <a:xfrm>
            <a:off x="2031735" y="2515182"/>
            <a:ext cx="8736463" cy="2032471"/>
          </a:xfrm>
          <a:prstGeom prst="rect">
            <a:avLst/>
          </a:prstGeom>
        </p:spPr>
        <p:txBody>
          <a:bodyPr wrap="none" lIns="121917" tIns="60958" rIns="121917" bIns="60958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endParaRPr lang="en-US" sz="4800" b="1" kern="10" dirty="0">
              <a:ln w="9525">
                <a:solidFill>
                  <a:srgbClr val="FF00FF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2679373"/>
            <a:ext cx="12190413" cy="2185210"/>
          </a:xfrm>
          <a:prstGeom prst="rect">
            <a:avLst/>
          </a:prstGeom>
          <a:noFill/>
        </p:spPr>
        <p:txBody>
          <a:bodyPr wrap="square" lIns="121917" tIns="60958" rIns="121917" bIns="60958">
            <a:spAutoFit/>
          </a:bodyPr>
          <a:lstStyle/>
          <a:p>
            <a:pPr algn="ctr">
              <a:defRPr/>
            </a:pPr>
            <a:r>
              <a:rPr lang="en-US" sz="5400" b="1" kern="10" dirty="0" smtClean="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BÀI :LUYỆN </a:t>
            </a:r>
            <a:r>
              <a:rPr lang="en-US" sz="5400" b="1" kern="10" dirty="0" smtClean="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TẬP VIẾT TÊN NGƯỜI</a:t>
            </a:r>
          </a:p>
          <a:p>
            <a:pPr algn="ctr">
              <a:defRPr/>
            </a:pPr>
            <a:r>
              <a:rPr lang="en-US" sz="8000" b="1" kern="10" dirty="0" smtClean="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TÊN ĐỊA LÝ VIỆT NAM</a:t>
            </a:r>
            <a:endParaRPr lang="en-US" sz="8000" b="1" kern="10" dirty="0">
              <a:ln w="9525">
                <a:solidFill>
                  <a:srgbClr val="FF00FF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9" name="WordArt 18"/>
          <p:cNvSpPr>
            <a:spLocks noChangeArrowheads="1" noChangeShapeType="1" noTextEdit="1"/>
          </p:cNvSpPr>
          <p:nvPr/>
        </p:nvSpPr>
        <p:spPr bwMode="auto">
          <a:xfrm>
            <a:off x="3176980" y="939800"/>
            <a:ext cx="5410200" cy="1117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 dirty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LUYỆN TỪ VÀ </a:t>
            </a:r>
            <a:r>
              <a:rPr lang="en-US" sz="3600" b="1" kern="10" dirty="0" smtClean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CÂU LỚP 4</a:t>
            </a:r>
            <a:endParaRPr lang="en-US" sz="3600" b="1" kern="10" dirty="0">
              <a:ln w="9525">
                <a:solidFill>
                  <a:srgbClr val="0000FF"/>
                </a:solidFill>
                <a:round/>
                <a:headEnd/>
                <a:tailEnd/>
              </a:ln>
              <a:solidFill>
                <a:srgbClr val="000000"/>
              </a:solidFill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5" descr="Th%C3%A0nh%20C%E1%BB%95%20Loa">
            <a:extLst>
              <a:ext uri="{FF2B5EF4-FFF2-40B4-BE49-F238E27FC236}">
                <a16:creationId xmlns:a16="http://schemas.microsoft.com/office/drawing/2014/main" xmlns="" id="{6A450886-9637-40E8-8143-DBE1133A14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3023" y="1"/>
            <a:ext cx="8933587" cy="49373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 Box 3">
            <a:extLst>
              <a:ext uri="{FF2B5EF4-FFF2-40B4-BE49-F238E27FC236}">
                <a16:creationId xmlns:a16="http://schemas.microsoft.com/office/drawing/2014/main" xmlns="" id="{C0139E20-5414-4456-90AD-8FA9F467E59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43803" y="4937343"/>
            <a:ext cx="8933587" cy="1015663"/>
          </a:xfrm>
          <a:prstGeom prst="rect">
            <a:avLst/>
          </a:prstGeom>
          <a:solidFill>
            <a:srgbClr val="99FF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indent="14859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/>
            <a:r>
              <a:rPr lang="en-US" altLang="en-US" sz="3000" b="1" i="1" dirty="0">
                <a:cs typeface="Times New Roman" panose="02020603050405020304" pitchFamily="18" charset="0"/>
              </a:rPr>
              <a:t>   </a:t>
            </a:r>
            <a:r>
              <a:rPr lang="en-US" altLang="en-US" sz="3000" b="1" i="1" dirty="0" err="1">
                <a:cs typeface="Times New Roman" panose="02020603050405020304" pitchFamily="18" charset="0"/>
              </a:rPr>
              <a:t>Thành</a:t>
            </a:r>
            <a:r>
              <a:rPr lang="en-US" altLang="en-US" sz="3000" b="1" i="1" dirty="0">
                <a:cs typeface="Times New Roman" panose="02020603050405020304" pitchFamily="18" charset="0"/>
              </a:rPr>
              <a:t> </a:t>
            </a:r>
            <a:r>
              <a:rPr lang="en-US" altLang="en-US" sz="3000" b="1" i="1" dirty="0" err="1">
                <a:cs typeface="Times New Roman" panose="02020603050405020304" pitchFamily="18" charset="0"/>
              </a:rPr>
              <a:t>nào</a:t>
            </a:r>
            <a:r>
              <a:rPr lang="en-US" altLang="en-US" sz="3000" b="1" i="1" dirty="0">
                <a:cs typeface="Times New Roman" panose="02020603050405020304" pitchFamily="18" charset="0"/>
              </a:rPr>
              <a:t> </a:t>
            </a:r>
            <a:r>
              <a:rPr lang="en-US" altLang="en-US" sz="3000" b="1" i="1" dirty="0" err="1">
                <a:cs typeface="Times New Roman" panose="02020603050405020304" pitchFamily="18" charset="0"/>
              </a:rPr>
              <a:t>xây</a:t>
            </a:r>
            <a:r>
              <a:rPr lang="en-US" altLang="en-US" sz="3000" b="1" i="1" dirty="0">
                <a:cs typeface="Times New Roman" panose="02020603050405020304" pitchFamily="18" charset="0"/>
              </a:rPr>
              <a:t> chỉ </a:t>
            </a:r>
            <a:r>
              <a:rPr lang="en-US" altLang="en-US" sz="3000" b="1" i="1" dirty="0" err="1">
                <a:cs typeface="Times New Roman" panose="02020603050405020304" pitchFamily="18" charset="0"/>
              </a:rPr>
              <a:t>một</a:t>
            </a:r>
            <a:r>
              <a:rPr lang="en-US" altLang="en-US" sz="3000" b="1" i="1" dirty="0">
                <a:cs typeface="Times New Roman" panose="02020603050405020304" pitchFamily="18" charset="0"/>
              </a:rPr>
              <a:t> </a:t>
            </a:r>
            <a:r>
              <a:rPr lang="en-US" altLang="en-US" sz="3000" b="1" i="1" dirty="0" err="1">
                <a:cs typeface="Times New Roman" panose="02020603050405020304" pitchFamily="18" charset="0"/>
              </a:rPr>
              <a:t>đêm</a:t>
            </a:r>
            <a:endParaRPr lang="en-US" altLang="en-US" sz="3000" b="1" i="1" dirty="0">
              <a:cs typeface="Times New Roman" panose="02020603050405020304" pitchFamily="18" charset="0"/>
            </a:endParaRPr>
          </a:p>
          <a:p>
            <a:pPr algn="just" eaLnBrk="1" hangingPunct="1"/>
            <a:r>
              <a:rPr lang="en-US" altLang="en-US" sz="3000" b="1" i="1" dirty="0">
                <a:cs typeface="Times New Roman" panose="02020603050405020304" pitchFamily="18" charset="0"/>
              </a:rPr>
              <a:t>Có </a:t>
            </a:r>
            <a:r>
              <a:rPr lang="en-US" altLang="en-US" sz="3000" b="1" i="1" dirty="0" err="1">
                <a:cs typeface="Times New Roman" panose="02020603050405020304" pitchFamily="18" charset="0"/>
              </a:rPr>
              <a:t>hình</a:t>
            </a:r>
            <a:r>
              <a:rPr lang="en-US" altLang="en-US" sz="3000" b="1" i="1" dirty="0">
                <a:cs typeface="Times New Roman" panose="02020603050405020304" pitchFamily="18" charset="0"/>
              </a:rPr>
              <a:t> </a:t>
            </a:r>
            <a:r>
              <a:rPr lang="en-US" altLang="en-US" sz="3000" b="1" i="1" dirty="0" err="1">
                <a:cs typeface="Times New Roman" panose="02020603050405020304" pitchFamily="18" charset="0"/>
              </a:rPr>
              <a:t>xoắn</a:t>
            </a:r>
            <a:r>
              <a:rPr lang="en-US" altLang="en-US" sz="3000" b="1" i="1" dirty="0">
                <a:cs typeface="Times New Roman" panose="02020603050405020304" pitchFamily="18" charset="0"/>
              </a:rPr>
              <a:t> </a:t>
            </a:r>
            <a:r>
              <a:rPr lang="en-US" altLang="en-US" sz="3000" b="1" i="1" dirty="0" err="1">
                <a:cs typeface="Times New Roman" panose="02020603050405020304" pitchFamily="18" charset="0"/>
              </a:rPr>
              <a:t>ốc</a:t>
            </a:r>
            <a:r>
              <a:rPr lang="en-US" altLang="en-US" sz="3000" b="1" i="1" dirty="0">
                <a:cs typeface="Times New Roman" panose="02020603050405020304" pitchFamily="18" charset="0"/>
              </a:rPr>
              <a:t> </a:t>
            </a:r>
            <a:r>
              <a:rPr lang="en-US" altLang="en-US" sz="3000" b="1" i="1" dirty="0" err="1">
                <a:cs typeface="Times New Roman" panose="02020603050405020304" pitchFamily="18" charset="0"/>
              </a:rPr>
              <a:t>thưa</a:t>
            </a:r>
            <a:r>
              <a:rPr lang="en-US" altLang="en-US" sz="3000" b="1" i="1" dirty="0">
                <a:cs typeface="Times New Roman" panose="02020603050405020304" pitchFamily="18" charset="0"/>
              </a:rPr>
              <a:t> </a:t>
            </a:r>
            <a:r>
              <a:rPr lang="en-US" altLang="en-US" sz="3000" b="1" i="1" dirty="0" err="1">
                <a:cs typeface="Times New Roman" panose="02020603050405020304" pitchFamily="18" charset="0"/>
              </a:rPr>
              <a:t>tên</a:t>
            </a:r>
            <a:r>
              <a:rPr lang="en-US" altLang="en-US" sz="3000" b="1" i="1" dirty="0">
                <a:cs typeface="Times New Roman" panose="02020603050405020304" pitchFamily="18" charset="0"/>
              </a:rPr>
              <a:t> là </a:t>
            </a:r>
            <a:r>
              <a:rPr lang="en-US" altLang="en-US" sz="3000" b="1" i="1" dirty="0" err="1">
                <a:cs typeface="Times New Roman" panose="02020603050405020304" pitchFamily="18" charset="0"/>
              </a:rPr>
              <a:t>gi</a:t>
            </a:r>
            <a:r>
              <a:rPr lang="en-US" altLang="en-US" sz="3000" b="1" i="1" dirty="0">
                <a:cs typeface="Times New Roman" panose="02020603050405020304" pitchFamily="18" charset="0"/>
              </a:rPr>
              <a:t>̀ ?</a:t>
            </a:r>
          </a:p>
        </p:txBody>
      </p:sp>
      <p:sp>
        <p:nvSpPr>
          <p:cNvPr id="4" name="Text Box 3">
            <a:extLst>
              <a:ext uri="{FF2B5EF4-FFF2-40B4-BE49-F238E27FC236}">
                <a16:creationId xmlns:a16="http://schemas.microsoft.com/office/drawing/2014/main" xmlns="" id="{C736471B-DA1E-4C75-94EC-0944715860F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00880" y="6215101"/>
            <a:ext cx="2755179" cy="553998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en-US" altLang="en-US" sz="3000" b="1" i="1" dirty="0">
                <a:solidFill>
                  <a:srgbClr val="0000FF"/>
                </a:solidFill>
                <a:cs typeface="Times New Roman" panose="02020603050405020304" pitchFamily="18" charset="0"/>
              </a:rPr>
              <a:t>(</a:t>
            </a:r>
            <a:r>
              <a:rPr lang="en-US" altLang="en-US" sz="3000" b="1" i="1" dirty="0" err="1">
                <a:solidFill>
                  <a:srgbClr val="0000FF"/>
                </a:solidFill>
                <a:cs typeface="Times New Roman" panose="02020603050405020304" pitchFamily="18" charset="0"/>
              </a:rPr>
              <a:t>thành</a:t>
            </a:r>
            <a:r>
              <a:rPr lang="en-US" altLang="en-US" sz="3000" b="1" i="1" dirty="0">
                <a:solidFill>
                  <a:srgbClr val="0000FF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3000" b="1" i="1" dirty="0" err="1">
                <a:solidFill>
                  <a:srgbClr val="0000FF"/>
                </a:solidFill>
                <a:cs typeface="Times New Roman" panose="02020603050405020304" pitchFamily="18" charset="0"/>
              </a:rPr>
              <a:t>Cô</a:t>
            </a:r>
            <a:r>
              <a:rPr lang="en-US" altLang="en-US" sz="3000" b="1" i="1" dirty="0">
                <a:solidFill>
                  <a:srgbClr val="0000FF"/>
                </a:solidFill>
                <a:cs typeface="Times New Roman" panose="02020603050405020304" pitchFamily="18" charset="0"/>
              </a:rPr>
              <a:t>̉ Loa)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18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5" descr="chuamotcot">
            <a:extLst>
              <a:ext uri="{FF2B5EF4-FFF2-40B4-BE49-F238E27FC236}">
                <a16:creationId xmlns:a16="http://schemas.microsoft.com/office/drawing/2014/main" xmlns="" id="{A9E90928-1E37-46CC-85F0-320F3B046EC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1274" y="-76217"/>
            <a:ext cx="8707864" cy="50303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 Box 3">
            <a:extLst>
              <a:ext uri="{FF2B5EF4-FFF2-40B4-BE49-F238E27FC236}">
                <a16:creationId xmlns:a16="http://schemas.microsoft.com/office/drawing/2014/main" xmlns="" id="{0EEBEC8B-CB04-4B04-8C8B-92919C2EDD2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63624" y="4954147"/>
            <a:ext cx="9005407" cy="1096388"/>
          </a:xfrm>
          <a:prstGeom prst="rect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indent="3429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lnSpc>
                <a:spcPct val="115000"/>
              </a:lnSpc>
              <a:spcBef>
                <a:spcPct val="50000"/>
              </a:spcBef>
            </a:pPr>
            <a:r>
              <a:rPr lang="en-US" altLang="en-US" sz="2955" b="1" dirty="0" err="1">
                <a:solidFill>
                  <a:schemeClr val="bg1"/>
                </a:solidFill>
                <a:cs typeface="Times New Roman" panose="02020603050405020304" pitchFamily="18" charset="0"/>
              </a:rPr>
              <a:t>Đây</a:t>
            </a:r>
            <a:r>
              <a:rPr lang="en-US" altLang="en-US" sz="2955" b="1" dirty="0">
                <a:solidFill>
                  <a:schemeClr val="bg1"/>
                </a:solidFill>
                <a:cs typeface="Times New Roman" panose="02020603050405020304" pitchFamily="18" charset="0"/>
              </a:rPr>
              <a:t> là </a:t>
            </a:r>
            <a:r>
              <a:rPr lang="en-US" altLang="en-US" sz="2955" b="1" dirty="0" err="1">
                <a:solidFill>
                  <a:schemeClr val="bg1"/>
                </a:solidFill>
                <a:cs typeface="Times New Roman" panose="02020603050405020304" pitchFamily="18" charset="0"/>
              </a:rPr>
              <a:t>một</a:t>
            </a:r>
            <a:r>
              <a:rPr lang="en-US" altLang="en-US" sz="2955" b="1" dirty="0">
                <a:solidFill>
                  <a:schemeClr val="bg1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955" b="1" dirty="0" err="1">
                <a:solidFill>
                  <a:schemeClr val="bg1"/>
                </a:solidFill>
                <a:cs typeface="Times New Roman" panose="02020603050405020304" pitchFamily="18" charset="0"/>
              </a:rPr>
              <a:t>ngôi</a:t>
            </a:r>
            <a:r>
              <a:rPr lang="en-US" altLang="en-US" sz="2955" b="1" dirty="0">
                <a:solidFill>
                  <a:schemeClr val="bg1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955" b="1" dirty="0" err="1">
                <a:solidFill>
                  <a:schemeClr val="bg1"/>
                </a:solidFill>
                <a:cs typeface="Times New Roman" panose="02020603050405020304" pitchFamily="18" charset="0"/>
              </a:rPr>
              <a:t>chùa</a:t>
            </a:r>
            <a:r>
              <a:rPr lang="en-US" altLang="en-US" sz="2955" b="1" dirty="0">
                <a:solidFill>
                  <a:schemeClr val="bg1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955" b="1" dirty="0" err="1">
                <a:solidFill>
                  <a:schemeClr val="bg1"/>
                </a:solidFill>
                <a:cs typeface="Times New Roman" panose="02020603050405020304" pitchFamily="18" charset="0"/>
              </a:rPr>
              <a:t>rất</a:t>
            </a:r>
            <a:r>
              <a:rPr lang="en-US" altLang="en-US" sz="2955" b="1" dirty="0">
                <a:solidFill>
                  <a:schemeClr val="bg1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955" b="1" dirty="0" err="1">
                <a:solidFill>
                  <a:schemeClr val="bg1"/>
                </a:solidFill>
                <a:cs typeface="Times New Roman" panose="02020603050405020304" pitchFamily="18" charset="0"/>
              </a:rPr>
              <a:t>nổi</a:t>
            </a:r>
            <a:r>
              <a:rPr lang="en-US" altLang="en-US" sz="2955" b="1" dirty="0">
                <a:solidFill>
                  <a:schemeClr val="bg1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955" b="1" dirty="0" err="1">
                <a:solidFill>
                  <a:schemeClr val="bg1"/>
                </a:solidFill>
                <a:cs typeface="Times New Roman" panose="02020603050405020304" pitchFamily="18" charset="0"/>
              </a:rPr>
              <a:t>tiếng</a:t>
            </a:r>
            <a:r>
              <a:rPr lang="en-US" altLang="en-US" sz="2955" b="1" dirty="0">
                <a:solidFill>
                  <a:schemeClr val="bg1"/>
                </a:solidFill>
                <a:cs typeface="Times New Roman" panose="02020603050405020304" pitchFamily="18" charset="0"/>
              </a:rPr>
              <a:t> ở Hà </a:t>
            </a:r>
            <a:r>
              <a:rPr lang="en-US" altLang="en-US" sz="2955" b="1" dirty="0" err="1">
                <a:solidFill>
                  <a:schemeClr val="bg1"/>
                </a:solidFill>
                <a:cs typeface="Times New Roman" panose="02020603050405020304" pitchFamily="18" charset="0"/>
              </a:rPr>
              <a:t>Nội</a:t>
            </a:r>
            <a:r>
              <a:rPr lang="en-US" altLang="en-US" sz="2955" b="1" dirty="0">
                <a:solidFill>
                  <a:schemeClr val="bg1"/>
                </a:solidFill>
                <a:cs typeface="Times New Roman" panose="02020603050405020304" pitchFamily="18" charset="0"/>
              </a:rPr>
              <a:t>, </a:t>
            </a:r>
            <a:r>
              <a:rPr lang="en-US" altLang="en-US" sz="2955" b="1" dirty="0" err="1">
                <a:solidFill>
                  <a:schemeClr val="bg1"/>
                </a:solidFill>
                <a:cs typeface="Times New Roman" panose="02020603050405020304" pitchFamily="18" charset="0"/>
              </a:rPr>
              <a:t>được</a:t>
            </a:r>
            <a:r>
              <a:rPr lang="en-US" altLang="en-US" sz="2955" b="1" dirty="0">
                <a:solidFill>
                  <a:schemeClr val="bg1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955" b="1" dirty="0" err="1">
                <a:solidFill>
                  <a:schemeClr val="bg1"/>
                </a:solidFill>
                <a:cs typeface="Times New Roman" panose="02020603050405020304" pitchFamily="18" charset="0"/>
              </a:rPr>
              <a:t>xây</a:t>
            </a:r>
            <a:r>
              <a:rPr lang="en-US" altLang="en-US" sz="2955" b="1" dirty="0">
                <a:solidFill>
                  <a:schemeClr val="bg1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955" b="1" dirty="0" err="1">
                <a:solidFill>
                  <a:schemeClr val="bg1"/>
                </a:solidFill>
                <a:cs typeface="Times New Roman" panose="02020603050405020304" pitchFamily="18" charset="0"/>
              </a:rPr>
              <a:t>dựng</a:t>
            </a:r>
            <a:r>
              <a:rPr lang="en-US" altLang="en-US" sz="2955" b="1" dirty="0">
                <a:solidFill>
                  <a:schemeClr val="bg1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955" b="1" dirty="0" err="1">
                <a:solidFill>
                  <a:schemeClr val="bg1"/>
                </a:solidFill>
                <a:cs typeface="Times New Roman" panose="02020603050405020304" pitchFamily="18" charset="0"/>
              </a:rPr>
              <a:t>từ</a:t>
            </a:r>
            <a:r>
              <a:rPr lang="en-US" altLang="en-US" sz="2955" b="1" dirty="0">
                <a:solidFill>
                  <a:schemeClr val="bg1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955" b="1" dirty="0" err="1">
                <a:solidFill>
                  <a:schemeClr val="bg1"/>
                </a:solidFill>
                <a:cs typeface="Times New Roman" panose="02020603050405020304" pitchFamily="18" charset="0"/>
              </a:rPr>
              <a:t>thời</a:t>
            </a:r>
            <a:r>
              <a:rPr lang="en-US" altLang="en-US" sz="2955" b="1" dirty="0">
                <a:solidFill>
                  <a:schemeClr val="bg1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955" b="1" dirty="0" err="1">
                <a:solidFill>
                  <a:schemeClr val="bg1"/>
                </a:solidFill>
                <a:cs typeface="Times New Roman" panose="02020603050405020304" pitchFamily="18" charset="0"/>
              </a:rPr>
              <a:t>nhà</a:t>
            </a:r>
            <a:r>
              <a:rPr lang="en-US" altLang="en-US" sz="2955" b="1" dirty="0">
                <a:solidFill>
                  <a:schemeClr val="bg1"/>
                </a:solidFill>
                <a:cs typeface="Times New Roman" panose="02020603050405020304" pitchFamily="18" charset="0"/>
              </a:rPr>
              <a:t> Lý ?</a:t>
            </a:r>
          </a:p>
        </p:txBody>
      </p:sp>
      <p:sp>
        <p:nvSpPr>
          <p:cNvPr id="4" name="Text Box 6">
            <a:extLst>
              <a:ext uri="{FF2B5EF4-FFF2-40B4-BE49-F238E27FC236}">
                <a16:creationId xmlns:a16="http://schemas.microsoft.com/office/drawing/2014/main" xmlns="" id="{61923DDF-8C22-434E-813A-3C1BFEBD727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82579" y="6121549"/>
            <a:ext cx="3025254" cy="603831"/>
          </a:xfrm>
          <a:prstGeom prst="rect">
            <a:avLst/>
          </a:prstGeom>
          <a:solidFill>
            <a:srgbClr val="CC33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3324" b="1" dirty="0">
                <a:solidFill>
                  <a:schemeClr val="bg1"/>
                </a:solidFill>
                <a:cs typeface="Times New Roman" panose="02020603050405020304" pitchFamily="18" charset="0"/>
              </a:rPr>
              <a:t>(</a:t>
            </a:r>
            <a:r>
              <a:rPr lang="en-US" altLang="en-US" sz="3324" b="1" dirty="0" err="1">
                <a:solidFill>
                  <a:schemeClr val="bg1"/>
                </a:solidFill>
                <a:cs typeface="Times New Roman" panose="02020603050405020304" pitchFamily="18" charset="0"/>
              </a:rPr>
              <a:t>chùa</a:t>
            </a:r>
            <a:r>
              <a:rPr lang="en-US" altLang="en-US" sz="3324" b="1" dirty="0">
                <a:solidFill>
                  <a:schemeClr val="bg1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3324" b="1" dirty="0" err="1">
                <a:solidFill>
                  <a:schemeClr val="bg1"/>
                </a:solidFill>
                <a:cs typeface="Times New Roman" panose="02020603050405020304" pitchFamily="18" charset="0"/>
              </a:rPr>
              <a:t>Một</a:t>
            </a:r>
            <a:r>
              <a:rPr lang="en-US" altLang="en-US" sz="3324" b="1" dirty="0">
                <a:solidFill>
                  <a:schemeClr val="bg1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3324" b="1" dirty="0" err="1">
                <a:solidFill>
                  <a:schemeClr val="bg1"/>
                </a:solidFill>
                <a:cs typeface="Times New Roman" panose="02020603050405020304" pitchFamily="18" charset="0"/>
              </a:rPr>
              <a:t>Cột</a:t>
            </a:r>
            <a:r>
              <a:rPr lang="en-US" altLang="en-US" sz="3324" b="1" dirty="0">
                <a:solidFill>
                  <a:schemeClr val="bg1"/>
                </a:solidFill>
                <a:cs typeface="Times New Roman" panose="02020603050405020304" pitchFamily="18" charset="0"/>
              </a:rPr>
              <a:t>)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4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4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4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9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9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29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9" descr="HoHoanKiem">
            <a:extLst>
              <a:ext uri="{FF2B5EF4-FFF2-40B4-BE49-F238E27FC236}">
                <a16:creationId xmlns:a16="http://schemas.microsoft.com/office/drawing/2014/main" xmlns="" id="{A5B8CF28-F32F-4250-835D-1B9249200B3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2207" y="1"/>
            <a:ext cx="8935053" cy="56987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 Box 3">
            <a:extLst>
              <a:ext uri="{FF2B5EF4-FFF2-40B4-BE49-F238E27FC236}">
                <a16:creationId xmlns:a16="http://schemas.microsoft.com/office/drawing/2014/main" xmlns="" id="{54E1BC30-EEC3-4D19-9038-1D4B357B724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11703" y="5285656"/>
            <a:ext cx="6789233" cy="1001788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>
            <a:spAutoFit/>
          </a:bodyPr>
          <a:lstStyle>
            <a:lvl1pPr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en-US" altLang="en-US" sz="2955" b="1" dirty="0" err="1">
                <a:solidFill>
                  <a:schemeClr val="bg1"/>
                </a:solidFill>
                <a:cs typeface="Times New Roman" panose="02020603050405020304" pitchFamily="18" charset="0"/>
              </a:rPr>
              <a:t>Hô</a:t>
            </a:r>
            <a:r>
              <a:rPr lang="en-US" altLang="en-US" sz="2955" b="1" dirty="0">
                <a:solidFill>
                  <a:schemeClr val="bg1"/>
                </a:solidFill>
                <a:cs typeface="Times New Roman" panose="02020603050405020304" pitchFamily="18" charset="0"/>
              </a:rPr>
              <a:t>̀ </a:t>
            </a:r>
            <a:r>
              <a:rPr lang="en-US" altLang="en-US" sz="2955" b="1" dirty="0" err="1">
                <a:solidFill>
                  <a:schemeClr val="bg1"/>
                </a:solidFill>
                <a:cs typeface="Times New Roman" panose="02020603050405020304" pitchFamily="18" charset="0"/>
              </a:rPr>
              <a:t>nào</a:t>
            </a:r>
            <a:r>
              <a:rPr lang="en-US" altLang="en-US" sz="2955" b="1" dirty="0">
                <a:solidFill>
                  <a:schemeClr val="bg1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955" b="1" dirty="0" err="1">
                <a:solidFill>
                  <a:schemeClr val="bg1"/>
                </a:solidFill>
                <a:cs typeface="Times New Roman" panose="02020603050405020304" pitchFamily="18" charset="0"/>
              </a:rPr>
              <a:t>nức</a:t>
            </a:r>
            <a:r>
              <a:rPr lang="en-US" altLang="en-US" sz="2955" b="1" dirty="0">
                <a:solidFill>
                  <a:schemeClr val="bg1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955" b="1" dirty="0" err="1">
                <a:solidFill>
                  <a:schemeClr val="bg1"/>
                </a:solidFill>
                <a:cs typeface="Times New Roman" panose="02020603050405020304" pitchFamily="18" charset="0"/>
              </a:rPr>
              <a:t>tiếng</a:t>
            </a:r>
            <a:r>
              <a:rPr lang="en-US" altLang="en-US" sz="2955" b="1" dirty="0">
                <a:solidFill>
                  <a:schemeClr val="bg1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955" b="1" dirty="0" err="1">
                <a:solidFill>
                  <a:schemeClr val="bg1"/>
                </a:solidFill>
                <a:cs typeface="Times New Roman" panose="02020603050405020304" pitchFamily="18" charset="0"/>
              </a:rPr>
              <a:t>xa</a:t>
            </a:r>
            <a:r>
              <a:rPr lang="en-US" altLang="en-US" sz="2955" b="1" dirty="0">
                <a:solidFill>
                  <a:schemeClr val="bg1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955" b="1" dirty="0" err="1">
                <a:solidFill>
                  <a:schemeClr val="bg1"/>
                </a:solidFill>
                <a:cs typeface="Times New Roman" panose="02020603050405020304" pitchFamily="18" charset="0"/>
              </a:rPr>
              <a:t>gần</a:t>
            </a:r>
            <a:endParaRPr lang="en-US" altLang="en-US" sz="2955" b="1" dirty="0">
              <a:solidFill>
                <a:schemeClr val="bg1"/>
              </a:solidFill>
              <a:cs typeface="Times New Roman" panose="02020603050405020304" pitchFamily="18" charset="0"/>
            </a:endParaRPr>
          </a:p>
          <a:p>
            <a:pPr algn="ctr" eaLnBrk="1" hangingPunct="1"/>
            <a:r>
              <a:rPr lang="en-US" altLang="en-US" sz="2955" b="1" dirty="0" err="1">
                <a:solidFill>
                  <a:schemeClr val="bg1"/>
                </a:solidFill>
                <a:cs typeface="Times New Roman" panose="02020603050405020304" pitchFamily="18" charset="0"/>
              </a:rPr>
              <a:t>Vua</a:t>
            </a:r>
            <a:r>
              <a:rPr lang="en-US" altLang="en-US" sz="2955" b="1" dirty="0">
                <a:solidFill>
                  <a:schemeClr val="bg1"/>
                </a:solidFill>
                <a:cs typeface="Times New Roman" panose="02020603050405020304" pitchFamily="18" charset="0"/>
              </a:rPr>
              <a:t> Lê </a:t>
            </a:r>
            <a:r>
              <a:rPr lang="en-US" altLang="en-US" sz="2955" b="1" dirty="0" err="1">
                <a:solidFill>
                  <a:schemeClr val="bg1"/>
                </a:solidFill>
                <a:cs typeface="Times New Roman" panose="02020603050405020304" pitchFamily="18" charset="0"/>
              </a:rPr>
              <a:t>trả</a:t>
            </a:r>
            <a:r>
              <a:rPr lang="en-US" altLang="en-US" sz="2955" b="1" dirty="0">
                <a:solidFill>
                  <a:schemeClr val="bg1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955" b="1" dirty="0" err="1">
                <a:solidFill>
                  <a:schemeClr val="bg1"/>
                </a:solidFill>
                <a:cs typeface="Times New Roman" panose="02020603050405020304" pitchFamily="18" charset="0"/>
              </a:rPr>
              <a:t>kiếm</a:t>
            </a:r>
            <a:r>
              <a:rPr lang="en-US" altLang="en-US" sz="2955" b="1" dirty="0">
                <a:solidFill>
                  <a:schemeClr val="bg1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955" b="1" dirty="0" err="1">
                <a:solidFill>
                  <a:schemeClr val="bg1"/>
                </a:solidFill>
                <a:cs typeface="Times New Roman" panose="02020603050405020304" pitchFamily="18" charset="0"/>
              </a:rPr>
              <a:t>cho</a:t>
            </a:r>
            <a:r>
              <a:rPr lang="en-US" altLang="en-US" sz="2955" b="1" dirty="0">
                <a:solidFill>
                  <a:schemeClr val="bg1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955" b="1" dirty="0" err="1">
                <a:solidFill>
                  <a:schemeClr val="bg1"/>
                </a:solidFill>
                <a:cs typeface="Times New Roman" panose="02020603050405020304" pitchFamily="18" charset="0"/>
              </a:rPr>
              <a:t>thần</a:t>
            </a:r>
            <a:r>
              <a:rPr lang="en-US" altLang="en-US" sz="2955" b="1" dirty="0">
                <a:solidFill>
                  <a:schemeClr val="bg1"/>
                </a:solidFill>
                <a:cs typeface="Times New Roman" panose="02020603050405020304" pitchFamily="18" charset="0"/>
              </a:rPr>
              <a:t> Kim </a:t>
            </a:r>
            <a:r>
              <a:rPr lang="en-US" altLang="en-US" sz="2955" b="1" dirty="0" err="1">
                <a:solidFill>
                  <a:schemeClr val="bg1"/>
                </a:solidFill>
                <a:cs typeface="Times New Roman" panose="02020603050405020304" pitchFamily="18" charset="0"/>
              </a:rPr>
              <a:t>Quy</a:t>
            </a:r>
            <a:r>
              <a:rPr lang="en-US" altLang="en-US" sz="2955" b="1" dirty="0">
                <a:solidFill>
                  <a:schemeClr val="bg1"/>
                </a:solidFill>
                <a:cs typeface="Times New Roman" panose="02020603050405020304" pitchFamily="18" charset="0"/>
              </a:rPr>
              <a:t> ?</a:t>
            </a:r>
          </a:p>
        </p:txBody>
      </p:sp>
      <p:sp>
        <p:nvSpPr>
          <p:cNvPr id="5" name="Text Box 30">
            <a:extLst>
              <a:ext uri="{FF2B5EF4-FFF2-40B4-BE49-F238E27FC236}">
                <a16:creationId xmlns:a16="http://schemas.microsoft.com/office/drawing/2014/main" xmlns="" id="{BA7958EA-59A1-4DCD-B496-AC4A6583937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77148" y="6255368"/>
            <a:ext cx="2814189" cy="553998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lIns="0" rIns="0">
            <a:spAutoFit/>
          </a:bodyPr>
          <a:lstStyle>
            <a:lvl1pPr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3000" b="1" dirty="0">
                <a:solidFill>
                  <a:schemeClr val="bg1"/>
                </a:solidFill>
                <a:cs typeface="Times New Roman" panose="02020603050405020304" pitchFamily="18" charset="0"/>
              </a:rPr>
              <a:t>(</a:t>
            </a:r>
            <a:r>
              <a:rPr lang="en-US" altLang="en-US" sz="3000" b="1" dirty="0" err="1">
                <a:solidFill>
                  <a:schemeClr val="bg1"/>
                </a:solidFill>
                <a:cs typeface="Times New Roman" panose="02020603050405020304" pitchFamily="18" charset="0"/>
              </a:rPr>
              <a:t>hồ</a:t>
            </a:r>
            <a:r>
              <a:rPr lang="en-US" altLang="en-US" sz="3000" b="1" dirty="0">
                <a:solidFill>
                  <a:schemeClr val="bg1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solidFill>
                  <a:schemeClr val="bg1"/>
                </a:solidFill>
                <a:cs typeface="Times New Roman" panose="02020603050405020304" pitchFamily="18" charset="0"/>
              </a:rPr>
              <a:t>Hoàn</a:t>
            </a:r>
            <a:r>
              <a:rPr lang="en-US" altLang="en-US" sz="3000" b="1" dirty="0">
                <a:solidFill>
                  <a:schemeClr val="bg1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solidFill>
                  <a:schemeClr val="bg1"/>
                </a:solidFill>
                <a:cs typeface="Times New Roman" panose="02020603050405020304" pitchFamily="18" charset="0"/>
              </a:rPr>
              <a:t>Kiếm</a:t>
            </a:r>
            <a:r>
              <a:rPr lang="en-US" altLang="en-US" sz="3000" b="1" dirty="0">
                <a:solidFill>
                  <a:schemeClr val="bg1"/>
                </a:solidFill>
                <a:cs typeface="Times New Roman" panose="02020603050405020304" pitchFamily="18" charset="0"/>
              </a:rPr>
              <a:t>)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7" name="Picture 7" descr="du-lich-ha-long-dao-tuan-chau-Vinaholidays-Travel">
            <a:extLst>
              <a:ext uri="{FF2B5EF4-FFF2-40B4-BE49-F238E27FC236}">
                <a16:creationId xmlns:a16="http://schemas.microsoft.com/office/drawing/2014/main" xmlns="" id="{D65E4D49-849B-45BA-A14C-AC44E6D9A65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8834" y="0"/>
            <a:ext cx="9100679" cy="54114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 Box 10">
            <a:extLst>
              <a:ext uri="{FF2B5EF4-FFF2-40B4-BE49-F238E27FC236}">
                <a16:creationId xmlns:a16="http://schemas.microsoft.com/office/drawing/2014/main" xmlns="" id="{CF98243F-89D8-4B87-8513-233391FDBFB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17369" y="5303029"/>
            <a:ext cx="9102144" cy="1001788"/>
          </a:xfrm>
          <a:prstGeom prst="rect">
            <a:avLst/>
          </a:prstGeom>
          <a:solidFill>
            <a:srgbClr val="CC33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en-US" altLang="en-US" sz="2955" b="1" dirty="0" err="1">
                <a:solidFill>
                  <a:schemeClr val="bg1"/>
                </a:solidFill>
                <a:cs typeface="Times New Roman" panose="02020603050405020304" pitchFamily="18" charset="0"/>
              </a:rPr>
              <a:t>Vịnh</a:t>
            </a:r>
            <a:r>
              <a:rPr lang="en-US" altLang="en-US" sz="2955" b="1" dirty="0">
                <a:solidFill>
                  <a:schemeClr val="bg1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955" b="1" dirty="0" err="1">
                <a:solidFill>
                  <a:schemeClr val="bg1"/>
                </a:solidFill>
                <a:cs typeface="Times New Roman" panose="02020603050405020304" pitchFamily="18" charset="0"/>
              </a:rPr>
              <a:t>nào</a:t>
            </a:r>
            <a:r>
              <a:rPr lang="en-US" altLang="en-US" sz="2955" b="1" dirty="0">
                <a:solidFill>
                  <a:schemeClr val="bg1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955" b="1" dirty="0" err="1">
                <a:solidFill>
                  <a:schemeClr val="bg1"/>
                </a:solidFill>
                <a:cs typeface="Times New Roman" panose="02020603050405020304" pitchFamily="18" charset="0"/>
              </a:rPr>
              <a:t>phong</a:t>
            </a:r>
            <a:r>
              <a:rPr lang="en-US" altLang="en-US" sz="2955" b="1" dirty="0">
                <a:solidFill>
                  <a:schemeClr val="bg1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955" b="1" dirty="0" err="1">
                <a:solidFill>
                  <a:schemeClr val="bg1"/>
                </a:solidFill>
                <a:cs typeface="Times New Roman" panose="02020603050405020304" pitchFamily="18" charset="0"/>
              </a:rPr>
              <a:t>cảnh</a:t>
            </a:r>
            <a:r>
              <a:rPr lang="en-US" altLang="en-US" sz="2955" b="1" dirty="0">
                <a:solidFill>
                  <a:schemeClr val="bg1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955" b="1" dirty="0" err="1">
                <a:solidFill>
                  <a:schemeClr val="bg1"/>
                </a:solidFill>
                <a:cs typeface="Times New Roman" panose="02020603050405020304" pitchFamily="18" charset="0"/>
              </a:rPr>
              <a:t>hữu</a:t>
            </a:r>
            <a:r>
              <a:rPr lang="en-US" altLang="en-US" sz="2955" b="1" dirty="0">
                <a:solidFill>
                  <a:schemeClr val="bg1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955" b="1" dirty="0" err="1">
                <a:solidFill>
                  <a:schemeClr val="bg1"/>
                </a:solidFill>
                <a:cs typeface="Times New Roman" panose="02020603050405020304" pitchFamily="18" charset="0"/>
              </a:rPr>
              <a:t>tình</a:t>
            </a:r>
            <a:endParaRPr lang="en-US" altLang="en-US" sz="2955" b="1" dirty="0">
              <a:solidFill>
                <a:schemeClr val="bg1"/>
              </a:solidFill>
              <a:cs typeface="Times New Roman" panose="02020603050405020304" pitchFamily="18" charset="0"/>
            </a:endParaRPr>
          </a:p>
          <a:p>
            <a:pPr algn="ctr" eaLnBrk="1" hangingPunct="1"/>
            <a:r>
              <a:rPr lang="en-US" altLang="en-US" sz="2955" b="1" dirty="0">
                <a:solidFill>
                  <a:schemeClr val="bg1"/>
                </a:solidFill>
                <a:cs typeface="Times New Roman" panose="02020603050405020304" pitchFamily="18" charset="0"/>
              </a:rPr>
              <a:t>Kỳ </a:t>
            </a:r>
            <a:r>
              <a:rPr lang="en-US" altLang="en-US" sz="2955" b="1" dirty="0" err="1">
                <a:solidFill>
                  <a:schemeClr val="bg1"/>
                </a:solidFill>
                <a:cs typeface="Times New Roman" panose="02020603050405020304" pitchFamily="18" charset="0"/>
              </a:rPr>
              <a:t>quan</a:t>
            </a:r>
            <a:r>
              <a:rPr lang="en-US" altLang="en-US" sz="2955" b="1" dirty="0">
                <a:solidFill>
                  <a:schemeClr val="bg1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955" b="1" dirty="0" err="1">
                <a:solidFill>
                  <a:schemeClr val="bg1"/>
                </a:solidFill>
                <a:cs typeface="Times New Roman" panose="02020603050405020304" pitchFamily="18" charset="0"/>
              </a:rPr>
              <a:t>thê</a:t>
            </a:r>
            <a:r>
              <a:rPr lang="en-US" altLang="en-US" sz="2955" b="1" dirty="0">
                <a:solidFill>
                  <a:schemeClr val="bg1"/>
                </a:solidFill>
                <a:cs typeface="Times New Roman" panose="02020603050405020304" pitchFamily="18" charset="0"/>
              </a:rPr>
              <a:t>́ </a:t>
            </a:r>
            <a:r>
              <a:rPr lang="en-US" altLang="en-US" sz="2955" b="1" dirty="0" err="1">
                <a:solidFill>
                  <a:schemeClr val="bg1"/>
                </a:solidFill>
                <a:cs typeface="Times New Roman" panose="02020603050405020304" pitchFamily="18" charset="0"/>
              </a:rPr>
              <a:t>giới</a:t>
            </a:r>
            <a:r>
              <a:rPr lang="en-US" altLang="en-US" sz="2955" b="1" dirty="0">
                <a:solidFill>
                  <a:schemeClr val="bg1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955" b="1" dirty="0" err="1">
                <a:solidFill>
                  <a:schemeClr val="bg1"/>
                </a:solidFill>
                <a:cs typeface="Times New Roman" panose="02020603050405020304" pitchFamily="18" charset="0"/>
              </a:rPr>
              <a:t>đã</a:t>
            </a:r>
            <a:r>
              <a:rPr lang="en-US" altLang="en-US" sz="2955" b="1" dirty="0">
                <a:solidFill>
                  <a:schemeClr val="bg1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955" b="1" dirty="0" err="1">
                <a:solidFill>
                  <a:schemeClr val="bg1"/>
                </a:solidFill>
                <a:cs typeface="Times New Roman" panose="02020603050405020304" pitchFamily="18" charset="0"/>
              </a:rPr>
              <a:t>bình</a:t>
            </a:r>
            <a:r>
              <a:rPr lang="en-US" altLang="en-US" sz="2955" b="1" dirty="0">
                <a:solidFill>
                  <a:schemeClr val="bg1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955" b="1" dirty="0" err="1">
                <a:solidFill>
                  <a:schemeClr val="bg1"/>
                </a:solidFill>
                <a:cs typeface="Times New Roman" panose="02020603050405020304" pitchFamily="18" charset="0"/>
              </a:rPr>
              <a:t>chọn</a:t>
            </a:r>
            <a:r>
              <a:rPr lang="en-US" altLang="en-US" sz="2955" b="1" dirty="0">
                <a:solidFill>
                  <a:schemeClr val="bg1"/>
                </a:solidFill>
                <a:cs typeface="Times New Roman" panose="02020603050405020304" pitchFamily="18" charset="0"/>
              </a:rPr>
              <a:t> ra ?</a:t>
            </a:r>
          </a:p>
        </p:txBody>
      </p:sp>
      <p:sp>
        <p:nvSpPr>
          <p:cNvPr id="326664" name="Text Box 8">
            <a:extLst>
              <a:ext uri="{FF2B5EF4-FFF2-40B4-BE49-F238E27FC236}">
                <a16:creationId xmlns:a16="http://schemas.microsoft.com/office/drawing/2014/main" xmlns="" id="{2488205A-D5F8-4776-8D16-D486F8524A5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24782" y="6304817"/>
            <a:ext cx="3069537" cy="55399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3000" b="1" dirty="0">
                <a:solidFill>
                  <a:srgbClr val="0000FF"/>
                </a:solidFill>
                <a:cs typeface="Times New Roman" panose="02020603050405020304" pitchFamily="18" charset="0"/>
              </a:rPr>
              <a:t> (</a:t>
            </a:r>
            <a:r>
              <a:rPr lang="en-US" altLang="en-US" sz="3000" b="1" dirty="0" err="1">
                <a:solidFill>
                  <a:srgbClr val="0000FF"/>
                </a:solidFill>
                <a:cs typeface="Times New Roman" panose="02020603050405020304" pitchFamily="18" charset="0"/>
              </a:rPr>
              <a:t>vịnh</a:t>
            </a:r>
            <a:r>
              <a:rPr lang="en-US" altLang="en-US" sz="3000" b="1" dirty="0">
                <a:solidFill>
                  <a:srgbClr val="0000FF"/>
                </a:solidFill>
                <a:cs typeface="Times New Roman" panose="02020603050405020304" pitchFamily="18" charset="0"/>
              </a:rPr>
              <a:t> Hạ Long)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15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15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15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66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3266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32666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111ED24-15B5-4CA9-8369-6CF49703BC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Dặn</a:t>
            </a:r>
            <a:r>
              <a:rPr lang="en-US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dò</a:t>
            </a:r>
            <a:endParaRPr lang="en-US" sz="4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81064288-3AF6-489B-8286-983A22CF47A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20719" y="1529452"/>
            <a:ext cx="7130813" cy="4527011"/>
          </a:xfrm>
        </p:spPr>
        <p:txBody>
          <a:bodyPr>
            <a:normAutofit/>
          </a:bodyPr>
          <a:lstStyle/>
          <a:p>
            <a:pPr>
              <a:buFontTx/>
              <a:buChar char="-"/>
            </a:pP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Xem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>
              <a:buFontTx/>
              <a:buChar char="-"/>
            </a:pP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Xem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trước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“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địa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lí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ngoài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”.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BC13C736-676A-4E9A-A20B-3A2F1E9A56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249582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ext Box 7">
            <a:extLst>
              <a:ext uri="{FF2B5EF4-FFF2-40B4-BE49-F238E27FC236}">
                <a16:creationId xmlns:a16="http://schemas.microsoft.com/office/drawing/2014/main" xmlns="" id="{25571CF0-777D-4B97-B084-2E29FDE0F31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94735" y="0"/>
            <a:ext cx="10048505" cy="553998"/>
          </a:xfrm>
          <a:prstGeom prst="rect">
            <a:avLst/>
          </a:prstGeom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3000" b="1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altLang="en-US" sz="3000" b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1: </a:t>
            </a:r>
            <a:r>
              <a:rPr lang="en-US" altLang="en-US" sz="3000" b="1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altLang="en-US" sz="3000" b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altLang="en-US" sz="3000" b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altLang="en-US" sz="3000" b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altLang="en-US" sz="3000" b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en-US" sz="3000" b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altLang="en-US" sz="3000" b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riêng</a:t>
            </a:r>
            <a:r>
              <a:rPr lang="en-US" altLang="en-US" sz="3000" b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altLang="en-US" sz="3000" b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altLang="en-US" sz="3000" b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ca </a:t>
            </a:r>
            <a:r>
              <a:rPr lang="en-US" altLang="en-US" sz="3000" b="1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dao</a:t>
            </a:r>
            <a:r>
              <a:rPr lang="en-US" altLang="en-US" sz="3000" b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altLang="en-US" sz="3000" b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11267" name="Text Box 8">
            <a:extLst>
              <a:ext uri="{FF2B5EF4-FFF2-40B4-BE49-F238E27FC236}">
                <a16:creationId xmlns:a16="http://schemas.microsoft.com/office/drawing/2014/main" xmlns="" id="{5B5E4F11-DD16-451A-BF90-41B8C3737F6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006" y="553998"/>
            <a:ext cx="7658770" cy="6328281"/>
          </a:xfrm>
          <a:prstGeom prst="rec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9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Rủ</a:t>
            </a:r>
            <a:r>
              <a:rPr lang="en-US" altLang="en-US" sz="29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9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altLang="en-US" sz="29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9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altLang="en-US" sz="29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9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khắp</a:t>
            </a:r>
            <a:r>
              <a:rPr lang="en-US" altLang="en-US" sz="29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Long </a:t>
            </a:r>
            <a:r>
              <a:rPr lang="en-US" altLang="en-US" sz="29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endParaRPr lang="en-US" altLang="en-US" sz="29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9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 </a:t>
            </a:r>
            <a:r>
              <a:rPr lang="en-US" altLang="en-US" sz="29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mươi</a:t>
            </a:r>
            <a:r>
              <a:rPr lang="en-US" altLang="en-US" sz="29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9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sáu</a:t>
            </a:r>
            <a:r>
              <a:rPr lang="en-US" altLang="en-US" sz="29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9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phố</a:t>
            </a:r>
            <a:r>
              <a:rPr lang="en-US" altLang="en-US" sz="29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9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rành</a:t>
            </a:r>
            <a:r>
              <a:rPr lang="en-US" altLang="en-US" sz="29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9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rành</a:t>
            </a:r>
            <a:r>
              <a:rPr lang="en-US" altLang="en-US" sz="29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9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chẳng</a:t>
            </a:r>
            <a:r>
              <a:rPr lang="en-US" altLang="en-US" sz="29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9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sai</a:t>
            </a:r>
            <a:r>
              <a:rPr lang="en-US" altLang="en-US" sz="29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9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Hàng</a:t>
            </a:r>
            <a:r>
              <a:rPr lang="en-US" altLang="en-US" sz="29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9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bồ</a:t>
            </a:r>
            <a:r>
              <a:rPr lang="en-US" altLang="en-US" sz="29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9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hàng</a:t>
            </a:r>
            <a:r>
              <a:rPr lang="en-US" altLang="en-US" sz="29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9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bạc</a:t>
            </a:r>
            <a:r>
              <a:rPr lang="en-US" altLang="en-US" sz="29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9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hàng</a:t>
            </a:r>
            <a:r>
              <a:rPr lang="en-US" altLang="en-US" sz="29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gai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9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Hàng</a:t>
            </a:r>
            <a:r>
              <a:rPr lang="en-US" altLang="en-US" sz="29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9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Buồm</a:t>
            </a:r>
            <a:r>
              <a:rPr lang="en-US" altLang="en-US" sz="29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9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Hàng</a:t>
            </a:r>
            <a:r>
              <a:rPr lang="en-US" altLang="en-US" sz="29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9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thiếc</a:t>
            </a:r>
            <a:r>
              <a:rPr lang="en-US" altLang="en-US" sz="29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9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Hàng</a:t>
            </a:r>
            <a:r>
              <a:rPr lang="en-US" altLang="en-US" sz="29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9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hài</a:t>
            </a:r>
            <a:r>
              <a:rPr lang="en-US" altLang="en-US" sz="29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9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Hàng</a:t>
            </a:r>
            <a:r>
              <a:rPr lang="en-US" altLang="en-US" sz="29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9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Khay</a:t>
            </a:r>
            <a:endParaRPr lang="en-US" altLang="en-US" sz="29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9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Mã</a:t>
            </a:r>
            <a:r>
              <a:rPr lang="en-US" altLang="en-US" sz="29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9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vĩ</a:t>
            </a:r>
            <a:r>
              <a:rPr lang="en-US" altLang="en-US" sz="29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9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Hàng</a:t>
            </a:r>
            <a:r>
              <a:rPr lang="en-US" altLang="en-US" sz="29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9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Điếu</a:t>
            </a:r>
            <a:r>
              <a:rPr lang="en-US" altLang="en-US" sz="29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9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hàng</a:t>
            </a:r>
            <a:r>
              <a:rPr lang="en-US" altLang="en-US" sz="29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9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giày</a:t>
            </a:r>
            <a:endParaRPr lang="en-US" altLang="en-US" sz="29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9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Hàng</a:t>
            </a:r>
            <a:r>
              <a:rPr lang="en-US" altLang="en-US" sz="29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9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Lờ</a:t>
            </a:r>
            <a:r>
              <a:rPr lang="en-US" altLang="en-US" sz="29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9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hàng</a:t>
            </a:r>
            <a:r>
              <a:rPr lang="en-US" altLang="en-US" sz="29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9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cót</a:t>
            </a:r>
            <a:r>
              <a:rPr lang="en-US" altLang="en-US" sz="29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9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hàng</a:t>
            </a:r>
            <a:r>
              <a:rPr lang="en-US" altLang="en-US" sz="29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9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mây</a:t>
            </a:r>
            <a:r>
              <a:rPr lang="en-US" altLang="en-US" sz="29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9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hàng</a:t>
            </a:r>
            <a:r>
              <a:rPr lang="en-US" altLang="en-US" sz="29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9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Đàn</a:t>
            </a:r>
            <a:endParaRPr lang="en-US" altLang="en-US" sz="29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9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Phố</a:t>
            </a:r>
            <a:r>
              <a:rPr lang="en-US" altLang="en-US" sz="29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9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Mới</a:t>
            </a:r>
            <a:r>
              <a:rPr lang="en-US" altLang="en-US" sz="29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9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phúc</a:t>
            </a:r>
            <a:r>
              <a:rPr lang="en-US" altLang="en-US" sz="29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9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kiến</a:t>
            </a:r>
            <a:r>
              <a:rPr lang="en-US" altLang="en-US" sz="29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9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hàng</a:t>
            </a:r>
            <a:r>
              <a:rPr lang="en-US" altLang="en-US" sz="29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Than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9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Hàng</a:t>
            </a:r>
            <a:r>
              <a:rPr lang="en-US" altLang="en-US" sz="29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9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mã</a:t>
            </a:r>
            <a:r>
              <a:rPr lang="en-US" altLang="en-US" sz="29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9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hàng</a:t>
            </a:r>
            <a:r>
              <a:rPr lang="en-US" altLang="en-US" sz="29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9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mắm</a:t>
            </a:r>
            <a:r>
              <a:rPr lang="en-US" altLang="en-US" sz="29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9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hàng</a:t>
            </a:r>
            <a:r>
              <a:rPr lang="en-US" altLang="en-US" sz="29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9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Ngang</a:t>
            </a:r>
            <a:r>
              <a:rPr lang="en-US" altLang="en-US" sz="29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9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hàng</a:t>
            </a:r>
            <a:r>
              <a:rPr lang="en-US" altLang="en-US" sz="29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9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endParaRPr lang="en-US" altLang="en-US" sz="29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9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Hàng</a:t>
            </a:r>
            <a:r>
              <a:rPr lang="en-US" altLang="en-US" sz="29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9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Muối</a:t>
            </a:r>
            <a:r>
              <a:rPr lang="en-US" altLang="en-US" sz="29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9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hàng</a:t>
            </a:r>
            <a:r>
              <a:rPr lang="en-US" altLang="en-US" sz="29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9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nón</a:t>
            </a:r>
            <a:r>
              <a:rPr lang="en-US" altLang="en-US" sz="29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9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Cầu</a:t>
            </a:r>
            <a:r>
              <a:rPr lang="en-US" altLang="en-US" sz="29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9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Đông</a:t>
            </a:r>
            <a:endParaRPr lang="en-US" altLang="en-US" sz="29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9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Hàng</a:t>
            </a:r>
            <a:r>
              <a:rPr lang="en-US" altLang="en-US" sz="29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9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hòm</a:t>
            </a:r>
            <a:r>
              <a:rPr lang="en-US" altLang="en-US" sz="29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9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hàng</a:t>
            </a:r>
            <a:r>
              <a:rPr lang="en-US" altLang="en-US" sz="29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9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đậu</a:t>
            </a:r>
            <a:r>
              <a:rPr lang="en-US" altLang="en-US" sz="29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9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hàng</a:t>
            </a:r>
            <a:r>
              <a:rPr lang="en-US" altLang="en-US" sz="29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9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bông</a:t>
            </a:r>
            <a:r>
              <a:rPr lang="en-US" altLang="en-US" sz="29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9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hàng</a:t>
            </a:r>
            <a:r>
              <a:rPr lang="en-US" altLang="en-US" sz="29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9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bè</a:t>
            </a:r>
            <a:endParaRPr lang="en-US" altLang="en-US" sz="29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9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Hàng</a:t>
            </a:r>
            <a:r>
              <a:rPr lang="en-US" altLang="en-US" sz="29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9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Thùng</a:t>
            </a:r>
            <a:r>
              <a:rPr lang="en-US" altLang="en-US" sz="29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9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hàng</a:t>
            </a:r>
            <a:r>
              <a:rPr lang="en-US" altLang="en-US" sz="29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9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bát</a:t>
            </a:r>
            <a:r>
              <a:rPr lang="en-US" altLang="en-US" sz="29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9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hàng</a:t>
            </a:r>
            <a:r>
              <a:rPr lang="en-US" altLang="en-US" sz="29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9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tre</a:t>
            </a:r>
            <a:endParaRPr lang="en-US" altLang="en-US" sz="29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9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Hàng</a:t>
            </a:r>
            <a:r>
              <a:rPr lang="en-US" altLang="en-US" sz="29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9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Vôi</a:t>
            </a:r>
            <a:r>
              <a:rPr lang="en-US" altLang="en-US" sz="29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9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hàng</a:t>
            </a:r>
            <a:r>
              <a:rPr lang="en-US" altLang="en-US" sz="29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9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giấy</a:t>
            </a:r>
            <a:r>
              <a:rPr lang="en-US" altLang="en-US" sz="29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9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hàng</a:t>
            </a:r>
            <a:r>
              <a:rPr lang="en-US" altLang="en-US" sz="29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The, </a:t>
            </a:r>
            <a:r>
              <a:rPr lang="en-US" altLang="en-US" sz="29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hàng</a:t>
            </a:r>
            <a:r>
              <a:rPr lang="en-US" altLang="en-US" sz="29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9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Gà</a:t>
            </a:r>
            <a:endParaRPr lang="en-US" altLang="en-US" sz="29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9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Quanh</a:t>
            </a:r>
            <a:r>
              <a:rPr lang="en-US" altLang="en-US" sz="29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9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quanh</a:t>
            </a:r>
            <a:r>
              <a:rPr lang="en-US" altLang="en-US" sz="29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9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altLang="en-US" sz="29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9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altLang="en-US" sz="29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9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Hàng</a:t>
            </a:r>
            <a:r>
              <a:rPr lang="en-US" altLang="en-US" sz="29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Da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9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Trải</a:t>
            </a:r>
            <a:r>
              <a:rPr lang="en-US" altLang="en-US" sz="29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9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xem</a:t>
            </a:r>
            <a:r>
              <a:rPr lang="en-US" altLang="en-US" sz="29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9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phường</a:t>
            </a:r>
            <a:r>
              <a:rPr lang="en-US" altLang="en-US" sz="29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9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phố</a:t>
            </a:r>
            <a:r>
              <a:rPr lang="en-US" altLang="en-US" sz="29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9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thật</a:t>
            </a:r>
            <a:r>
              <a:rPr lang="en-US" altLang="en-US" sz="29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9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sz="29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9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đẹp</a:t>
            </a:r>
            <a:r>
              <a:rPr lang="en-US" altLang="en-US" sz="29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9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xinh</a:t>
            </a:r>
            <a:r>
              <a:rPr lang="en-US" altLang="en-US" sz="29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 </a:t>
            </a:r>
            <a:endParaRPr lang="en-US" altLang="en-US" sz="29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9882" name="Line 10">
            <a:extLst>
              <a:ext uri="{FF2B5EF4-FFF2-40B4-BE49-F238E27FC236}">
                <a16:creationId xmlns:a16="http://schemas.microsoft.com/office/drawing/2014/main" xmlns="" id="{4E3BB2A9-B4D1-4C2D-92B2-583ECE80E0C6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799615" y="3219167"/>
            <a:ext cx="1609632" cy="11169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3000"/>
          </a:p>
        </p:txBody>
      </p:sp>
      <p:sp>
        <p:nvSpPr>
          <p:cNvPr id="79883" name="Line 11">
            <a:extLst>
              <a:ext uri="{FF2B5EF4-FFF2-40B4-BE49-F238E27FC236}">
                <a16:creationId xmlns:a16="http://schemas.microsoft.com/office/drawing/2014/main" xmlns="" id="{1C90FC1B-7D45-41B6-B934-D5A9419CC5E7}"/>
              </a:ext>
            </a:extLst>
          </p:cNvPr>
          <p:cNvSpPr>
            <a:spLocks noChangeShapeType="1"/>
          </p:cNvSpPr>
          <p:nvPr/>
        </p:nvSpPr>
        <p:spPr bwMode="auto">
          <a:xfrm>
            <a:off x="4682776" y="3718138"/>
            <a:ext cx="756995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3000"/>
          </a:p>
        </p:txBody>
      </p:sp>
      <p:sp>
        <p:nvSpPr>
          <p:cNvPr id="79884" name="Line 12">
            <a:extLst>
              <a:ext uri="{FF2B5EF4-FFF2-40B4-BE49-F238E27FC236}">
                <a16:creationId xmlns:a16="http://schemas.microsoft.com/office/drawing/2014/main" xmlns="" id="{E02167E9-FE48-44F5-A99E-B49C6C33EB30}"/>
              </a:ext>
            </a:extLst>
          </p:cNvPr>
          <p:cNvSpPr>
            <a:spLocks noChangeShapeType="1"/>
          </p:cNvSpPr>
          <p:nvPr/>
        </p:nvSpPr>
        <p:spPr bwMode="auto">
          <a:xfrm>
            <a:off x="5567473" y="3252189"/>
            <a:ext cx="609741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3000"/>
          </a:p>
        </p:txBody>
      </p:sp>
      <p:sp>
        <p:nvSpPr>
          <p:cNvPr id="79885" name="Line 13">
            <a:extLst>
              <a:ext uri="{FF2B5EF4-FFF2-40B4-BE49-F238E27FC236}">
                <a16:creationId xmlns:a16="http://schemas.microsoft.com/office/drawing/2014/main" xmlns="" id="{813DFC94-500B-4723-9AB6-99D5A4BDC61F}"/>
              </a:ext>
            </a:extLst>
          </p:cNvPr>
          <p:cNvSpPr>
            <a:spLocks noChangeShapeType="1"/>
          </p:cNvSpPr>
          <p:nvPr/>
        </p:nvSpPr>
        <p:spPr bwMode="auto">
          <a:xfrm>
            <a:off x="4604430" y="2768683"/>
            <a:ext cx="1553325" cy="7391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3000"/>
          </a:p>
        </p:txBody>
      </p:sp>
      <p:sp>
        <p:nvSpPr>
          <p:cNvPr id="79886" name="Line 14">
            <a:extLst>
              <a:ext uri="{FF2B5EF4-FFF2-40B4-BE49-F238E27FC236}">
                <a16:creationId xmlns:a16="http://schemas.microsoft.com/office/drawing/2014/main" xmlns="" id="{304AC693-6883-41A1-9C6F-BD47B69D4ACF}"/>
              </a:ext>
            </a:extLst>
          </p:cNvPr>
          <p:cNvSpPr>
            <a:spLocks noChangeShapeType="1"/>
          </p:cNvSpPr>
          <p:nvPr/>
        </p:nvSpPr>
        <p:spPr bwMode="auto">
          <a:xfrm>
            <a:off x="1147173" y="4132686"/>
            <a:ext cx="457306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3000"/>
          </a:p>
        </p:txBody>
      </p:sp>
      <p:sp>
        <p:nvSpPr>
          <p:cNvPr id="79887" name="Line 15">
            <a:extLst>
              <a:ext uri="{FF2B5EF4-FFF2-40B4-BE49-F238E27FC236}">
                <a16:creationId xmlns:a16="http://schemas.microsoft.com/office/drawing/2014/main" xmlns="" id="{D1404131-F059-4D91-8E39-EF8CBBED4DF4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279678" y="3223371"/>
            <a:ext cx="1356750" cy="83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3000"/>
          </a:p>
        </p:txBody>
      </p:sp>
      <p:sp>
        <p:nvSpPr>
          <p:cNvPr id="79888" name="Line 16">
            <a:extLst>
              <a:ext uri="{FF2B5EF4-FFF2-40B4-BE49-F238E27FC236}">
                <a16:creationId xmlns:a16="http://schemas.microsoft.com/office/drawing/2014/main" xmlns="" id="{E964E2C1-F549-444C-979F-9D11AE13620F}"/>
              </a:ext>
            </a:extLst>
          </p:cNvPr>
          <p:cNvSpPr>
            <a:spLocks noChangeShapeType="1"/>
          </p:cNvSpPr>
          <p:nvPr/>
        </p:nvSpPr>
        <p:spPr bwMode="auto">
          <a:xfrm>
            <a:off x="5790336" y="4994371"/>
            <a:ext cx="1396528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3000"/>
          </a:p>
        </p:txBody>
      </p:sp>
      <p:sp>
        <p:nvSpPr>
          <p:cNvPr id="79889" name="Line 17">
            <a:extLst>
              <a:ext uri="{FF2B5EF4-FFF2-40B4-BE49-F238E27FC236}">
                <a16:creationId xmlns:a16="http://schemas.microsoft.com/office/drawing/2014/main" xmlns="" id="{DE7DB6FA-BB2E-4BCA-B251-7009C953B31A}"/>
              </a:ext>
            </a:extLst>
          </p:cNvPr>
          <p:cNvSpPr>
            <a:spLocks noChangeShapeType="1"/>
          </p:cNvSpPr>
          <p:nvPr/>
        </p:nvSpPr>
        <p:spPr bwMode="auto">
          <a:xfrm>
            <a:off x="3198935" y="4533254"/>
            <a:ext cx="1524353" cy="1117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3000"/>
          </a:p>
        </p:txBody>
      </p:sp>
      <p:sp>
        <p:nvSpPr>
          <p:cNvPr id="79890" name="Line 18">
            <a:extLst>
              <a:ext uri="{FF2B5EF4-FFF2-40B4-BE49-F238E27FC236}">
                <a16:creationId xmlns:a16="http://schemas.microsoft.com/office/drawing/2014/main" xmlns="" id="{41B08EF7-A0DD-44A3-A721-4929A1E8759B}"/>
              </a:ext>
            </a:extLst>
          </p:cNvPr>
          <p:cNvSpPr>
            <a:spLocks noChangeShapeType="1"/>
          </p:cNvSpPr>
          <p:nvPr/>
        </p:nvSpPr>
        <p:spPr bwMode="auto">
          <a:xfrm>
            <a:off x="5095315" y="2323211"/>
            <a:ext cx="381088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3000"/>
          </a:p>
        </p:txBody>
      </p:sp>
      <p:sp>
        <p:nvSpPr>
          <p:cNvPr id="79891" name="Line 19">
            <a:extLst>
              <a:ext uri="{FF2B5EF4-FFF2-40B4-BE49-F238E27FC236}">
                <a16:creationId xmlns:a16="http://schemas.microsoft.com/office/drawing/2014/main" xmlns="" id="{9D1BF5D6-D8F4-4FDC-9FC3-3C82B9F57A87}"/>
              </a:ext>
            </a:extLst>
          </p:cNvPr>
          <p:cNvSpPr>
            <a:spLocks noChangeShapeType="1"/>
          </p:cNvSpPr>
          <p:nvPr/>
        </p:nvSpPr>
        <p:spPr bwMode="auto">
          <a:xfrm>
            <a:off x="2208106" y="2753804"/>
            <a:ext cx="381088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3000"/>
          </a:p>
        </p:txBody>
      </p:sp>
      <p:sp>
        <p:nvSpPr>
          <p:cNvPr id="79892" name="Line 20">
            <a:extLst>
              <a:ext uri="{FF2B5EF4-FFF2-40B4-BE49-F238E27FC236}">
                <a16:creationId xmlns:a16="http://schemas.microsoft.com/office/drawing/2014/main" xmlns="" id="{D13BE4D2-F8C8-42C4-8401-8DD4AB1BCCDB}"/>
              </a:ext>
            </a:extLst>
          </p:cNvPr>
          <p:cNvSpPr>
            <a:spLocks noChangeShapeType="1"/>
          </p:cNvSpPr>
          <p:nvPr/>
        </p:nvSpPr>
        <p:spPr bwMode="auto">
          <a:xfrm>
            <a:off x="3275153" y="2323211"/>
            <a:ext cx="609741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3000"/>
          </a:p>
        </p:txBody>
      </p:sp>
      <p:sp>
        <p:nvSpPr>
          <p:cNvPr id="79893" name="Line 21">
            <a:extLst>
              <a:ext uri="{FF2B5EF4-FFF2-40B4-BE49-F238E27FC236}">
                <a16:creationId xmlns:a16="http://schemas.microsoft.com/office/drawing/2014/main" xmlns="" id="{5ACABEA6-5AD5-46F1-9BDB-393E7DD8544E}"/>
              </a:ext>
            </a:extLst>
          </p:cNvPr>
          <p:cNvSpPr>
            <a:spLocks noChangeShapeType="1"/>
          </p:cNvSpPr>
          <p:nvPr/>
        </p:nvSpPr>
        <p:spPr bwMode="auto">
          <a:xfrm>
            <a:off x="4784339" y="1881896"/>
            <a:ext cx="1310867" cy="9393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3000"/>
          </a:p>
        </p:txBody>
      </p:sp>
      <p:sp>
        <p:nvSpPr>
          <p:cNvPr id="79894" name="Line 22">
            <a:extLst>
              <a:ext uri="{FF2B5EF4-FFF2-40B4-BE49-F238E27FC236}">
                <a16:creationId xmlns:a16="http://schemas.microsoft.com/office/drawing/2014/main" xmlns="" id="{9CCC0D70-4E0E-4030-B3F9-A8DABD4BBAE3}"/>
              </a:ext>
            </a:extLst>
          </p:cNvPr>
          <p:cNvSpPr>
            <a:spLocks noChangeShapeType="1"/>
          </p:cNvSpPr>
          <p:nvPr/>
        </p:nvSpPr>
        <p:spPr bwMode="auto">
          <a:xfrm>
            <a:off x="3198936" y="1871390"/>
            <a:ext cx="1356750" cy="19879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3000"/>
          </a:p>
        </p:txBody>
      </p:sp>
      <p:sp>
        <p:nvSpPr>
          <p:cNvPr id="79895" name="Line 23">
            <a:extLst>
              <a:ext uri="{FF2B5EF4-FFF2-40B4-BE49-F238E27FC236}">
                <a16:creationId xmlns:a16="http://schemas.microsoft.com/office/drawing/2014/main" xmlns="" id="{D33A2F81-46CC-4A28-86A5-B1148943A5C8}"/>
              </a:ext>
            </a:extLst>
          </p:cNvPr>
          <p:cNvSpPr>
            <a:spLocks noChangeShapeType="1"/>
          </p:cNvSpPr>
          <p:nvPr/>
        </p:nvSpPr>
        <p:spPr bwMode="auto">
          <a:xfrm>
            <a:off x="2589194" y="1871391"/>
            <a:ext cx="381089" cy="9955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3000"/>
          </a:p>
        </p:txBody>
      </p:sp>
      <p:sp>
        <p:nvSpPr>
          <p:cNvPr id="79896" name="Line 24">
            <a:extLst>
              <a:ext uri="{FF2B5EF4-FFF2-40B4-BE49-F238E27FC236}">
                <a16:creationId xmlns:a16="http://schemas.microsoft.com/office/drawing/2014/main" xmlns="" id="{D05EF6DA-F77B-4606-BA2F-AFEF600B7C12}"/>
              </a:ext>
            </a:extLst>
          </p:cNvPr>
          <p:cNvSpPr>
            <a:spLocks noChangeShapeType="1"/>
          </p:cNvSpPr>
          <p:nvPr/>
        </p:nvSpPr>
        <p:spPr bwMode="auto">
          <a:xfrm>
            <a:off x="2398650" y="5869932"/>
            <a:ext cx="1295700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3000"/>
          </a:p>
        </p:txBody>
      </p:sp>
      <p:sp>
        <p:nvSpPr>
          <p:cNvPr id="79897" name="Line 25">
            <a:extLst>
              <a:ext uri="{FF2B5EF4-FFF2-40B4-BE49-F238E27FC236}">
                <a16:creationId xmlns:a16="http://schemas.microsoft.com/office/drawing/2014/main" xmlns="" id="{632728BB-38E3-4656-8F9A-2CCD45EAC13F}"/>
              </a:ext>
            </a:extLst>
          </p:cNvPr>
          <p:cNvSpPr>
            <a:spLocks noChangeShapeType="1"/>
          </p:cNvSpPr>
          <p:nvPr/>
        </p:nvSpPr>
        <p:spPr bwMode="auto">
          <a:xfrm>
            <a:off x="5140083" y="5444639"/>
            <a:ext cx="1067047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3000"/>
          </a:p>
        </p:txBody>
      </p:sp>
      <p:sp>
        <p:nvSpPr>
          <p:cNvPr id="79898" name="Line 26">
            <a:extLst>
              <a:ext uri="{FF2B5EF4-FFF2-40B4-BE49-F238E27FC236}">
                <a16:creationId xmlns:a16="http://schemas.microsoft.com/office/drawing/2014/main" xmlns="" id="{2DAACECB-D24C-4EE9-B1CB-745B7D587391}"/>
              </a:ext>
            </a:extLst>
          </p:cNvPr>
          <p:cNvSpPr>
            <a:spLocks noChangeShapeType="1"/>
          </p:cNvSpPr>
          <p:nvPr/>
        </p:nvSpPr>
        <p:spPr bwMode="auto">
          <a:xfrm>
            <a:off x="3537384" y="5473541"/>
            <a:ext cx="1356750" cy="6216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3000"/>
          </a:p>
        </p:txBody>
      </p:sp>
      <p:sp>
        <p:nvSpPr>
          <p:cNvPr id="79899" name="Line 27">
            <a:extLst>
              <a:ext uri="{FF2B5EF4-FFF2-40B4-BE49-F238E27FC236}">
                <a16:creationId xmlns:a16="http://schemas.microsoft.com/office/drawing/2014/main" xmlns="" id="{7CB2187B-B0DD-46E7-96CE-E87B28084DAF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1860480" y="4093219"/>
            <a:ext cx="1676903" cy="36708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3000"/>
          </a:p>
        </p:txBody>
      </p:sp>
      <p:sp>
        <p:nvSpPr>
          <p:cNvPr id="79900" name="Line 28">
            <a:extLst>
              <a:ext uri="{FF2B5EF4-FFF2-40B4-BE49-F238E27FC236}">
                <a16:creationId xmlns:a16="http://schemas.microsoft.com/office/drawing/2014/main" xmlns="" id="{4A895D8D-AFFE-4C4D-957B-E82A8FCD4D7F}"/>
              </a:ext>
            </a:extLst>
          </p:cNvPr>
          <p:cNvSpPr>
            <a:spLocks noChangeShapeType="1"/>
          </p:cNvSpPr>
          <p:nvPr/>
        </p:nvSpPr>
        <p:spPr bwMode="auto">
          <a:xfrm>
            <a:off x="4084574" y="4994371"/>
            <a:ext cx="1553326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3000"/>
          </a:p>
        </p:txBody>
      </p:sp>
      <p:sp>
        <p:nvSpPr>
          <p:cNvPr id="79901" name="Line 29">
            <a:extLst>
              <a:ext uri="{FF2B5EF4-FFF2-40B4-BE49-F238E27FC236}">
                <a16:creationId xmlns:a16="http://schemas.microsoft.com/office/drawing/2014/main" xmlns="" id="{0AC511EC-39CB-46F2-A580-4B16A4A308D4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474868" y="4953611"/>
            <a:ext cx="1410026" cy="4076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3000"/>
          </a:p>
        </p:txBody>
      </p:sp>
      <p:sp>
        <p:nvSpPr>
          <p:cNvPr id="79902" name="Line 30">
            <a:extLst>
              <a:ext uri="{FF2B5EF4-FFF2-40B4-BE49-F238E27FC236}">
                <a16:creationId xmlns:a16="http://schemas.microsoft.com/office/drawing/2014/main" xmlns="" id="{D4689CA1-9A04-4A4F-BCEF-E5051A157138}"/>
              </a:ext>
            </a:extLst>
          </p:cNvPr>
          <p:cNvSpPr>
            <a:spLocks noChangeShapeType="1"/>
          </p:cNvSpPr>
          <p:nvPr/>
        </p:nvSpPr>
        <p:spPr bwMode="auto">
          <a:xfrm>
            <a:off x="1598365" y="4980159"/>
            <a:ext cx="609741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3000"/>
          </a:p>
        </p:txBody>
      </p:sp>
      <p:sp>
        <p:nvSpPr>
          <p:cNvPr id="79903" name="Line 31">
            <a:extLst>
              <a:ext uri="{FF2B5EF4-FFF2-40B4-BE49-F238E27FC236}">
                <a16:creationId xmlns:a16="http://schemas.microsoft.com/office/drawing/2014/main" xmlns="" id="{2FBF876C-A254-4283-A332-E2E6CD410E84}"/>
              </a:ext>
            </a:extLst>
          </p:cNvPr>
          <p:cNvSpPr>
            <a:spLocks noChangeShapeType="1"/>
          </p:cNvSpPr>
          <p:nvPr/>
        </p:nvSpPr>
        <p:spPr bwMode="auto">
          <a:xfrm>
            <a:off x="5725700" y="4129927"/>
            <a:ext cx="903029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3000"/>
          </a:p>
        </p:txBody>
      </p:sp>
      <p:sp>
        <p:nvSpPr>
          <p:cNvPr id="79904" name="Line 32">
            <a:extLst>
              <a:ext uri="{FF2B5EF4-FFF2-40B4-BE49-F238E27FC236}">
                <a16:creationId xmlns:a16="http://schemas.microsoft.com/office/drawing/2014/main" xmlns="" id="{39687CD2-22DC-4D3F-929C-E0FDC61FF8C3}"/>
              </a:ext>
            </a:extLst>
          </p:cNvPr>
          <p:cNvSpPr>
            <a:spLocks noChangeShapeType="1"/>
          </p:cNvSpPr>
          <p:nvPr/>
        </p:nvSpPr>
        <p:spPr bwMode="auto">
          <a:xfrm>
            <a:off x="3719059" y="4129927"/>
            <a:ext cx="661250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3000"/>
          </a:p>
        </p:txBody>
      </p:sp>
      <p:sp>
        <p:nvSpPr>
          <p:cNvPr id="79905" name="Line 33">
            <a:extLst>
              <a:ext uri="{FF2B5EF4-FFF2-40B4-BE49-F238E27FC236}">
                <a16:creationId xmlns:a16="http://schemas.microsoft.com/office/drawing/2014/main" xmlns="" id="{2F2F38B9-85D9-45AF-BD06-A2403C41F09A}"/>
              </a:ext>
            </a:extLst>
          </p:cNvPr>
          <p:cNvSpPr>
            <a:spLocks noChangeShapeType="1"/>
          </p:cNvSpPr>
          <p:nvPr/>
        </p:nvSpPr>
        <p:spPr bwMode="auto">
          <a:xfrm>
            <a:off x="2958053" y="3718138"/>
            <a:ext cx="1422256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3000"/>
          </a:p>
        </p:txBody>
      </p:sp>
      <p:sp>
        <p:nvSpPr>
          <p:cNvPr id="79907" name="Line 35">
            <a:extLst>
              <a:ext uri="{FF2B5EF4-FFF2-40B4-BE49-F238E27FC236}">
                <a16:creationId xmlns:a16="http://schemas.microsoft.com/office/drawing/2014/main" xmlns="" id="{444F7C60-AD6C-4854-A62B-014F5C3A5DCF}"/>
              </a:ext>
            </a:extLst>
          </p:cNvPr>
          <p:cNvSpPr>
            <a:spLocks noChangeShapeType="1"/>
          </p:cNvSpPr>
          <p:nvPr/>
        </p:nvSpPr>
        <p:spPr bwMode="auto">
          <a:xfrm>
            <a:off x="5790335" y="5838587"/>
            <a:ext cx="609741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3000"/>
          </a:p>
        </p:txBody>
      </p:sp>
      <p:sp>
        <p:nvSpPr>
          <p:cNvPr id="79908" name="Line 36">
            <a:extLst>
              <a:ext uri="{FF2B5EF4-FFF2-40B4-BE49-F238E27FC236}">
                <a16:creationId xmlns:a16="http://schemas.microsoft.com/office/drawing/2014/main" xmlns="" id="{908117CE-9F53-4CF4-8E1C-A78B125ED54B}"/>
              </a:ext>
            </a:extLst>
          </p:cNvPr>
          <p:cNvSpPr>
            <a:spLocks noChangeShapeType="1"/>
          </p:cNvSpPr>
          <p:nvPr/>
        </p:nvSpPr>
        <p:spPr bwMode="auto">
          <a:xfrm>
            <a:off x="4037330" y="5838587"/>
            <a:ext cx="685959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3000"/>
          </a:p>
        </p:txBody>
      </p:sp>
      <p:sp>
        <p:nvSpPr>
          <p:cNvPr id="79910" name="Text Box 38">
            <a:extLst>
              <a:ext uri="{FF2B5EF4-FFF2-40B4-BE49-F238E27FC236}">
                <a16:creationId xmlns:a16="http://schemas.microsoft.com/office/drawing/2014/main" xmlns="" id="{29E94B43-80B9-46BB-BAFD-1C9C3729CE7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03061" y="1658198"/>
            <a:ext cx="4344407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3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altLang="en-US" sz="3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altLang="en-US" sz="3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altLang="en-US" sz="3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altLang="en-US" sz="3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altLang="en-US" sz="3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altLang="en-US" sz="3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altLang="en-US" sz="3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altLang="en-US" sz="3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altLang="en-US" sz="3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32" name="Text Box 38">
            <a:extLst>
              <a:ext uri="{FF2B5EF4-FFF2-40B4-BE49-F238E27FC236}">
                <a16:creationId xmlns:a16="http://schemas.microsoft.com/office/drawing/2014/main" xmlns="" id="{9115CD90-ED1E-4001-B2D8-CDBBB65237B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118490" y="3077556"/>
            <a:ext cx="4228978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alt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alt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alt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alt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alt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alt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endParaRPr lang="en-US" altLang="en-US" sz="3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98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98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98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98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98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98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98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98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98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98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798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798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798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798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798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798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798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798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798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798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9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799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799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798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798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798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798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798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798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9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799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799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9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799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799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798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798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 nodeType="clickPar">
                      <p:stCondLst>
                        <p:cond delay="indefinite"/>
                      </p:stCondLst>
                      <p:childTnLst>
                        <p:par>
                          <p:cTn id="10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9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9" dur="500" fill="hold"/>
                                        <p:tgtEl>
                                          <p:spTgt spid="799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0" dur="500" fill="hold"/>
                                        <p:tgtEl>
                                          <p:spTgt spid="799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9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5" dur="500" fill="hold"/>
                                        <p:tgtEl>
                                          <p:spTgt spid="799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6" dur="500" fill="hold"/>
                                        <p:tgtEl>
                                          <p:spTgt spid="799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9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1" dur="500" fill="hold"/>
                                        <p:tgtEl>
                                          <p:spTgt spid="799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2" dur="500" fill="hold"/>
                                        <p:tgtEl>
                                          <p:spTgt spid="799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7" dur="500" fill="hold"/>
                                        <p:tgtEl>
                                          <p:spTgt spid="798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8" dur="500" fill="hold"/>
                                        <p:tgtEl>
                                          <p:spTgt spid="798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 nodeType="clickPar">
                      <p:stCondLst>
                        <p:cond delay="indefinite"/>
                      </p:stCondLst>
                      <p:childTnLst>
                        <p:par>
                          <p:cTn id="1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3" dur="500" fill="hold"/>
                                        <p:tgtEl>
                                          <p:spTgt spid="798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4" dur="500" fill="hold"/>
                                        <p:tgtEl>
                                          <p:spTgt spid="798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 nodeType="clickPar">
                      <p:stCondLst>
                        <p:cond delay="indefinite"/>
                      </p:stCondLst>
                      <p:childTnLst>
                        <p:par>
                          <p:cTn id="1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9" dur="500" fill="hold"/>
                                        <p:tgtEl>
                                          <p:spTgt spid="798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0" dur="500" fill="hold"/>
                                        <p:tgtEl>
                                          <p:spTgt spid="798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 nodeType="clickPar">
                      <p:stCondLst>
                        <p:cond delay="indefinite"/>
                      </p:stCondLst>
                      <p:childTnLst>
                        <p:par>
                          <p:cTn id="1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5" dur="500" fill="hold"/>
                                        <p:tgtEl>
                                          <p:spTgt spid="798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6" dur="500" fill="hold"/>
                                        <p:tgtEl>
                                          <p:spTgt spid="798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 nodeType="clickPar">
                      <p:stCondLst>
                        <p:cond delay="indefinite"/>
                      </p:stCondLst>
                      <p:childTnLst>
                        <p:par>
                          <p:cTn id="1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9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1" dur="500" fill="hold"/>
                                        <p:tgtEl>
                                          <p:spTgt spid="799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2" dur="500" fill="hold"/>
                                        <p:tgtEl>
                                          <p:spTgt spid="799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 nodeType="clickPar">
                      <p:stCondLst>
                        <p:cond delay="indefinite"/>
                      </p:stCondLst>
                      <p:childTnLst>
                        <p:par>
                          <p:cTn id="1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9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7" dur="500" fill="hold"/>
                                        <p:tgtEl>
                                          <p:spTgt spid="799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8" dur="500" fill="hold"/>
                                        <p:tgtEl>
                                          <p:spTgt spid="799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9" fill="hold">
                      <p:stCondLst>
                        <p:cond delay="indefinite"/>
                      </p:stCondLst>
                      <p:childTnLst>
                        <p:par>
                          <p:cTn id="160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61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9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63" dur="80"/>
                                        <p:tgtEl>
                                          <p:spTgt spid="799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64" dur="80"/>
                                        <p:tgtEl>
                                          <p:spTgt spid="799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5" dur="80"/>
                                        <p:tgtEl>
                                          <p:spTgt spid="799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6" fill="hold">
                      <p:stCondLst>
                        <p:cond delay="indefinite"/>
                      </p:stCondLst>
                      <p:childTnLst>
                        <p:par>
                          <p:cTn id="167" fill="hold">
                            <p:stCondLst>
                              <p:cond delay="0"/>
                            </p:stCondLst>
                            <p:childTnLst>
                              <p:par>
                                <p:cTn id="168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70" dur="80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71" dur="80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2" dur="80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9910" grpId="0"/>
      <p:bldP spid="3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ext Box 3">
            <a:extLst>
              <a:ext uri="{FF2B5EF4-FFF2-40B4-BE49-F238E27FC236}">
                <a16:creationId xmlns:a16="http://schemas.microsoft.com/office/drawing/2014/main" xmlns="" id="{24823B40-884B-4565-98E2-E23B7AF3DEF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93516" y="565114"/>
            <a:ext cx="8774749" cy="6555641"/>
          </a:xfrm>
          <a:prstGeom prst="rect">
            <a:avLst/>
          </a:prstGeom>
          <a:noFill/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9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Rủ</a:t>
            </a:r>
            <a:r>
              <a:rPr lang="en-US" altLang="en-US" sz="29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9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altLang="en-US" sz="29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9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altLang="en-US" sz="29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9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khắp</a:t>
            </a:r>
            <a:r>
              <a:rPr lang="en-US" altLang="en-US" sz="29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Long </a:t>
            </a:r>
            <a:r>
              <a:rPr lang="en-US" altLang="en-US" sz="29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endParaRPr lang="en-US" altLang="en-US" sz="29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9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 </a:t>
            </a:r>
            <a:r>
              <a:rPr lang="en-US" altLang="en-US" sz="29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mươi</a:t>
            </a:r>
            <a:r>
              <a:rPr lang="en-US" altLang="en-US" sz="29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9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sáu</a:t>
            </a:r>
            <a:r>
              <a:rPr lang="en-US" altLang="en-US" sz="29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9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phố</a:t>
            </a:r>
            <a:r>
              <a:rPr lang="en-US" altLang="en-US" sz="29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9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rành</a:t>
            </a:r>
            <a:r>
              <a:rPr lang="en-US" altLang="en-US" sz="29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9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rành</a:t>
            </a:r>
            <a:r>
              <a:rPr lang="en-US" altLang="en-US" sz="29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9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chẳng</a:t>
            </a:r>
            <a:r>
              <a:rPr lang="en-US" altLang="en-US" sz="29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9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sai</a:t>
            </a:r>
            <a:r>
              <a:rPr lang="en-US" altLang="en-US" sz="29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9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Hàng</a:t>
            </a:r>
            <a:r>
              <a:rPr lang="en-US" altLang="en-US" sz="29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900" b="1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Bồ</a:t>
            </a:r>
            <a:r>
              <a:rPr lang="en-US" altLang="en-US" sz="2900" b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900" b="1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Hàng</a:t>
            </a:r>
            <a:r>
              <a:rPr lang="en-US" altLang="en-US" sz="2900" b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900" b="1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Bạc</a:t>
            </a:r>
            <a:r>
              <a:rPr lang="en-US" altLang="en-US" sz="2900" b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900" b="1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Hàng</a:t>
            </a:r>
            <a:r>
              <a:rPr lang="en-US" altLang="en-US" sz="2900" b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Gai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9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Hàng</a:t>
            </a:r>
            <a:r>
              <a:rPr lang="en-US" altLang="en-US" sz="29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9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Buồm</a:t>
            </a:r>
            <a:r>
              <a:rPr lang="en-US" altLang="en-US" sz="29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9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Hàng</a:t>
            </a:r>
            <a:r>
              <a:rPr lang="en-US" altLang="en-US" sz="29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900" b="1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Thiếc</a:t>
            </a:r>
            <a:r>
              <a:rPr lang="en-US" altLang="en-US" sz="2900" b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n-US" altLang="en-US" sz="29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9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Hàng</a:t>
            </a:r>
            <a:r>
              <a:rPr lang="en-US" altLang="en-US" sz="29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900" b="1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Hài</a:t>
            </a:r>
            <a:r>
              <a:rPr lang="en-US" altLang="en-US" sz="2900" b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n-US" altLang="en-US" sz="29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9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Hàng</a:t>
            </a:r>
            <a:r>
              <a:rPr lang="en-US" altLang="en-US" sz="29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9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Khay</a:t>
            </a:r>
            <a:endParaRPr lang="en-US" altLang="en-US" sz="29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9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Mã</a:t>
            </a:r>
            <a:r>
              <a:rPr lang="en-US" altLang="en-US" sz="29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900" b="1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Vĩ</a:t>
            </a:r>
            <a:r>
              <a:rPr lang="en-US" altLang="en-US" sz="2900" b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n-US" altLang="en-US" sz="29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9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Hàng</a:t>
            </a:r>
            <a:r>
              <a:rPr lang="en-US" altLang="en-US" sz="29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9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Điếu</a:t>
            </a:r>
            <a:r>
              <a:rPr lang="en-US" altLang="en-US" sz="29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900" b="1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Hàng</a:t>
            </a:r>
            <a:r>
              <a:rPr lang="en-US" altLang="en-US" sz="2900" b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900" b="1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Giày</a:t>
            </a:r>
            <a:endParaRPr lang="en-US" altLang="en-US" sz="2900" b="1" dirty="0">
              <a:solidFill>
                <a:srgbClr val="FF33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9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Hàng</a:t>
            </a:r>
            <a:r>
              <a:rPr lang="en-US" altLang="en-US" sz="29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9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Lờ</a:t>
            </a:r>
            <a:r>
              <a:rPr lang="en-US" altLang="en-US" sz="29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900" b="1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Hàng</a:t>
            </a:r>
            <a:r>
              <a:rPr lang="en-US" altLang="en-US" sz="2900" b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900" b="1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Cót</a:t>
            </a:r>
            <a:r>
              <a:rPr lang="en-US" altLang="en-US" sz="2900" b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900" b="1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Hàng</a:t>
            </a:r>
            <a:r>
              <a:rPr lang="en-US" altLang="en-US" sz="2900" b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900" b="1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Mây</a:t>
            </a:r>
            <a:r>
              <a:rPr lang="en-US" altLang="en-US" sz="2900" b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900" b="1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Hàng</a:t>
            </a:r>
            <a:r>
              <a:rPr lang="en-US" altLang="en-US" sz="29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9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Đàn</a:t>
            </a:r>
            <a:endParaRPr lang="en-US" altLang="en-US" sz="29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9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Phố</a:t>
            </a:r>
            <a:r>
              <a:rPr lang="en-US" altLang="en-US" sz="29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9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Mới</a:t>
            </a:r>
            <a:r>
              <a:rPr lang="en-US" altLang="en-US" sz="2900" b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900" b="1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Phúc</a:t>
            </a:r>
            <a:r>
              <a:rPr lang="en-US" altLang="en-US" sz="2900" b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900" b="1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Kiến</a:t>
            </a:r>
            <a:r>
              <a:rPr lang="en-US" altLang="en-US" sz="2900" b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900" b="1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Hàng</a:t>
            </a:r>
            <a:r>
              <a:rPr lang="en-US" altLang="en-US" sz="29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Than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9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Hàng</a:t>
            </a:r>
            <a:r>
              <a:rPr lang="en-US" altLang="en-US" sz="29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900" b="1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Mã</a:t>
            </a:r>
            <a:r>
              <a:rPr lang="en-US" altLang="en-US" sz="2900" b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900" b="1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Hàng</a:t>
            </a:r>
            <a:r>
              <a:rPr lang="en-US" altLang="en-US" sz="2900" b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900" b="1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Mắm</a:t>
            </a:r>
            <a:r>
              <a:rPr lang="en-US" altLang="en-US" sz="2900" b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900" b="1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Hàng</a:t>
            </a:r>
            <a:r>
              <a:rPr lang="en-US" altLang="en-US" sz="29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9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Ngang</a:t>
            </a:r>
            <a:r>
              <a:rPr lang="en-US" altLang="en-US" sz="29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900" b="1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Hàng</a:t>
            </a:r>
            <a:r>
              <a:rPr lang="en-US" altLang="en-US" sz="29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9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endParaRPr lang="en-US" altLang="en-US" sz="29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9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Hàng</a:t>
            </a:r>
            <a:r>
              <a:rPr lang="en-US" altLang="en-US" sz="29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9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Muối</a:t>
            </a:r>
            <a:r>
              <a:rPr lang="en-US" altLang="en-US" sz="29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900" b="1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Hàng</a:t>
            </a:r>
            <a:r>
              <a:rPr lang="en-US" altLang="en-US" sz="2900" b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900" b="1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Nón</a:t>
            </a:r>
            <a:r>
              <a:rPr lang="en-US" altLang="en-US" sz="29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9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Cầu</a:t>
            </a:r>
            <a:r>
              <a:rPr lang="en-US" altLang="en-US" sz="29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9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Đông</a:t>
            </a:r>
            <a:endParaRPr lang="en-US" altLang="en-US" sz="29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9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Hàng</a:t>
            </a:r>
            <a:r>
              <a:rPr lang="en-US" altLang="en-US" sz="29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900" b="1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Hòm</a:t>
            </a:r>
            <a:r>
              <a:rPr lang="en-US" altLang="en-US" sz="2900" b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900" b="1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Hàng</a:t>
            </a:r>
            <a:r>
              <a:rPr lang="en-US" altLang="en-US" sz="2900" b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900" b="1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Đậu</a:t>
            </a:r>
            <a:r>
              <a:rPr lang="en-US" altLang="en-US" sz="2900" b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900" b="1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Hàng</a:t>
            </a:r>
            <a:r>
              <a:rPr lang="en-US" altLang="en-US" sz="2900" b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900" b="1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Bông</a:t>
            </a:r>
            <a:r>
              <a:rPr lang="en-US" altLang="en-US" sz="2900" b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900" b="1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Hàng</a:t>
            </a:r>
            <a:r>
              <a:rPr lang="en-US" altLang="en-US" sz="2900" b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900" b="1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Bè</a:t>
            </a:r>
            <a:endParaRPr lang="en-US" altLang="en-US" sz="2900" b="1" dirty="0">
              <a:solidFill>
                <a:srgbClr val="FF33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9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Hàng</a:t>
            </a:r>
            <a:r>
              <a:rPr lang="en-US" altLang="en-US" sz="29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9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Thùng</a:t>
            </a:r>
            <a:r>
              <a:rPr lang="en-US" altLang="en-US" sz="29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900" b="1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Hàng</a:t>
            </a:r>
            <a:r>
              <a:rPr lang="en-US" altLang="en-US" sz="2900" b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900" b="1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Bát</a:t>
            </a:r>
            <a:r>
              <a:rPr lang="en-US" altLang="en-US" sz="2900" b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900" b="1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Hàng</a:t>
            </a:r>
            <a:r>
              <a:rPr lang="en-US" altLang="en-US" sz="2900" b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Tre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9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Hàng</a:t>
            </a:r>
            <a:r>
              <a:rPr lang="en-US" altLang="en-US" sz="29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9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Vôi</a:t>
            </a:r>
            <a:r>
              <a:rPr lang="en-US" altLang="en-US" sz="29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900" b="1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Hàng</a:t>
            </a:r>
            <a:r>
              <a:rPr lang="en-US" altLang="en-US" sz="2900" b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900" b="1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Giấy</a:t>
            </a:r>
            <a:r>
              <a:rPr lang="en-US" altLang="en-US" sz="2900" b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900" b="1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Hàng</a:t>
            </a:r>
            <a:r>
              <a:rPr lang="en-US" altLang="en-US" sz="29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The, </a:t>
            </a:r>
            <a:r>
              <a:rPr lang="en-US" altLang="en-US" sz="2900" b="1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Hàng</a:t>
            </a:r>
            <a:r>
              <a:rPr lang="en-US" altLang="en-US" sz="29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9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Gà</a:t>
            </a:r>
            <a:endParaRPr lang="en-US" altLang="en-US" sz="29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9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Quanh</a:t>
            </a:r>
            <a:r>
              <a:rPr lang="en-US" altLang="en-US" sz="29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9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quanh</a:t>
            </a:r>
            <a:r>
              <a:rPr lang="en-US" altLang="en-US" sz="29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9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altLang="en-US" sz="29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9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altLang="en-US" sz="29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9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Hàng</a:t>
            </a:r>
            <a:r>
              <a:rPr lang="en-US" altLang="en-US" sz="29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Da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9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Trải</a:t>
            </a:r>
            <a:r>
              <a:rPr lang="en-US" altLang="en-US" sz="29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9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xem</a:t>
            </a:r>
            <a:r>
              <a:rPr lang="en-US" altLang="en-US" sz="29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9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phường</a:t>
            </a:r>
            <a:r>
              <a:rPr lang="en-US" altLang="en-US" sz="29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9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phố</a:t>
            </a:r>
            <a:r>
              <a:rPr lang="en-US" altLang="en-US" sz="29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9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thật</a:t>
            </a:r>
            <a:r>
              <a:rPr lang="en-US" altLang="en-US" sz="29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9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sz="29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9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đẹp</a:t>
            </a:r>
            <a:r>
              <a:rPr lang="en-US" altLang="en-US" sz="29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9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xinh</a:t>
            </a:r>
            <a:r>
              <a:rPr lang="en-US" altLang="en-US" sz="29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   </a:t>
            </a:r>
            <a:endParaRPr lang="en-US" altLang="en-US" sz="29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315" name="Text Box 9">
            <a:extLst>
              <a:ext uri="{FF2B5EF4-FFF2-40B4-BE49-F238E27FC236}">
                <a16:creationId xmlns:a16="http://schemas.microsoft.com/office/drawing/2014/main" xmlns="" id="{43945E5F-4FBD-431B-B1D4-58BC8A68295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2148" y="11116"/>
            <a:ext cx="9146117" cy="4573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 b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1: Viết lại cho đúng các tên riêng trong bài ca dao sau:</a:t>
            </a:r>
          </a:p>
        </p:txBody>
      </p:sp>
      <p:sp>
        <p:nvSpPr>
          <p:cNvPr id="4" name="Text Box 7">
            <a:extLst>
              <a:ext uri="{FF2B5EF4-FFF2-40B4-BE49-F238E27FC236}">
                <a16:creationId xmlns:a16="http://schemas.microsoft.com/office/drawing/2014/main" xmlns="" id="{8142EC00-B4A7-4C89-B979-EF4E2D94D85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94735" y="0"/>
            <a:ext cx="10048505" cy="553998"/>
          </a:xfrm>
          <a:prstGeom prst="rect">
            <a:avLst/>
          </a:prstGeom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3000" b="1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altLang="en-US" sz="3000" b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1: </a:t>
            </a:r>
            <a:r>
              <a:rPr lang="en-US" altLang="en-US" sz="3000" b="1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altLang="en-US" sz="3000" b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altLang="en-US" sz="3000" b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altLang="en-US" sz="3000" b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altLang="en-US" sz="3000" b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en-US" sz="3000" b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altLang="en-US" sz="3000" b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riêng</a:t>
            </a:r>
            <a:r>
              <a:rPr lang="en-US" altLang="en-US" sz="3000" b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altLang="en-US" sz="3000" b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altLang="en-US" sz="3000" b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ca </a:t>
            </a:r>
            <a:r>
              <a:rPr lang="en-US" altLang="en-US" sz="3000" b="1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dao</a:t>
            </a:r>
            <a:r>
              <a:rPr lang="en-US" altLang="en-US" sz="3000" b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altLang="en-US" sz="3000" b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ext Box 7">
            <a:extLst>
              <a:ext uri="{FF2B5EF4-FFF2-40B4-BE49-F238E27FC236}">
                <a16:creationId xmlns:a16="http://schemas.microsoft.com/office/drawing/2014/main" xmlns="" id="{7E4746CF-314D-469D-A2D4-3E77D8EAF50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525000" y="6402282"/>
            <a:ext cx="381088" cy="2445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000"/>
              <a:t>2</a:t>
            </a:r>
          </a:p>
        </p:txBody>
      </p:sp>
      <p:sp>
        <p:nvSpPr>
          <p:cNvPr id="22533" name="Text Box 4">
            <a:extLst>
              <a:ext uri="{FF2B5EF4-FFF2-40B4-BE49-F238E27FC236}">
                <a16:creationId xmlns:a16="http://schemas.microsoft.com/office/drawing/2014/main" xmlns="" id="{12DCE626-6EDF-4BF2-A25F-BC761F45DBF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08106" y="399136"/>
            <a:ext cx="8079070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 </a:t>
            </a:r>
            <a:r>
              <a:rPr lang="en-US" alt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2: </a:t>
            </a:r>
            <a:r>
              <a:rPr lang="en-US" alt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du </a:t>
            </a:r>
            <a:r>
              <a:rPr lang="en-US" alt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lịch</a:t>
            </a:r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9" name="Text Box 6">
            <a:extLst>
              <a:ext uri="{FF2B5EF4-FFF2-40B4-BE49-F238E27FC236}">
                <a16:creationId xmlns:a16="http://schemas.microsoft.com/office/drawing/2014/main" xmlns="" id="{2A50EC70-8A21-42A3-90A2-C76B47D99B4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74582" y="1809286"/>
            <a:ext cx="9146117" cy="3241015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150000"/>
              </a:lnSpc>
              <a:spcBef>
                <a:spcPct val="50000"/>
              </a:spcBef>
              <a:buNone/>
              <a:defRPr/>
            </a:pPr>
            <a:r>
              <a:rPr lang="en-US" alt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a.  </a:t>
            </a:r>
            <a:r>
              <a:rPr lang="en-US" alt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Đố</a:t>
            </a:r>
            <a:r>
              <a:rPr lang="en-US" alt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en-US" alt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alt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alt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alt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alt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tỉnh</a:t>
            </a:r>
            <a:r>
              <a:rPr lang="en-US" alt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 </a:t>
            </a:r>
            <a:r>
              <a:rPr lang="en-US" alt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alt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phố</a:t>
            </a:r>
            <a:r>
              <a:rPr lang="en-US" alt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altLang="en-US" sz="3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lnSpc>
                <a:spcPct val="150000"/>
              </a:lnSpc>
              <a:spcBef>
                <a:spcPct val="50000"/>
              </a:spcBef>
              <a:buFontTx/>
              <a:buNone/>
              <a:defRPr/>
            </a:pPr>
            <a:r>
              <a:rPr lang="en-US" altLang="en-US" sz="3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 </a:t>
            </a:r>
            <a:r>
              <a:rPr lang="en-US" altLang="en-US" sz="3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altLang="en-US" sz="3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altLang="en-US" sz="3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altLang="en-US" sz="3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en-US" sz="3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địa</a:t>
            </a:r>
            <a:r>
              <a:rPr lang="en-US" altLang="en-US" sz="3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danh</a:t>
            </a:r>
            <a:r>
              <a:rPr lang="en-US" altLang="en-US" sz="3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</a:t>
            </a:r>
            <a:r>
              <a:rPr lang="en-US" altLang="en-US" sz="3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en-US" sz="3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altLang="en-US" sz="3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altLang="en-US" sz="3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sát</a:t>
            </a:r>
            <a:r>
              <a:rPr lang="en-US" altLang="en-US" sz="3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altLang="en-US" sz="3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eaLnBrk="1" hangingPunct="1">
              <a:lnSpc>
                <a:spcPct val="150000"/>
              </a:lnSpc>
              <a:spcBef>
                <a:spcPct val="50000"/>
              </a:spcBef>
              <a:buFontTx/>
              <a:buNone/>
              <a:defRPr/>
            </a:pPr>
            <a:endParaRPr lang="en-US" altLang="en-US" sz="3000" b="1" dirty="0">
              <a:solidFill>
                <a:schemeClr val="accent4">
                  <a:lumMod val="40000"/>
                  <a:lumOff val="6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>
            <a:extLst>
              <a:ext uri="{FF2B5EF4-FFF2-40B4-BE49-F238E27FC236}">
                <a16:creationId xmlns:a16="http://schemas.microsoft.com/office/drawing/2014/main" xmlns="" id="{1F439060-8F42-4814-B8A3-3E1D209E7F0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70532" y="104499"/>
            <a:ext cx="4849347" cy="68595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 Box 35">
            <a:extLst>
              <a:ext uri="{FF2B5EF4-FFF2-40B4-BE49-F238E27FC236}">
                <a16:creationId xmlns:a16="http://schemas.microsoft.com/office/drawing/2014/main" xmlns="" id="{1A276AB3-2E43-4462-BF2E-6B150E08DEE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11580" y="-11115"/>
            <a:ext cx="9146117" cy="5539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a.  </a:t>
            </a:r>
            <a:r>
              <a:rPr lang="en-US" alt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Đố</a:t>
            </a:r>
            <a:r>
              <a:rPr lang="en-US" alt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en-US" alt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alt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alt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alt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alt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tỉnh</a:t>
            </a:r>
            <a:r>
              <a:rPr lang="en-US" alt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 </a:t>
            </a:r>
            <a:r>
              <a:rPr lang="en-US" alt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alt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phố</a:t>
            </a:r>
            <a:r>
              <a:rPr lang="en-US" alt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>
            <a:extLst>
              <a:ext uri="{FF2B5EF4-FFF2-40B4-BE49-F238E27FC236}">
                <a16:creationId xmlns:a16="http://schemas.microsoft.com/office/drawing/2014/main" xmlns="" id="{CE364AF2-6126-4191-9D25-7E500D8EE4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3785865" cy="81108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Audio 6">
            <a:hlinkClick r:id="" action="ppaction://media"/>
            <a:extLst>
              <a:ext uri="{FF2B5EF4-FFF2-40B4-BE49-F238E27FC236}">
                <a16:creationId xmlns:a16="http://schemas.microsoft.com/office/drawing/2014/main" xmlns="" id="{4AA746AB-AA88-47A7-8A5A-6EC8DDF829BF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 cstate="print"/>
          <a:stretch>
            <a:fillRect/>
          </a:stretch>
        </p:blipFill>
        <p:spPr>
          <a:xfrm>
            <a:off x="10109335" y="6300658"/>
            <a:ext cx="406494" cy="4064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59704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ext Box 4">
            <a:extLst>
              <a:ext uri="{FF2B5EF4-FFF2-40B4-BE49-F238E27FC236}">
                <a16:creationId xmlns:a16="http://schemas.microsoft.com/office/drawing/2014/main" xmlns="" id="{6D34A065-DB6B-42F6-B04B-0D67A11AE63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59028" y="0"/>
            <a:ext cx="8079070" cy="5539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* </a:t>
            </a:r>
            <a:r>
              <a:rPr lang="en-US" alt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alt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2: </a:t>
            </a:r>
            <a:r>
              <a:rPr lang="en-US" alt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lang="en-US" alt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alt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du </a:t>
            </a:r>
            <a:r>
              <a:rPr lang="en-US" alt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lịch</a:t>
            </a:r>
            <a:r>
              <a:rPr lang="en-US" alt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alt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alt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alt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8435" name="Text Box 35">
            <a:extLst>
              <a:ext uri="{FF2B5EF4-FFF2-40B4-BE49-F238E27FC236}">
                <a16:creationId xmlns:a16="http://schemas.microsoft.com/office/drawing/2014/main" xmlns="" id="{6EEFDB1B-C726-4FCA-A2F5-D8F4AC52404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59028" y="381088"/>
            <a:ext cx="9146117" cy="5539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a.  </a:t>
            </a:r>
            <a:r>
              <a:rPr lang="en-US" alt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Đố</a:t>
            </a:r>
            <a:r>
              <a:rPr lang="en-US" alt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en-US" alt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alt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alt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alt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alt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tỉnh</a:t>
            </a:r>
            <a:r>
              <a:rPr lang="en-US" alt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 </a:t>
            </a:r>
            <a:r>
              <a:rPr lang="en-US" alt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alt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phố</a:t>
            </a:r>
            <a:r>
              <a:rPr lang="en-US" alt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ED15744E-028E-4605-9426-265804EAC82F}"/>
              </a:ext>
            </a:extLst>
          </p:cNvPr>
          <p:cNvSpPr txBox="1"/>
          <p:nvPr/>
        </p:nvSpPr>
        <p:spPr>
          <a:xfrm>
            <a:off x="1750800" y="1219483"/>
            <a:ext cx="8917463" cy="424731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vi-VN" sz="3000" dirty="0">
                <a:latin typeface="+mj-lt"/>
              </a:rPr>
              <a:t>- Vùng Tây Bắc: Sơn La, Lai Châu, Điện Biên, Hòa Bình, Lào Cai.</a:t>
            </a:r>
          </a:p>
          <a:p>
            <a:pPr>
              <a:defRPr/>
            </a:pPr>
            <a:r>
              <a:rPr lang="vi-VN" sz="3000" dirty="0">
                <a:latin typeface="+mj-lt"/>
              </a:rPr>
              <a:t>- Vùng Đông Bắc: Hà Giang, Tuyên Quang, Bắc Kạn, Thái Nguyên, Cao Bằng, Lạng Sơn, Quảng Ninh, Phú Thọ, Vĩnh Phúc, Bắc Giang</a:t>
            </a:r>
          </a:p>
          <a:p>
            <a:pPr>
              <a:defRPr/>
            </a:pPr>
            <a:r>
              <a:rPr lang="vi-VN" sz="3000" dirty="0">
                <a:latin typeface="+mj-lt"/>
              </a:rPr>
              <a:t>- Vùng đồng bằng sông Hồng: Hải Dương, Hưng Yên, Hà Nội, Hà Nam, Ninh Bình, Thái Bình, Bắc Ninh.</a:t>
            </a:r>
          </a:p>
          <a:p>
            <a:pPr>
              <a:defRPr/>
            </a:pPr>
            <a:r>
              <a:rPr lang="vi-VN" sz="3000" dirty="0">
                <a:latin typeface="+mj-lt"/>
              </a:rPr>
              <a:t>- Vùng Bắc Trung Bộ: Quảng Nam, Quảng Ngãi,</a:t>
            </a:r>
            <a:r>
              <a:rPr lang="en-US" sz="3000" dirty="0">
                <a:latin typeface="+mj-lt"/>
              </a:rPr>
              <a:t> </a:t>
            </a:r>
            <a:r>
              <a:rPr lang="vi-VN" sz="3000" dirty="0">
                <a:latin typeface="+mj-lt"/>
              </a:rPr>
              <a:t>Bình Định, Phú Yên, Khánh Hòa, Ninh Thuận, Bình Thuận.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ext Box 4">
            <a:extLst>
              <a:ext uri="{FF2B5EF4-FFF2-40B4-BE49-F238E27FC236}">
                <a16:creationId xmlns:a16="http://schemas.microsoft.com/office/drawing/2014/main" xmlns="" id="{86FD9F30-0815-428C-88B0-4CAD0B03637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60543" y="0"/>
            <a:ext cx="8079070" cy="5539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* </a:t>
            </a:r>
            <a:r>
              <a:rPr lang="en-US" alt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alt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2: </a:t>
            </a:r>
            <a:r>
              <a:rPr lang="en-US" alt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lang="en-US" alt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alt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du </a:t>
            </a:r>
            <a:r>
              <a:rPr lang="en-US" alt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lịch</a:t>
            </a:r>
            <a:r>
              <a:rPr lang="en-US" alt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alt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alt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alt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20483" name="Text Box 35">
            <a:extLst>
              <a:ext uri="{FF2B5EF4-FFF2-40B4-BE49-F238E27FC236}">
                <a16:creationId xmlns:a16="http://schemas.microsoft.com/office/drawing/2014/main" xmlns="" id="{0F4BC23A-4A92-45EF-A3BB-6DD79AF578E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60543" y="533523"/>
            <a:ext cx="9146117" cy="5539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a.  </a:t>
            </a:r>
            <a:r>
              <a:rPr lang="en-US" alt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Đố</a:t>
            </a:r>
            <a:r>
              <a:rPr lang="en-US" alt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en-US" alt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alt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alt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alt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alt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tỉnh</a:t>
            </a:r>
            <a:r>
              <a:rPr lang="en-US" alt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 </a:t>
            </a:r>
            <a:r>
              <a:rPr lang="en-US" alt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alt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phố</a:t>
            </a:r>
            <a:r>
              <a:rPr lang="en-US" alt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20484" name="TextBox 5">
            <a:extLst>
              <a:ext uri="{FF2B5EF4-FFF2-40B4-BE49-F238E27FC236}">
                <a16:creationId xmlns:a16="http://schemas.microsoft.com/office/drawing/2014/main" xmlns="" id="{3741A73A-F741-40B6-A8B0-157851AD259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99106" y="1321012"/>
            <a:ext cx="8917464" cy="5078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20000"/>
              </a:spcBef>
            </a:pPr>
            <a:r>
              <a:rPr lang="vi-VN" altLang="en-US" sz="3000" dirty="0">
                <a:latin typeface="Times New Roman" panose="02020603050405020304" pitchFamily="18" charset="0"/>
              </a:rPr>
              <a:t>- Vùng Tây Nguyên: </a:t>
            </a:r>
            <a:r>
              <a:rPr lang="en-US" altLang="en-US" sz="3000" dirty="0" err="1">
                <a:latin typeface="Times New Roman" panose="02020603050405020304" pitchFamily="18" charset="0"/>
              </a:rPr>
              <a:t>Đắk</a:t>
            </a:r>
            <a:r>
              <a:rPr lang="en-US" altLang="en-US" sz="3000" dirty="0">
                <a:latin typeface="Times New Roman" panose="02020603050405020304" pitchFamily="18" charset="0"/>
              </a:rPr>
              <a:t> </a:t>
            </a:r>
            <a:r>
              <a:rPr lang="en-US" altLang="en-US" sz="3000" dirty="0" err="1">
                <a:latin typeface="Times New Roman" panose="02020603050405020304" pitchFamily="18" charset="0"/>
              </a:rPr>
              <a:t>Nông</a:t>
            </a:r>
            <a:r>
              <a:rPr lang="en-US" altLang="en-US" sz="3000" dirty="0">
                <a:latin typeface="Times New Roman" panose="02020603050405020304" pitchFamily="18" charset="0"/>
              </a:rPr>
              <a:t>, </a:t>
            </a:r>
            <a:r>
              <a:rPr lang="vi-VN" altLang="en-US" sz="3000" dirty="0">
                <a:latin typeface="Times New Roman" panose="02020603050405020304" pitchFamily="18" charset="0"/>
              </a:rPr>
              <a:t>Đắk Lắk, Kon Tum, Gia Lai, Lâm Đồng</a:t>
            </a:r>
          </a:p>
          <a:p>
            <a:pPr>
              <a:spcBef>
                <a:spcPct val="20000"/>
              </a:spcBef>
            </a:pPr>
            <a:r>
              <a:rPr lang="vi-VN" altLang="en-US" sz="3000" dirty="0">
                <a:latin typeface="Times New Roman" panose="02020603050405020304" pitchFamily="18" charset="0"/>
              </a:rPr>
              <a:t>- Vùng Đông Nam Bộ: Đồng Nai, Bình Dương, Tây Ninh, Bình Phước, Bà Rịa – Vũng Tàu.</a:t>
            </a:r>
          </a:p>
          <a:p>
            <a:pPr>
              <a:spcBef>
                <a:spcPct val="20000"/>
              </a:spcBef>
            </a:pPr>
            <a:r>
              <a:rPr lang="vi-VN" altLang="en-US" sz="3000" dirty="0">
                <a:latin typeface="Times New Roman" panose="02020603050405020304" pitchFamily="18" charset="0"/>
              </a:rPr>
              <a:t>- Vùng Tây Nam Bộ: Long An, Đồng Tháp, An Giang, Hậu Giang, Tiền Giang, Vĩnh Long, Bến Tre, Kiên Giang, Trà Vinh, Sóc Trăng, Bạc Liêu, Cà Mau.</a:t>
            </a:r>
          </a:p>
          <a:p>
            <a:pPr>
              <a:spcBef>
                <a:spcPct val="20000"/>
              </a:spcBef>
            </a:pPr>
            <a:r>
              <a:rPr lang="vi-VN" altLang="en-US" sz="3000" dirty="0">
                <a:latin typeface="Times New Roman" panose="02020603050405020304" pitchFamily="18" charset="0"/>
              </a:rPr>
              <a:t>*Thành phố thuộc Trung ương:</a:t>
            </a:r>
          </a:p>
          <a:p>
            <a:pPr>
              <a:spcBef>
                <a:spcPct val="20000"/>
              </a:spcBef>
              <a:buFontTx/>
              <a:buChar char="•"/>
            </a:pPr>
            <a:r>
              <a:rPr lang="en-US" altLang="en-US" sz="3000" dirty="0">
                <a:latin typeface="Times New Roman" panose="02020603050405020304" pitchFamily="18" charset="0"/>
              </a:rPr>
              <a:t> </a:t>
            </a:r>
            <a:r>
              <a:rPr lang="vi-VN" altLang="en-US" sz="3000" dirty="0">
                <a:latin typeface="Times New Roman" panose="02020603050405020304" pitchFamily="18" charset="0"/>
              </a:rPr>
              <a:t>Hà Nội, Hải Phòng, Đà Nẵng, T</a:t>
            </a:r>
            <a:r>
              <a:rPr lang="en-US" altLang="en-US" sz="3000" dirty="0" err="1">
                <a:latin typeface="Times New Roman" panose="02020603050405020304" pitchFamily="18" charset="0"/>
              </a:rPr>
              <a:t>hành</a:t>
            </a:r>
            <a:r>
              <a:rPr lang="en-US" altLang="en-US" sz="3000" dirty="0">
                <a:latin typeface="Times New Roman" panose="02020603050405020304" pitchFamily="18" charset="0"/>
              </a:rPr>
              <a:t> </a:t>
            </a:r>
            <a:r>
              <a:rPr lang="en-US" altLang="en-US" sz="3000" dirty="0" err="1">
                <a:latin typeface="Times New Roman" panose="02020603050405020304" pitchFamily="18" charset="0"/>
              </a:rPr>
              <a:t>phố</a:t>
            </a:r>
            <a:r>
              <a:rPr lang="vi-VN" altLang="en-US" sz="3000" dirty="0">
                <a:latin typeface="Times New Roman" panose="02020603050405020304" pitchFamily="18" charset="0"/>
              </a:rPr>
              <a:t> Hồ Chí Minh, Cần Th</a:t>
            </a:r>
            <a:r>
              <a:rPr lang="en-US" altLang="en-US" sz="3000" dirty="0">
                <a:latin typeface="Times New Roman" panose="02020603050405020304" pitchFamily="18" charset="0"/>
              </a:rPr>
              <a:t>ơ.</a:t>
            </a:r>
            <a:endParaRPr lang="vi-VN" altLang="en-US" sz="3000" dirty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ext Box 7">
            <a:extLst>
              <a:ext uri="{FF2B5EF4-FFF2-40B4-BE49-F238E27FC236}">
                <a16:creationId xmlns:a16="http://schemas.microsoft.com/office/drawing/2014/main" xmlns="" id="{7E4746CF-314D-469D-A2D4-3E77D8EAF50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525000" y="6402282"/>
            <a:ext cx="381088" cy="2445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000"/>
              <a:t>2</a:t>
            </a:r>
          </a:p>
        </p:txBody>
      </p:sp>
      <p:sp>
        <p:nvSpPr>
          <p:cNvPr id="22533" name="Text Box 4">
            <a:extLst>
              <a:ext uri="{FF2B5EF4-FFF2-40B4-BE49-F238E27FC236}">
                <a16:creationId xmlns:a16="http://schemas.microsoft.com/office/drawing/2014/main" xmlns="" id="{12DCE626-6EDF-4BF2-A25F-BC761F45DBF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08106" y="399136"/>
            <a:ext cx="8079070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 </a:t>
            </a:r>
            <a:r>
              <a:rPr lang="en-US" alt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2: </a:t>
            </a:r>
            <a:r>
              <a:rPr lang="en-US" alt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du </a:t>
            </a:r>
            <a:r>
              <a:rPr lang="en-US" alt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lịch</a:t>
            </a:r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9" name="Text Box 6">
            <a:extLst>
              <a:ext uri="{FF2B5EF4-FFF2-40B4-BE49-F238E27FC236}">
                <a16:creationId xmlns:a16="http://schemas.microsoft.com/office/drawing/2014/main" xmlns="" id="{2A50EC70-8A21-42A3-90A2-C76B47D99B4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74582" y="1809286"/>
            <a:ext cx="9146117" cy="2317686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ct val="50000"/>
              </a:spcBef>
              <a:buFontTx/>
              <a:buNone/>
              <a:defRPr/>
            </a:pPr>
            <a:r>
              <a:rPr lang="en-US" altLang="en-US" sz="3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 </a:t>
            </a:r>
            <a:r>
              <a:rPr lang="en-US" altLang="en-US" sz="3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altLang="en-US" sz="3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altLang="en-US" sz="3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altLang="en-US" sz="3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en-US" sz="3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địa</a:t>
            </a:r>
            <a:r>
              <a:rPr lang="en-US" altLang="en-US" sz="3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danh</a:t>
            </a:r>
            <a:r>
              <a:rPr lang="en-US" altLang="en-US" sz="3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</a:t>
            </a:r>
            <a:r>
              <a:rPr lang="en-US" altLang="en-US" sz="3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en-US" sz="3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altLang="en-US" sz="3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altLang="en-US" sz="3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sát</a:t>
            </a:r>
            <a:r>
              <a:rPr lang="en-US" altLang="en-US" sz="3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altLang="en-US" sz="3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eaLnBrk="1" hangingPunct="1">
              <a:lnSpc>
                <a:spcPct val="150000"/>
              </a:lnSpc>
              <a:spcBef>
                <a:spcPct val="50000"/>
              </a:spcBef>
              <a:buFontTx/>
              <a:buNone/>
              <a:defRPr/>
            </a:pPr>
            <a:endParaRPr lang="en-US" altLang="en-US" sz="3000" b="1" dirty="0">
              <a:solidFill>
                <a:schemeClr val="accent4">
                  <a:lumMod val="40000"/>
                  <a:lumOff val="6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3903781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ULTRA_SCORM_TRACKING_SLIDES" val="1"/>
  <p:tag name="GENSWF_OUTPUT_FILE_NAME" val="33"/>
  <p:tag name="ISPRING_SCORM_RATE_SLIDES" val="0"/>
  <p:tag name="ISPRING_SCORM_RATE_QUIZZES" val="0"/>
  <p:tag name="ISPRING_SCORM_PASSING_SCORE" val="0.000000"/>
  <p:tag name="ISPRING_ULTRA_SCORM_COURSE_ID" val="97FCF16A-5E77-4F23-ACFE-1B38C15B8906"/>
  <p:tag name="ISPRING_SCORM_ENDPOINT" val="&lt;endpoint&gt;&lt;enable&gt;0&lt;/enable&gt;&lt;lrs&gt;http://&lt;/lrs&gt;&lt;auth&gt;0&lt;/auth&gt;&lt;login&gt;&lt;/login&gt;&lt;password&gt;&lt;/password&gt;&lt;key&gt;&lt;/key&gt;&lt;name&gt;&lt;/name&gt;&lt;email&gt;&lt;/email&gt;&lt;/endpoint&gt;&#10;"/>
  <p:tag name="ISPRINGONLINEFOLDERID" val="0"/>
  <p:tag name="ISPRINGONLINEFOLDERPATH" val="Content List"/>
  <p:tag name="ISPRINGCLOUDFOLDERID" val="0"/>
  <p:tag name="ISPRINGCLOUDFOLDERPATH" val="Repository"/>
  <p:tag name="ISPRING_OUTPUT_FOLDER" val="D:\ppt\第5批\172635"/>
  <p:tag name="ISPRING_PRESENTATION_TITLE" val="5948d6a014ecc"/>
  <p:tag name="ISPRING_FIRST_PUBLISH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2.6|1.3|1.2|1.1|1.1|1.2|1.2|0.9|1|1|0.9|0.9|0.9|0.8|0.8|0.9|1|0.7|0.9|0.8|0.7|0.7|0.7|0.7|0.8|0.8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8.6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8.6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.3|15.5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|16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.1|12.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.4|0.7|15.7"/>
</p:tagLst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10.xml><?xml version="1.0" encoding="utf-8"?>
<a:theme xmlns:a="http://schemas.openxmlformats.org/drawingml/2006/main" name="Office Theme">
  <a:themeElements>
    <a:clrScheme name="炫彩扁平2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FFBF53"/>
      </a:accent1>
      <a:accent2>
        <a:srgbClr val="F17475"/>
      </a:accent2>
      <a:accent3>
        <a:srgbClr val="01B3C5"/>
      </a:accent3>
      <a:accent4>
        <a:srgbClr val="77448C"/>
      </a:accent4>
      <a:accent5>
        <a:srgbClr val="00AF92"/>
      </a:accent5>
      <a:accent6>
        <a:srgbClr val="C65885"/>
      </a:accent6>
      <a:hlink>
        <a:srgbClr val="FCC79F"/>
      </a:hlink>
      <a:folHlink>
        <a:srgbClr val="869FB7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5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6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7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8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6611</TotalTime>
  <Words>812</Words>
  <Application>Microsoft Office PowerPoint</Application>
  <PresentationFormat>Custom</PresentationFormat>
  <Paragraphs>75</Paragraphs>
  <Slides>14</Slides>
  <Notes>2</Notes>
  <HiddenSlides>0</HiddenSlides>
  <MMClips>1</MMClips>
  <ScaleCrop>false</ScaleCrop>
  <HeadingPairs>
    <vt:vector size="4" baseType="variant">
      <vt:variant>
        <vt:lpstr>Theme</vt:lpstr>
      </vt:variant>
      <vt:variant>
        <vt:i4>10</vt:i4>
      </vt:variant>
      <vt:variant>
        <vt:lpstr>Slide Titles</vt:lpstr>
      </vt:variant>
      <vt:variant>
        <vt:i4>14</vt:i4>
      </vt:variant>
    </vt:vector>
  </HeadingPairs>
  <TitlesOfParts>
    <vt:vector size="24" baseType="lpstr">
      <vt:lpstr>Office 主题​​</vt:lpstr>
      <vt:lpstr>1_Office Theme</vt:lpstr>
      <vt:lpstr>2_Office Theme</vt:lpstr>
      <vt:lpstr>3_Office Theme</vt:lpstr>
      <vt:lpstr>4_Office Theme</vt:lpstr>
      <vt:lpstr>5_Office Theme</vt:lpstr>
      <vt:lpstr>6_Office Theme</vt:lpstr>
      <vt:lpstr>7_Office Theme</vt:lpstr>
      <vt:lpstr>8_Office Theme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Dặn dò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5948d6a014ecc</dc:title>
  <dc:creator>lzj</dc:creator>
  <cp:lastModifiedBy>Administrator</cp:lastModifiedBy>
  <cp:revision>3678</cp:revision>
  <dcterms:created xsi:type="dcterms:W3CDTF">2015-12-01T09:06:39Z</dcterms:created>
  <dcterms:modified xsi:type="dcterms:W3CDTF">2022-10-14T03:36:28Z</dcterms:modified>
</cp:coreProperties>
</file>