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D3A0-B9F4-49FD-A797-8C922A54D77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03AE4-39CF-461B-BED3-1D60B569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255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1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28600" y="190500"/>
            <a:ext cx="8729663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8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7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2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0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1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4A53-06B3-41F7-AF46-E5D0772FFCD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8"/>
            <a:ext cx="9144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3" y="4568057"/>
            <a:ext cx="163944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9144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4"/>
            <a:ext cx="2177142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9144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7610485" y="371534"/>
            <a:ext cx="1033454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46" y="2094984"/>
            <a:ext cx="868646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34401" y="2094984"/>
            <a:ext cx="868646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1" y="4130231"/>
            <a:ext cx="1325497" cy="2262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8493" y="2917216"/>
            <a:ext cx="7751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Ứng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xử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cũ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AE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2" name="Google Shape;304;p20"/>
          <p:cNvSpPr txBox="1">
            <a:spLocks/>
          </p:cNvSpPr>
          <p:nvPr/>
        </p:nvSpPr>
        <p:spPr>
          <a:xfrm>
            <a:off x="957014" y="2090827"/>
            <a:ext cx="727217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Hoạt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động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trải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nghiệm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Odibee San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1A05E0E-ADC3-29AF-8121-18290D92D1E4}"/>
              </a:ext>
            </a:extLst>
          </p:cNvPr>
          <p:cNvSpPr txBox="1"/>
          <p:nvPr/>
        </p:nvSpPr>
        <p:spPr>
          <a:xfrm>
            <a:off x="-402697" y="92670"/>
            <a:ext cx="991422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7399" y="814071"/>
            <a:ext cx="6204092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4814" y="2296874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97704" y="2293893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Thảo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luận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về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nên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dùng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tiếp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hay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bỏ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đi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982" y="3418312"/>
            <a:ext cx="1697471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8"/>
            <a:ext cx="9144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247173" y="3761329"/>
            <a:ext cx="3082767" cy="2078195"/>
            <a:chOff x="8102761" y="4844834"/>
            <a:chExt cx="3962865" cy="1868089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102761" y="6127297"/>
              <a:ext cx="3901585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247174" y="253798"/>
            <a:ext cx="8766722" cy="916406"/>
          </a:xfrm>
          <a:prstGeom prst="wedgeRoundRectCallout">
            <a:avLst>
              <a:gd name="adj1" fmla="val -35104"/>
              <a:gd name="adj2" fmla="val 162520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1917815" y="1527038"/>
            <a:ext cx="6056233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D8CE7-20EE-4C14-BFFF-76BC95CC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012780"/>
            <a:ext cx="2079696" cy="1845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2819400" y="2782019"/>
            <a:ext cx="5661660" cy="815120"/>
          </a:xfrm>
          <a:prstGeom prst="wedgeRoundRectCallout">
            <a:avLst>
              <a:gd name="adj1" fmla="val -38669"/>
              <a:gd name="adj2" fmla="val 93968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Đưa ra cách sửa chữa một số đồ cũ bị hỏng để có thể tiếp tục dùng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164E7569-ADE7-4B35-A56A-86F0215D6B6E}"/>
              </a:ext>
            </a:extLst>
          </p:cNvPr>
          <p:cNvSpPr/>
          <p:nvPr/>
        </p:nvSpPr>
        <p:spPr>
          <a:xfrm>
            <a:off x="3329940" y="4067741"/>
            <a:ext cx="5039668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hảo luận những cách chia tay với đồ cũ của em.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709" y="2128100"/>
            <a:ext cx="4408122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8483" y="-53999"/>
            <a:ext cx="2818136" cy="684000"/>
            <a:chOff x="3463600" y="-53999"/>
            <a:chExt cx="3372127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463600" y="-53999"/>
              <a:ext cx="3237942" cy="684000"/>
              <a:chOff x="3712129" y="1439447"/>
              <a:chExt cx="3237942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693414" y="1458162"/>
                <a:ext cx="684000" cy="646569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804505" y="54000"/>
              <a:ext cx="3031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754" y="912155"/>
            <a:ext cx="4443047" cy="2958026"/>
            <a:chOff x="553540" y="1069809"/>
            <a:chExt cx="1906237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6962" y="1263901"/>
              <a:ext cx="1792815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99844" y="1808571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193628" y="823193"/>
            <a:ext cx="4716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bị ố vàng, rách, hỏng khóa, đứt khuy, bục chỉ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bị gãy, vỡ, nứt, hỏng hoặc bị thiếu mất một phụ kiện,...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849D1DE-AC32-477E-AA4C-3BE595AD8ADF}"/>
              </a:ext>
            </a:extLst>
          </p:cNvPr>
          <p:cNvGrpSpPr/>
          <p:nvPr/>
        </p:nvGrpSpPr>
        <p:grpSpPr>
          <a:xfrm>
            <a:off x="-152400" y="4049667"/>
            <a:ext cx="4648201" cy="2727946"/>
            <a:chOff x="553540" y="1069809"/>
            <a:chExt cx="1776593" cy="1284957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0732DAFC-711F-488A-A746-82FE969E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D4AAA1-8D9F-41CC-9774-C9AC1382F7D4}"/>
                </a:ext>
              </a:extLst>
            </p:cNvPr>
            <p:cNvSpPr txBox="1"/>
            <p:nvPr/>
          </p:nvSpPr>
          <p:spPr>
            <a:xfrm>
              <a:off x="587466" y="1227705"/>
              <a:ext cx="1708742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 sửa chữa một số đồ cũ bị hỏng để có thể tiếp tục dùng được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9A9B8C-52AE-418C-B2AE-F15227929AAA}"/>
              </a:ext>
            </a:extLst>
          </p:cNvPr>
          <p:cNvGrpSpPr/>
          <p:nvPr/>
        </p:nvGrpSpPr>
        <p:grpSpPr>
          <a:xfrm>
            <a:off x="4299844" y="4946083"/>
            <a:ext cx="4938749" cy="1670766"/>
            <a:chOff x="1629819" y="733985"/>
            <a:chExt cx="9439138" cy="1670766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BEF365A1-8186-445C-864D-757E43ACA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DB53AC-E535-4A23-ACBF-449603CF3686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E559C54-66F3-4DEE-88DC-EAE2CC12EB65}"/>
              </a:ext>
            </a:extLst>
          </p:cNvPr>
          <p:cNvSpPr txBox="1"/>
          <p:nvPr/>
        </p:nvSpPr>
        <p:spPr>
          <a:xfrm>
            <a:off x="4193628" y="4395491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khâu, vá, ghép các bộ đồ cũ với nhau,...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dùng keo gắn, dùng băng dính dán,...</a:t>
            </a:r>
          </a:p>
        </p:txBody>
      </p:sp>
    </p:spTree>
    <p:extLst>
      <p:ext uri="{BB962C8B-B14F-4D97-AF65-F5344CB8AC3E}">
        <p14:creationId xmlns:p14="http://schemas.microsoft.com/office/powerpoint/2010/main" val="16086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2971800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046390" y="80389"/>
              <a:ext cx="2393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734" y="2253167"/>
            <a:ext cx="4113104" cy="2727945"/>
            <a:chOff x="515300" y="1069809"/>
            <a:chExt cx="1814833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15300" y="1346846"/>
              <a:ext cx="1806429" cy="56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65335" y="3149583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299844" y="2672807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Bỏ đi.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Cho, tặng.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chế.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sử dụng.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651977" y="2349692"/>
            <a:ext cx="68043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rất nhiều cách để chia tay với đồ dùng cũ. Những món đồ mình không s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dụng được nữa nh</a:t>
            </a:r>
            <a:r>
              <a:rPr lang="en-US" sz="42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ưng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sẽ có ích v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người khác.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-228600" y="-161129"/>
            <a:ext cx="4038600" cy="2751929"/>
            <a:chOff x="911459" y="668944"/>
            <a:chExt cx="5384799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11459" y="1209040"/>
              <a:ext cx="5384799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8044" y="829084"/>
            <a:ext cx="6006590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943" y="2119286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41281" y="2178851"/>
            <a:ext cx="5694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Nói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lời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chia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tay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với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vật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6"/>
            <a:ext cx="9144000" cy="99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6077B-53C0-4869-9303-18B289659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4018845"/>
            <a:ext cx="2244216" cy="29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BC1544-A1BB-40DE-938D-90187B17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6" y="377771"/>
            <a:ext cx="3059324" cy="33121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DF7EBB-44EA-4326-AD4D-AC7B783E9491}"/>
              </a:ext>
            </a:extLst>
          </p:cNvPr>
          <p:cNvGrpSpPr/>
          <p:nvPr/>
        </p:nvGrpSpPr>
        <p:grpSpPr>
          <a:xfrm rot="20814038">
            <a:off x="1446401" y="3329178"/>
            <a:ext cx="6134132" cy="3138064"/>
            <a:chOff x="283029" y="1746956"/>
            <a:chExt cx="4656642" cy="16781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0A1903-2353-4BA6-BBD8-2EE59299B537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B1D74327-682A-4239-9A21-C2D3FCA3E7EE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B383B275-B4C8-43BD-A673-BBCFAD2F77A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EF06A4C2-F84E-43C8-935F-69937F57B821}"/>
                </a:ext>
              </a:extLst>
            </p:cNvPr>
            <p:cNvSpPr txBox="1"/>
            <p:nvPr/>
          </p:nvSpPr>
          <p:spPr>
            <a:xfrm>
              <a:off x="513038" y="1970971"/>
              <a:ext cx="4220653" cy="1454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</a:t>
              </a:r>
              <a:r>
                <a:rPr lang="nl-NL" sz="3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hảo luận chia sẻ cách nói lời chia tay với một món đồ cũ của mình trước khi cho đi, bỏ đi, tái chế..</a:t>
              </a:r>
              <a:endParaRPr lang="zh-CN" altLang="en-US" sz="3600" dirty="0">
                <a:solidFill>
                  <a:srgbClr val="00206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1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9;p13">
            <a:extLst>
              <a:ext uri="{FF2B5EF4-FFF2-40B4-BE49-F238E27FC236}">
                <a16:creationId xmlns:a16="http://schemas.microsoft.com/office/drawing/2014/main" id="{313C8C88-2A36-4941-A254-0F035FF60C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63866">
            <a:off x="1749215" y="2777175"/>
            <a:ext cx="1333001" cy="378473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55E32-FC68-4298-8B44-5B0CFFED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3505200" cy="50855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10FEEF-E5F2-4570-A055-F8788BADA982}"/>
              </a:ext>
            </a:extLst>
          </p:cNvPr>
          <p:cNvGrpSpPr/>
          <p:nvPr/>
        </p:nvGrpSpPr>
        <p:grpSpPr>
          <a:xfrm flipH="1">
            <a:off x="502920" y="640994"/>
            <a:ext cx="4952999" cy="3169006"/>
            <a:chOff x="1883" y="2287988"/>
            <a:chExt cx="3294616" cy="1359670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0003E030-AE56-43EC-BA70-AE54924C352D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D5E89-352E-46D9-BD78-612BDEFFFC02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31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Tạm biệt bạn nhé! Mong rằng </a:t>
              </a:r>
              <a:r>
                <a:rPr lang="nl-NL" sz="33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sẽ cảm thấy vui vẻ và hạnh phúc với người chủ mới 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8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709" y="2128100"/>
            <a:ext cx="4408122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6559268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4982149" y="2146176"/>
            <a:ext cx="3818537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2051" y="3982073"/>
            <a:ext cx="834156" cy="984907"/>
          </a:xfrm>
          <a:prstGeom prst="rect">
            <a:avLst/>
          </a:prstGeom>
        </p:spPr>
      </p:pic>
      <p:pic>
        <p:nvPicPr>
          <p:cNvPr id="19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03" y="898921"/>
            <a:ext cx="5029199" cy="32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712937" y="3453716"/>
            <a:ext cx="6804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FF2D4E"/>
                </a:solidFill>
                <a:latin typeface="Times New Roman" pitchFamily="18" charset="0"/>
                <a:cs typeface="Times New Roman" pitchFamily="18" charset="0"/>
              </a:rPr>
              <a:t>Đồ dùng của mình cũng là những người bạn gắn bó với mình trong cuộc sống.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228600" y="544215"/>
            <a:ext cx="3657599" cy="3045590"/>
            <a:chOff x="1131334" y="668944"/>
            <a:chExt cx="4876798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1131334" y="1209040"/>
              <a:ext cx="4876798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6559268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4982149" y="2146176"/>
            <a:ext cx="3818537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2051" y="3982073"/>
            <a:ext cx="834156" cy="984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07E44-CA7D-4A6D-B1FA-AF3899867C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33" y="1565637"/>
            <a:ext cx="48330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DC9FB0-D2B8-4B85-B7A5-3F1A7CEC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87" y="985520"/>
            <a:ext cx="6987560" cy="3678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C1301-6113-427F-8D89-9A90C50A1A8C}"/>
              </a:ext>
            </a:extLst>
          </p:cNvPr>
          <p:cNvSpPr txBox="1"/>
          <p:nvPr/>
        </p:nvSpPr>
        <p:spPr>
          <a:xfrm>
            <a:off x="1676400" y="1356079"/>
            <a:ext cx="61341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 loại những vật dụng cũ hoặc quá cũ không dùng được để tìm cách xử lí.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A0378-6894-4442-AC47-166B349BE189}"/>
              </a:ext>
            </a:extLst>
          </p:cNvPr>
          <p:cNvSpPr txBox="1"/>
          <p:nvPr/>
        </p:nvSpPr>
        <p:spPr>
          <a:xfrm>
            <a:off x="1702886" y="3039203"/>
            <a:ext cx="607990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Nói lời chia tay với những vật dụng cũ của mình.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A9E93D-6FDF-4F0D-88B8-7A27D771666F}"/>
              </a:ext>
            </a:extLst>
          </p:cNvPr>
          <p:cNvGrpSpPr/>
          <p:nvPr/>
        </p:nvGrpSpPr>
        <p:grpSpPr>
          <a:xfrm>
            <a:off x="3366153" y="4240648"/>
            <a:ext cx="2937374" cy="2746185"/>
            <a:chOff x="1197026" y="4232126"/>
            <a:chExt cx="3751815" cy="26307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8A9849-9A7C-4A90-8D0F-52ED2BE2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65685E-0407-433B-ABB5-471AA576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F2BBE5-3FB6-4BB5-803C-274034A2A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932" y="-73107"/>
            <a:ext cx="2872877" cy="16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973455" y="1046481"/>
            <a:ext cx="7124224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545306" y="-499745"/>
            <a:ext cx="972693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7EFBF4-4B6F-4395-AA3A-7FEEC1E6B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225" y="2124343"/>
            <a:ext cx="597155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2928" y="366734"/>
            <a:ext cx="827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1.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Tiểu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phẩm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Nỗi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buồn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của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quần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áo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0E291-E6D6-4D60-9D72-C6512953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8" y="990600"/>
            <a:ext cx="5562600" cy="50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flipH="1">
            <a:off x="376160" y="493700"/>
            <a:ext cx="3900805" cy="1782442"/>
            <a:chOff x="4126043" y="366563"/>
            <a:chExt cx="3876588" cy="1782442"/>
          </a:xfrm>
          <a:solidFill>
            <a:srgbClr val="FFFF99"/>
          </a:solidFill>
        </p:grpSpPr>
        <p:sp>
          <p:nvSpPr>
            <p:cNvPr id="4" name="Rounded Rectangular Callout 3"/>
            <p:cNvSpPr/>
            <p:nvPr/>
          </p:nvSpPr>
          <p:spPr>
            <a:xfrm>
              <a:off x="4162151" y="366563"/>
              <a:ext cx="3840480" cy="1782442"/>
            </a:xfrm>
            <a:prstGeom prst="wedgeRoundRectCallout">
              <a:avLst>
                <a:gd name="adj1" fmla="val -25154"/>
                <a:gd name="adj2" fmla="val 68429"/>
                <a:gd name="adj3" fmla="val 1666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26043" y="440091"/>
              <a:ext cx="36445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Sắ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flipH="1">
            <a:off x="5105396" y="850217"/>
            <a:ext cx="3657603" cy="1437146"/>
            <a:chOff x="-311730" y="2287988"/>
            <a:chExt cx="3737622" cy="1127962"/>
          </a:xfrm>
          <a:solidFill>
            <a:srgbClr val="F0F9E0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11730" y="2328919"/>
              <a:ext cx="3737622" cy="10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40596FAE-95E5-4093-8126-49AF973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0800"/>
            <a:ext cx="4063981" cy="384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2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2"/>
            <a:ext cx="8308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Trong một ngôi nhà nọ, có một cậu chủ rất thích dùng đồ mới. Hôm trước, khi cùng mẹ đi cửa hàng, nhìn thấy chiếc áo siêu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nh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â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 đẹp, cậu năn nỉ mẹ mua. Hôm sau đi cùng bố, cậu lại thích một chiếc áo người nhện và lại đòi bố mua.</a:t>
            </a:r>
            <a:endParaRPr lang="en-US" sz="32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60A6A-1E6D-4597-A50C-5FD627BE4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" y="3200400"/>
            <a:ext cx="3230885" cy="3657600"/>
          </a:xfrm>
          <a:prstGeom prst="rect">
            <a:avLst/>
          </a:prstGeom>
        </p:spPr>
      </p:pic>
      <p:pic>
        <p:nvPicPr>
          <p:cNvPr id="1026" name="Picture 2" descr="Lịch sử giá Áo Người Nhện Spider Man cổ tròn màu trắng cực đẹp dành cho trẻ  em - đang giảm ₫46,000 tháng 5/2022 - BeeCost">
            <a:extLst>
              <a:ext uri="{FF2B5EF4-FFF2-40B4-BE49-F238E27FC236}">
                <a16:creationId xmlns:a16="http://schemas.microsoft.com/office/drawing/2014/main" id="{2C55F232-C22D-45D5-9B6B-B7F50F47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352800"/>
            <a:ext cx="268605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1"/>
            <a:ext cx="8308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Cứ như vậy, tủ quần áo của bố cứ thế đầy lên. Bỗng một hôm, khi đang mơ màng ngủ. Cậu nghe có </a:t>
            </a:r>
            <a:r>
              <a:rPr lang="vi-VN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khóc ở tủ. 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Ồ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thì ra đó là chiếc áo siêu nhân đã bị bỏ quên.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3C847-A85D-4E24-8738-4F79E1D6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622" y="2784593"/>
            <a:ext cx="4919977" cy="35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4D2C32-9A0E-4E46-8E10-9F93D19C0104}"/>
              </a:ext>
            </a:extLst>
          </p:cNvPr>
          <p:cNvGrpSpPr/>
          <p:nvPr/>
        </p:nvGrpSpPr>
        <p:grpSpPr>
          <a:xfrm>
            <a:off x="2199717" y="2175226"/>
            <a:ext cx="3317164" cy="4296695"/>
            <a:chOff x="2932955" y="2175225"/>
            <a:chExt cx="4260325" cy="4260325"/>
          </a:xfrm>
        </p:grpSpPr>
        <p:pic>
          <p:nvPicPr>
            <p:cNvPr id="15" name="Picture 2" descr="Lịch sử giá Áo Người Nhện Spider Man cổ tròn màu trắng cực đẹp dành cho trẻ  em - đang giảm ₫46,000 tháng 5/2022 - BeeCost">
              <a:extLst>
                <a:ext uri="{FF2B5EF4-FFF2-40B4-BE49-F238E27FC236}">
                  <a16:creationId xmlns:a16="http://schemas.microsoft.com/office/drawing/2014/main" id="{BB7FCBA2-7527-47AE-83A5-E868C434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955" y="2175225"/>
              <a:ext cx="4260325" cy="426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5578BE-65CC-4F79-BC35-CB499478A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424" y="3627120"/>
              <a:ext cx="1661385" cy="166138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9A29B-FF0B-4154-8D14-C35AC7A18669}"/>
              </a:ext>
            </a:extLst>
          </p:cNvPr>
          <p:cNvGrpSpPr/>
          <p:nvPr/>
        </p:nvGrpSpPr>
        <p:grpSpPr>
          <a:xfrm flipH="1">
            <a:off x="1600199" y="162562"/>
            <a:ext cx="5737859" cy="1994584"/>
            <a:chOff x="1883" y="2287988"/>
            <a:chExt cx="3294616" cy="1102391"/>
          </a:xfrm>
          <a:solidFill>
            <a:srgbClr val="F0F9E0"/>
          </a:solidFill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707722E2-3341-4C0C-9A37-CE841F506336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40A752-E93C-47AB-9C21-F9021B0B3C1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0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 hu! Tủi thân quá!Cậu chủ thích tôi mà đã lâu lắm rồi cậu không mặc đến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835573" y="320041"/>
            <a:ext cx="830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Ôi </a:t>
            </a:r>
            <a:r>
              <a:rPr lang="vi-VN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 như vẫn có tiếng thở dài ở đâu đó các em ạ</a:t>
            </a:r>
            <a:r>
              <a:rPr lang="en-US" sz="36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C0FDF-603D-4C6B-A206-73C8DE3C1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3688246"/>
            <a:ext cx="2244095" cy="29921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826C1-8F39-40D7-8287-227BEB1A1FDA}"/>
              </a:ext>
            </a:extLst>
          </p:cNvPr>
          <p:cNvGrpSpPr/>
          <p:nvPr/>
        </p:nvGrpSpPr>
        <p:grpSpPr>
          <a:xfrm flipH="1">
            <a:off x="358139" y="1767840"/>
            <a:ext cx="3832860" cy="3108959"/>
            <a:chOff x="1883" y="2287988"/>
            <a:chExt cx="3294616" cy="1676033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16AAB8E7-EB98-4D79-91E8-5434E5E7A173}"/>
                </a:ext>
              </a:extLst>
            </p:cNvPr>
            <p:cNvSpPr/>
            <p:nvPr/>
          </p:nvSpPr>
          <p:spPr>
            <a:xfrm>
              <a:off x="24375" y="2287988"/>
              <a:ext cx="3249634" cy="1035968"/>
            </a:xfrm>
            <a:prstGeom prst="wedgeRoundRectCallout">
              <a:avLst>
                <a:gd name="adj1" fmla="val -6181"/>
                <a:gd name="adj2" fmla="val 65824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16289A-046F-47C4-B4F7-FAF6EBED1CF3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63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tôi đây, tôi buồn quá, cậu chủ cũng quên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291544-DBC9-4BBF-924D-94679A771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96" y="3370749"/>
            <a:ext cx="2863388" cy="36271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4315B-C7F3-49F1-87F6-60CE48D36BA5}"/>
              </a:ext>
            </a:extLst>
          </p:cNvPr>
          <p:cNvGrpSpPr/>
          <p:nvPr/>
        </p:nvGrpSpPr>
        <p:grpSpPr>
          <a:xfrm flipH="1">
            <a:off x="4495798" y="966370"/>
            <a:ext cx="4525219" cy="2595146"/>
            <a:chOff x="1883" y="2287988"/>
            <a:chExt cx="3294616" cy="1039797"/>
          </a:xfrm>
          <a:solidFill>
            <a:srgbClr val="F0F9E0"/>
          </a:solidFill>
        </p:grpSpPr>
        <p:sp>
          <p:nvSpPr>
            <p:cNvPr id="17" name="Rounded Rectangular Callout 7">
              <a:extLst>
                <a:ext uri="{FF2B5EF4-FFF2-40B4-BE49-F238E27FC236}">
                  <a16:creationId xmlns:a16="http://schemas.microsoft.com/office/drawing/2014/main" id="{54B66B28-3BBC-4E85-B121-3249E1B385A2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967"/>
                <a:gd name="adj2" fmla="val 62484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BA8C2A-616E-4D80-9BDA-803E1BDAB2C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9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cũng đang chán đây, cậu ấy nói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chiếc quần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đẹp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nhất cậu ấy từng có, vậy mà cậu ấy chỉ mặc vài lần và chẳng thấy mặc lại lần nào.</a:t>
              </a:r>
              <a:endPara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2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471062" y="3541541"/>
            <a:ext cx="6804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trân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116137" y="354693"/>
            <a:ext cx="3770063" cy="3045590"/>
            <a:chOff x="920308" y="668944"/>
            <a:chExt cx="4189354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20308" y="1144029"/>
              <a:ext cx="4189354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5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luận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637</Words>
  <Application>Microsoft Office PowerPoint</Application>
  <PresentationFormat>On-screen Show (4:3)</PresentationFormat>
  <Paragraphs>50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Coiny</vt:lpstr>
      <vt:lpstr>Georgia</vt:lpstr>
      <vt:lpstr>Odibee Sans</vt:lpstr>
      <vt:lpstr>Times New Roman</vt:lpstr>
      <vt:lpstr>三极准柔宋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Đào Thị Minh Phượng</cp:lastModifiedBy>
  <cp:revision>14</cp:revision>
  <dcterms:created xsi:type="dcterms:W3CDTF">2022-10-16T09:12:44Z</dcterms:created>
  <dcterms:modified xsi:type="dcterms:W3CDTF">2022-10-23T07:09:09Z</dcterms:modified>
</cp:coreProperties>
</file>