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99" r:id="rId2"/>
    <p:sldId id="300" r:id="rId3"/>
    <p:sldId id="301" r:id="rId4"/>
    <p:sldId id="279" r:id="rId5"/>
    <p:sldId id="280" r:id="rId6"/>
    <p:sldId id="296" r:id="rId7"/>
    <p:sldId id="298" r:id="rId8"/>
    <p:sldId id="302" r:id="rId9"/>
    <p:sldId id="297" r:id="rId10"/>
    <p:sldId id="281" r:id="rId11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C3F531-CF50-49E8-886F-6904EE7A0647}" type="datetimeFigureOut">
              <a:rPr lang="vi-VN" smtClean="0"/>
              <a:t>10/14/2022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5BA914-D8F1-47AC-92E1-7B1CFB03BFB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49044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Nếu còn t.gian thì GV tổ chức cho HS chơi vòng quay để củng cố </a:t>
            </a:r>
          </a:p>
          <a:p>
            <a:r>
              <a:rPr lang="en-US"/>
              <a:t>Cách chơi như những bài trước</a:t>
            </a:r>
          </a:p>
          <a:p>
            <a:r>
              <a:rPr lang="en-US"/>
              <a:t>* NẾU CHÁY GA THÌ BỎ QUA</a:t>
            </a: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8652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chữa lần lượt từng phép tính của các chú chim từ trái qua phải.</a:t>
            </a: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2112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7755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5679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865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5B26D2-ED10-270E-D574-A9ABD4F76E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3A9CA48-74EA-1899-10C6-0CF4A01F06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4C3D9BF-FE04-4FE4-8E89-639E90A0C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D8F-8EDB-4E92-8C9A-A86A09FE7FB9}" type="datetimeFigureOut">
              <a:rPr lang="vi-VN" smtClean="0"/>
              <a:t>10/14/2022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ADE73FF-E551-E845-8C84-D69CE54D9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0127F9F-E80C-EF80-10F9-B0234759B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57D36-8230-4705-A09A-05D3E6A2FC0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26899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B18014F-0721-5DBE-8BC0-F13256DE8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FDD2C93-AC92-B982-DD42-648192DA42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4E083BB-F9F2-A182-0072-1B3FF1BD6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D8F-8EDB-4E92-8C9A-A86A09FE7FB9}" type="datetimeFigureOut">
              <a:rPr lang="vi-VN" smtClean="0"/>
              <a:t>10/14/2022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6A827EE-1AE7-C0D6-FF96-6BF9A49F1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C4E1BC2-EB62-9AA3-2FDA-FFE64C9A2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57D36-8230-4705-A09A-05D3E6A2FC0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88491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082F3703-EE85-69F9-AE96-C2599879ED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69F435B-C779-B928-BF37-E6AA01610F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4750848-63C9-FC6D-5CE4-BC061B726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D8F-8EDB-4E92-8C9A-A86A09FE7FB9}" type="datetimeFigureOut">
              <a:rPr lang="vi-VN" smtClean="0"/>
              <a:t>10/14/2022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990AEF0-F22E-FF0B-6D57-B62AE2F89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E3845F8-02AE-9B64-FA8B-98D259BA2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57D36-8230-4705-A09A-05D3E6A2FC0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093805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4111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8D6FD85-A7EB-7DCB-F2D2-BFFF69F38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799F773-97C6-685B-B376-F897FEED00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6A58EE7-0F32-D1D4-858A-AD35AF11B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D8F-8EDB-4E92-8C9A-A86A09FE7FB9}" type="datetimeFigureOut">
              <a:rPr lang="vi-VN" smtClean="0"/>
              <a:t>10/14/2022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5243A28-69B9-DA3F-C62E-24283D973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4B4D591-DF08-765A-49B1-A29D298B5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57D36-8230-4705-A09A-05D3E6A2FC0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66143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16C4E2-E53E-5821-D3BF-E77D6F891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66BF2FC-A14F-3734-C750-3964FA699A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EE9E9ED-D59D-D01B-DA50-3F50B289EC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D8F-8EDB-4E92-8C9A-A86A09FE7FB9}" type="datetimeFigureOut">
              <a:rPr lang="vi-VN" smtClean="0"/>
              <a:t>10/14/2022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30FA647-61AD-3206-9CDD-4FB7DE061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E34B939-C17E-65F6-F875-66445C0BB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57D36-8230-4705-A09A-05D3E6A2FC0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37155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F11D050-104C-C880-25F5-DE5BEA83B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80B855F-B6F1-D192-A18D-01F25868D9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06EFFA0-24F9-C87A-D767-0C397E9DC0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7691C0C-B339-3431-1066-A672BF609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D8F-8EDB-4E92-8C9A-A86A09FE7FB9}" type="datetimeFigureOut">
              <a:rPr lang="vi-VN" smtClean="0"/>
              <a:t>10/14/2022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65BE9B0-E283-CF6C-CDF0-E38EC39C35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A86B186-B1AF-1405-898E-1382DFF4B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57D36-8230-4705-A09A-05D3E6A2FC0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26611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98389EC-896E-CA75-031C-A08A0E02A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70C4213-8D2A-9189-1941-6A7829A0FA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7EC74E3-349D-0AF4-9FD5-A8CA782D2D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D98346D3-596D-EF5F-B2AE-03BC9ACFED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DD5C337A-0A01-AA4E-1E60-E248EE3104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25372A37-36BA-605B-4A93-6A75905E7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D8F-8EDB-4E92-8C9A-A86A09FE7FB9}" type="datetimeFigureOut">
              <a:rPr lang="vi-VN" smtClean="0"/>
              <a:t>10/14/2022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8FFC200D-6BB3-3046-248A-39B8651A3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7F875DF0-C55F-0C72-D3E7-75A384492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57D36-8230-4705-A09A-05D3E6A2FC0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18596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92364BF-88CE-1B04-145D-64EAA864A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B5AF6F24-C342-E1A7-17CB-5629C4B76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D8F-8EDB-4E92-8C9A-A86A09FE7FB9}" type="datetimeFigureOut">
              <a:rPr lang="vi-VN" smtClean="0"/>
              <a:t>10/14/2022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999F183-A3E7-BA64-DC43-B945A5563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C9350A5-9F18-4276-22C8-7AB74824F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57D36-8230-4705-A09A-05D3E6A2FC0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73848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D9B52A9D-1460-D215-1068-13435A0566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D8F-8EDB-4E92-8C9A-A86A09FE7FB9}" type="datetimeFigureOut">
              <a:rPr lang="vi-VN" smtClean="0"/>
              <a:t>10/14/2022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AE04264-FB41-D98C-5C6B-B9F2D5D39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294A2E7-A461-EBBB-8765-D77BF5681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57D36-8230-4705-A09A-05D3E6A2FC0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39149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89EE8FF-CC0B-CD6E-E9F2-EE344DF41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C8A5AFA-47EE-6823-89D9-B873A98ECA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A8E8EE4-5C6F-4C5D-9A51-A92E9FA1A4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AA48702-2360-6B8E-AD40-F549A3F51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D8F-8EDB-4E92-8C9A-A86A09FE7FB9}" type="datetimeFigureOut">
              <a:rPr lang="vi-VN" smtClean="0"/>
              <a:t>10/14/2022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A4A3D9B-13FA-4024-9762-F916F0CFD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7790F76-75DF-A909-6449-3DA8DE8FF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57D36-8230-4705-A09A-05D3E6A2FC0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13527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87CFE65-3CC2-EA9A-3F5D-EF453F10A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B9E48B30-AC5D-9AAC-2C24-C9DA9FC8EE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8F30050-1229-C9E9-9370-64986931F7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21E14BF-9487-7E40-CA27-D4FB2D5C9C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D8F-8EDB-4E92-8C9A-A86A09FE7FB9}" type="datetimeFigureOut">
              <a:rPr lang="vi-VN" smtClean="0"/>
              <a:t>10/14/2022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8B99FF6-D076-CA53-AB20-2E6C81400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529CAB2-4006-A6ED-14A0-BCF450A2D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57D36-8230-4705-A09A-05D3E6A2FC0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84452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F4D5036-0A79-681F-5A4D-DE59603AD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D943D64-CA55-653A-8134-83924667D9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2EB16DC-48A8-7020-DD4D-2B80ECFD1F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457D8F-8EDB-4E92-8C9A-A86A09FE7FB9}" type="datetimeFigureOut">
              <a:rPr lang="vi-VN" smtClean="0"/>
              <a:t>10/14/2022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EDF03F3-8657-D8F4-F6D0-C57ABB31EC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1770B93-9D47-538E-46FD-9E9836AAA9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A57D36-8230-4705-A09A-05D3E6A2FC0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55888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:a16="http://schemas.microsoft.com/office/drawing/2014/main" xmlns="" id="{8323581E-9856-ACB1-55AC-0DD27AA1F194}"/>
              </a:ext>
            </a:extLst>
          </p:cNvPr>
          <p:cNvGrpSpPr/>
          <p:nvPr/>
        </p:nvGrpSpPr>
        <p:grpSpPr>
          <a:xfrm>
            <a:off x="2412999" y="2139751"/>
            <a:ext cx="8437683" cy="1305312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:a16="http://schemas.microsoft.com/office/drawing/2014/main" xmlns="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:a16="http://schemas.microsoft.com/office/drawing/2014/main" xmlns="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:a16="http://schemas.microsoft.com/office/drawing/2014/main" xmlns="" id="{0C945CCD-B735-91CA-F486-32899F0965E0}"/>
              </a:ext>
            </a:extLst>
          </p:cNvPr>
          <p:cNvGrpSpPr/>
          <p:nvPr/>
        </p:nvGrpSpPr>
        <p:grpSpPr>
          <a:xfrm>
            <a:off x="0" y="-53065"/>
            <a:ext cx="12192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:a16="http://schemas.microsoft.com/office/drawing/2014/main" xmlns="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:a16="http://schemas.microsoft.com/office/drawing/2014/main" xmlns="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:a16="http://schemas.microsoft.com/office/drawing/2014/main" xmlns="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xmlns="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3853" y="4229100"/>
            <a:ext cx="8182292" cy="2790075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30" y="3519685"/>
            <a:ext cx="2638084" cy="3334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:a16="http://schemas.microsoft.com/office/drawing/2014/main" xmlns="" id="{5A8348B3-CB2D-E2EF-972D-EB623E0AF026}"/>
              </a:ext>
            </a:extLst>
          </p:cNvPr>
          <p:cNvSpPr txBox="1"/>
          <p:nvPr/>
        </p:nvSpPr>
        <p:spPr>
          <a:xfrm>
            <a:off x="2475884" y="2369569"/>
            <a:ext cx="82717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</a:t>
            </a:r>
            <a:r>
              <a:rPr lang="en-US" sz="4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Bảng</a:t>
            </a:r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chia 3 ( </a:t>
            </a:r>
            <a:r>
              <a:rPr lang="en-US" sz="48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tiết</a:t>
            </a:r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2)</a:t>
            </a:r>
          </a:p>
        </p:txBody>
      </p:sp>
      <p:sp>
        <p:nvSpPr>
          <p:cNvPr id="15" name="TextBox 7">
            <a:extLst>
              <a:ext uri="{FF2B5EF4-FFF2-40B4-BE49-F238E27FC236}">
                <a16:creationId xmlns="" xmlns:a16="http://schemas.microsoft.com/office/drawing/2014/main" id="{6DC882CD-F5C9-CB7F-C1D8-8794B4476DB3}"/>
              </a:ext>
            </a:extLst>
          </p:cNvPr>
          <p:cNvSpPr txBox="1"/>
          <p:nvPr/>
        </p:nvSpPr>
        <p:spPr>
          <a:xfrm>
            <a:off x="1281408" y="-74374"/>
            <a:ext cx="9914223" cy="164660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altLang="en-US" sz="48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4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altLang="en-US" sz="4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4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endParaRPr kumimoji="0" lang="en-US" altLang="en-US" sz="48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8168253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&#10;&#10;Mô tả được tạo tự động">
            <a:extLst>
              <a:ext uri="{FF2B5EF4-FFF2-40B4-BE49-F238E27FC236}">
                <a16:creationId xmlns:a16="http://schemas.microsoft.com/office/drawing/2014/main" xmlns="" id="{EEBC76D6-BE5D-9821-A519-A5ACFFE5DC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398" y="1396509"/>
            <a:ext cx="9030768" cy="2963550"/>
          </a:xfrm>
          <a:prstGeom prst="rect">
            <a:avLst/>
          </a:prstGeom>
        </p:spPr>
      </p:pic>
      <p:pic>
        <p:nvPicPr>
          <p:cNvPr id="2" name="Picture 1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xmlns="" id="{5786876B-AF16-3DC9-BC17-C47D441C9B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3853" y="4229100"/>
            <a:ext cx="8182292" cy="2790075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81C90A94-1FE4-7196-47B1-AD02E0992F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30" y="3519685"/>
            <a:ext cx="2638084" cy="3334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Nhóm 10">
            <a:extLst>
              <a:ext uri="{FF2B5EF4-FFF2-40B4-BE49-F238E27FC236}">
                <a16:creationId xmlns:a16="http://schemas.microsoft.com/office/drawing/2014/main" xmlns="" id="{E2F5DF70-8324-06AB-A8A9-7A89195DF9D9}"/>
              </a:ext>
            </a:extLst>
          </p:cNvPr>
          <p:cNvGrpSpPr/>
          <p:nvPr/>
        </p:nvGrpSpPr>
        <p:grpSpPr>
          <a:xfrm>
            <a:off x="0" y="0"/>
            <a:ext cx="12192000" cy="1228722"/>
            <a:chOff x="-198120" y="-1143000"/>
            <a:chExt cx="12694920" cy="3657600"/>
          </a:xfrm>
        </p:grpSpPr>
        <p:sp>
          <p:nvSpPr>
            <p:cNvPr id="7" name="Rectangle 12">
              <a:extLst>
                <a:ext uri="{FF2B5EF4-FFF2-40B4-BE49-F238E27FC236}">
                  <a16:creationId xmlns:a16="http://schemas.microsoft.com/office/drawing/2014/main" xmlns="" id="{EF2E7BF3-0749-E767-25E7-E6309AAB47D0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13">
              <a:extLst>
                <a:ext uri="{FF2B5EF4-FFF2-40B4-BE49-F238E27FC236}">
                  <a16:creationId xmlns:a16="http://schemas.microsoft.com/office/drawing/2014/main" xmlns="" id="{82F84DF1-B8F7-F538-7DA5-6E74FBA2C0E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14">
              <a:extLst>
                <a:ext uri="{FF2B5EF4-FFF2-40B4-BE49-F238E27FC236}">
                  <a16:creationId xmlns:a16="http://schemas.microsoft.com/office/drawing/2014/main" xmlns="" id="{FBE162B1-C93A-38D0-B5F2-EFB4D60B5DE4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20855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xmlns="" id="{7031E9B0-D899-CB86-99B7-520ED86DB5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3" y="0"/>
            <a:ext cx="12151467" cy="588251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FECEDBFB-BB2C-B208-6E3B-CC9640448E7F}"/>
              </a:ext>
            </a:extLst>
          </p:cNvPr>
          <p:cNvSpPr/>
          <p:nvPr/>
        </p:nvSpPr>
        <p:spPr>
          <a:xfrm>
            <a:off x="3470433" y="2034235"/>
            <a:ext cx="5764831" cy="1394782"/>
          </a:xfrm>
          <a:prstGeom prst="rect">
            <a:avLst/>
          </a:prstGeom>
          <a:noFill/>
        </p:spPr>
        <p:txBody>
          <a:bodyPr wrap="square" lIns="68493" tIns="34247" rIns="68493" bIns="34247">
            <a:spAutoFit/>
          </a:bodyPr>
          <a:lstStyle/>
          <a:p>
            <a:pPr algn="ctr"/>
            <a:r>
              <a:rPr lang="en-US" sz="8614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6882E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Khởi</a:t>
            </a:r>
            <a:r>
              <a:rPr lang="en-US" sz="8614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6882E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614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6882E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endParaRPr lang="en-US" sz="8614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6882E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9746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1">
            <a:extLst>
              <a:ext uri="{FF2B5EF4-FFF2-40B4-BE49-F238E27FC236}">
                <a16:creationId xmlns:a16="http://schemas.microsoft.com/office/drawing/2014/main" xmlns="" id="{AAFCC08D-83A2-0A89-BCCA-557BA02AA949}"/>
              </a:ext>
            </a:extLst>
          </p:cNvPr>
          <p:cNvGrpSpPr/>
          <p:nvPr/>
        </p:nvGrpSpPr>
        <p:grpSpPr>
          <a:xfrm>
            <a:off x="6556642" y="595761"/>
            <a:ext cx="4943731" cy="4922091"/>
            <a:chOff x="8753288" y="789552"/>
            <a:chExt cx="6600010" cy="6571120"/>
          </a:xfrm>
        </p:grpSpPr>
        <p:pic>
          <p:nvPicPr>
            <p:cNvPr id="3" name="Hình ảnh 2">
              <a:extLst>
                <a:ext uri="{FF2B5EF4-FFF2-40B4-BE49-F238E27FC236}">
                  <a16:creationId xmlns:a16="http://schemas.microsoft.com/office/drawing/2014/main" xmlns="" id="{4748AD9F-9CF7-4387-2B91-47B65289CB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7267" t="1059" r="17143" b="1014"/>
            <a:stretch/>
          </p:blipFill>
          <p:spPr>
            <a:xfrm>
              <a:off x="8753288" y="789552"/>
              <a:ext cx="6600010" cy="6571120"/>
            </a:xfrm>
            <a:prstGeom prst="rect">
              <a:avLst/>
            </a:prstGeom>
          </p:spPr>
        </p:pic>
        <p:sp>
          <p:nvSpPr>
            <p:cNvPr id="4" name="Hộp Văn bản 3">
              <a:extLst>
                <a:ext uri="{FF2B5EF4-FFF2-40B4-BE49-F238E27FC236}">
                  <a16:creationId xmlns:a16="http://schemas.microsoft.com/office/drawing/2014/main" xmlns="" id="{0463F828-F7D4-816F-CF2E-6B6705E97E7F}"/>
                </a:ext>
              </a:extLst>
            </p:cNvPr>
            <p:cNvSpPr txBox="1"/>
            <p:nvPr/>
          </p:nvSpPr>
          <p:spPr>
            <a:xfrm rot="14897297">
              <a:off x="10680241" y="1098445"/>
              <a:ext cx="1235890" cy="11387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943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SVN-Poky's" panose="020B0606040200020203" pitchFamily="34" charset="0"/>
                </a:rPr>
                <a:t>1</a:t>
              </a:r>
            </a:p>
          </p:txBody>
        </p:sp>
        <p:sp>
          <p:nvSpPr>
            <p:cNvPr id="5" name="Hộp Văn bản 4">
              <a:extLst>
                <a:ext uri="{FF2B5EF4-FFF2-40B4-BE49-F238E27FC236}">
                  <a16:creationId xmlns:a16="http://schemas.microsoft.com/office/drawing/2014/main" xmlns="" id="{48DABB1C-8A26-3675-35FD-0683EE340863}"/>
                </a:ext>
              </a:extLst>
            </p:cNvPr>
            <p:cNvSpPr txBox="1"/>
            <p:nvPr/>
          </p:nvSpPr>
          <p:spPr>
            <a:xfrm rot="17848469">
              <a:off x="12232558" y="1196055"/>
              <a:ext cx="1213096" cy="11387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943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SVN-Poky's" panose="020B0606040200020203" pitchFamily="34" charset="0"/>
                </a:rPr>
                <a:t>2</a:t>
              </a:r>
            </a:p>
          </p:txBody>
        </p:sp>
        <p:sp>
          <p:nvSpPr>
            <p:cNvPr id="6" name="Hộp Văn bản 5">
              <a:extLst>
                <a:ext uri="{FF2B5EF4-FFF2-40B4-BE49-F238E27FC236}">
                  <a16:creationId xmlns:a16="http://schemas.microsoft.com/office/drawing/2014/main" xmlns="" id="{5B23573D-2498-17FA-234C-C3988502641D}"/>
                </a:ext>
              </a:extLst>
            </p:cNvPr>
            <p:cNvSpPr txBox="1"/>
            <p:nvPr/>
          </p:nvSpPr>
          <p:spPr>
            <a:xfrm rot="19280387">
              <a:off x="13516428" y="2031056"/>
              <a:ext cx="1163137" cy="11387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943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SVN-Poky's" panose="020B0606040200020203" pitchFamily="34" charset="0"/>
                </a:rPr>
                <a:t>3</a:t>
              </a:r>
            </a:p>
          </p:txBody>
        </p:sp>
        <p:sp>
          <p:nvSpPr>
            <p:cNvPr id="7" name="Hộp Văn bản 6">
              <a:extLst>
                <a:ext uri="{FF2B5EF4-FFF2-40B4-BE49-F238E27FC236}">
                  <a16:creationId xmlns:a16="http://schemas.microsoft.com/office/drawing/2014/main" xmlns="" id="{487DE3CF-6923-BE1D-98E1-BF90671B09DE}"/>
                </a:ext>
              </a:extLst>
            </p:cNvPr>
            <p:cNvSpPr txBox="1"/>
            <p:nvPr/>
          </p:nvSpPr>
          <p:spPr>
            <a:xfrm>
              <a:off x="13947463" y="3556510"/>
              <a:ext cx="1264963" cy="11387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943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SVN-Poky's" panose="020B0606040200020203" pitchFamily="34" charset="0"/>
                </a:rPr>
                <a:t>4</a:t>
              </a:r>
            </a:p>
          </p:txBody>
        </p:sp>
        <p:sp>
          <p:nvSpPr>
            <p:cNvPr id="8" name="Hộp Văn bản 7">
              <a:extLst>
                <a:ext uri="{FF2B5EF4-FFF2-40B4-BE49-F238E27FC236}">
                  <a16:creationId xmlns:a16="http://schemas.microsoft.com/office/drawing/2014/main" xmlns="" id="{AE3834E0-D393-1F24-16DB-743E0536A4D0}"/>
                </a:ext>
              </a:extLst>
            </p:cNvPr>
            <p:cNvSpPr txBox="1"/>
            <p:nvPr/>
          </p:nvSpPr>
          <p:spPr>
            <a:xfrm rot="2334982">
              <a:off x="13354417" y="5036887"/>
              <a:ext cx="1293751" cy="11387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943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SVN-Poky's" panose="020B0606040200020203" pitchFamily="34" charset="0"/>
                </a:rPr>
                <a:t>5</a:t>
              </a:r>
            </a:p>
          </p:txBody>
        </p:sp>
        <p:sp>
          <p:nvSpPr>
            <p:cNvPr id="9" name="Hộp Văn bản 8">
              <a:extLst>
                <a:ext uri="{FF2B5EF4-FFF2-40B4-BE49-F238E27FC236}">
                  <a16:creationId xmlns:a16="http://schemas.microsoft.com/office/drawing/2014/main" xmlns="" id="{6A05B65A-929F-897C-8FF6-683F948387E0}"/>
                </a:ext>
              </a:extLst>
            </p:cNvPr>
            <p:cNvSpPr txBox="1"/>
            <p:nvPr/>
          </p:nvSpPr>
          <p:spPr>
            <a:xfrm rot="4541019">
              <a:off x="12173114" y="5880870"/>
              <a:ext cx="1224623" cy="11387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943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SVN-Poky's" panose="020B0606040200020203" pitchFamily="34" charset="0"/>
                </a:rPr>
                <a:t>6</a:t>
              </a:r>
            </a:p>
          </p:txBody>
        </p:sp>
        <p:sp>
          <p:nvSpPr>
            <p:cNvPr id="10" name="Hộp Văn bản 9">
              <a:extLst>
                <a:ext uri="{FF2B5EF4-FFF2-40B4-BE49-F238E27FC236}">
                  <a16:creationId xmlns:a16="http://schemas.microsoft.com/office/drawing/2014/main" xmlns="" id="{C1508F6B-C477-5C71-EFBE-4F8FAFA07AEB}"/>
                </a:ext>
              </a:extLst>
            </p:cNvPr>
            <p:cNvSpPr txBox="1"/>
            <p:nvPr/>
          </p:nvSpPr>
          <p:spPr>
            <a:xfrm rot="6554113">
              <a:off x="10728876" y="5847894"/>
              <a:ext cx="1252704" cy="11387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943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SVN-Poky's" panose="020B0606040200020203" pitchFamily="34" charset="0"/>
                </a:rPr>
                <a:t>7</a:t>
              </a:r>
            </a:p>
          </p:txBody>
        </p:sp>
        <p:sp>
          <p:nvSpPr>
            <p:cNvPr id="11" name="Hộp Văn bản 10">
              <a:extLst>
                <a:ext uri="{FF2B5EF4-FFF2-40B4-BE49-F238E27FC236}">
                  <a16:creationId xmlns:a16="http://schemas.microsoft.com/office/drawing/2014/main" xmlns="" id="{88D9AC9B-53E9-46B1-8145-1D61E29A4C44}"/>
                </a:ext>
              </a:extLst>
            </p:cNvPr>
            <p:cNvSpPr txBox="1"/>
            <p:nvPr/>
          </p:nvSpPr>
          <p:spPr>
            <a:xfrm rot="8764984">
              <a:off x="9356277" y="4981901"/>
              <a:ext cx="1339409" cy="11387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943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SVN-Poky's" panose="020B0606040200020203" pitchFamily="34" charset="0"/>
                </a:rPr>
                <a:t>8</a:t>
              </a:r>
            </a:p>
          </p:txBody>
        </p:sp>
        <p:sp>
          <p:nvSpPr>
            <p:cNvPr id="12" name="Hộp Văn bản 11">
              <a:extLst>
                <a:ext uri="{FF2B5EF4-FFF2-40B4-BE49-F238E27FC236}">
                  <a16:creationId xmlns:a16="http://schemas.microsoft.com/office/drawing/2014/main" xmlns="" id="{366BD184-19C5-015E-3D93-FB3259CF89EF}"/>
                </a:ext>
              </a:extLst>
            </p:cNvPr>
            <p:cNvSpPr txBox="1"/>
            <p:nvPr/>
          </p:nvSpPr>
          <p:spPr>
            <a:xfrm rot="11008513">
              <a:off x="8952583" y="3399834"/>
              <a:ext cx="1242074" cy="11387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943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SVN-Poky's" panose="020B0606040200020203" pitchFamily="34" charset="0"/>
                </a:rPr>
                <a:t>9</a:t>
              </a:r>
            </a:p>
          </p:txBody>
        </p:sp>
        <p:sp>
          <p:nvSpPr>
            <p:cNvPr id="13" name="Hộp Văn bản 12">
              <a:extLst>
                <a:ext uri="{FF2B5EF4-FFF2-40B4-BE49-F238E27FC236}">
                  <a16:creationId xmlns:a16="http://schemas.microsoft.com/office/drawing/2014/main" xmlns="" id="{17C64301-102C-D563-F2B1-75E9DF8BC080}"/>
                </a:ext>
              </a:extLst>
            </p:cNvPr>
            <p:cNvSpPr txBox="1"/>
            <p:nvPr/>
          </p:nvSpPr>
          <p:spPr>
            <a:xfrm rot="12922515">
              <a:off x="9390560" y="2067769"/>
              <a:ext cx="1329472" cy="11387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943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SVN-Poky's" panose="020B0606040200020203" pitchFamily="34" charset="0"/>
                </a:rPr>
                <a:t>10</a:t>
              </a:r>
            </a:p>
          </p:txBody>
        </p:sp>
      </p:grpSp>
      <p:grpSp>
        <p:nvGrpSpPr>
          <p:cNvPr id="14" name="Nhóm 13">
            <a:extLst>
              <a:ext uri="{FF2B5EF4-FFF2-40B4-BE49-F238E27FC236}">
                <a16:creationId xmlns:a16="http://schemas.microsoft.com/office/drawing/2014/main" xmlns="" id="{8A338F65-A88C-3F6C-1D0A-20D3AD9A16FC}"/>
              </a:ext>
            </a:extLst>
          </p:cNvPr>
          <p:cNvGrpSpPr/>
          <p:nvPr/>
        </p:nvGrpSpPr>
        <p:grpSpPr>
          <a:xfrm>
            <a:off x="8741337" y="2769636"/>
            <a:ext cx="2159136" cy="574343"/>
            <a:chOff x="1889919" y="3962400"/>
            <a:chExt cx="2882503" cy="766763"/>
          </a:xfrm>
        </p:grpSpPr>
        <p:sp>
          <p:nvSpPr>
            <p:cNvPr id="15" name="Mũi tên: Hình ngũ giác 14">
              <a:extLst>
                <a:ext uri="{FF2B5EF4-FFF2-40B4-BE49-F238E27FC236}">
                  <a16:creationId xmlns:a16="http://schemas.microsoft.com/office/drawing/2014/main" xmlns="" id="{9777521E-59F3-B9F6-74E7-BCEBDE7BD04D}"/>
                </a:ext>
              </a:extLst>
            </p:cNvPr>
            <p:cNvSpPr/>
            <p:nvPr/>
          </p:nvSpPr>
          <p:spPr>
            <a:xfrm>
              <a:off x="2116534" y="4079081"/>
              <a:ext cx="2655888" cy="533400"/>
            </a:xfrm>
            <a:prstGeom prst="homePlate">
              <a:avLst>
                <a:gd name="adj" fmla="val 497917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  <p:sp>
          <p:nvSpPr>
            <p:cNvPr id="16" name="Hình Bầu dục 15">
              <a:extLst>
                <a:ext uri="{FF2B5EF4-FFF2-40B4-BE49-F238E27FC236}">
                  <a16:creationId xmlns:a16="http://schemas.microsoft.com/office/drawing/2014/main" xmlns="" id="{11ABB10B-99CB-0CCB-A04E-9B07960BC4EB}"/>
                </a:ext>
              </a:extLst>
            </p:cNvPr>
            <p:cNvSpPr/>
            <p:nvPr/>
          </p:nvSpPr>
          <p:spPr>
            <a:xfrm>
              <a:off x="1889919" y="3962400"/>
              <a:ext cx="766763" cy="76676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</p:grpSp>
      <p:pic>
        <p:nvPicPr>
          <p:cNvPr id="17" name="Hình ảnh 16" descr="Ảnh có chứa văn bản, đồ họa véc-tơ&#10;&#10;Mô tả được tạo tự động">
            <a:extLst>
              <a:ext uri="{FF2B5EF4-FFF2-40B4-BE49-F238E27FC236}">
                <a16:creationId xmlns:a16="http://schemas.microsoft.com/office/drawing/2014/main" xmlns="" id="{A8BC3AF5-E309-DA46-3025-FA0407A3D6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307" y="2668303"/>
            <a:ext cx="3983702" cy="4207209"/>
          </a:xfrm>
          <a:prstGeom prst="rect">
            <a:avLst/>
          </a:prstGeom>
        </p:spPr>
      </p:pic>
      <p:pic>
        <p:nvPicPr>
          <p:cNvPr id="18" name="Hình ảnh 17">
            <a:extLst>
              <a:ext uri="{FF2B5EF4-FFF2-40B4-BE49-F238E27FC236}">
                <a16:creationId xmlns:a16="http://schemas.microsoft.com/office/drawing/2014/main" xmlns="" id="{6288FB96-F16C-567E-4146-7B3CD8BBC3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912" y="99121"/>
            <a:ext cx="4943731" cy="3295820"/>
          </a:xfrm>
          <a:prstGeom prst="rect">
            <a:avLst/>
          </a:prstGeom>
        </p:spPr>
      </p:pic>
      <p:pic>
        <p:nvPicPr>
          <p:cNvPr id="19" name="Hình ảnh 18">
            <a:extLst>
              <a:ext uri="{FF2B5EF4-FFF2-40B4-BE49-F238E27FC236}">
                <a16:creationId xmlns:a16="http://schemas.microsoft.com/office/drawing/2014/main" xmlns="" id="{83A5F50A-B20D-7E53-C0E4-C19E02C9FF7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8434" y="952442"/>
            <a:ext cx="3132686" cy="1589176"/>
          </a:xfrm>
          <a:prstGeom prst="rect">
            <a:avLst/>
          </a:prstGeom>
        </p:spPr>
      </p:pic>
      <p:sp>
        <p:nvSpPr>
          <p:cNvPr id="20" name="Hình chữ nhật: Góc Tròn 19">
            <a:extLst>
              <a:ext uri="{FF2B5EF4-FFF2-40B4-BE49-F238E27FC236}">
                <a16:creationId xmlns:a16="http://schemas.microsoft.com/office/drawing/2014/main" xmlns="" id="{0E786894-1310-5919-B213-781059780761}"/>
              </a:ext>
            </a:extLst>
          </p:cNvPr>
          <p:cNvSpPr/>
          <p:nvPr/>
        </p:nvSpPr>
        <p:spPr>
          <a:xfrm>
            <a:off x="10092409" y="5582275"/>
            <a:ext cx="1964744" cy="658130"/>
          </a:xfrm>
          <a:prstGeom prst="roundRect">
            <a:avLst/>
          </a:prstGeom>
          <a:solidFill>
            <a:srgbClr val="00B050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QUAY</a:t>
            </a: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/</a:t>
            </a: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DỪNG</a:t>
            </a:r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xmlns="" id="{8B30B0B3-F480-8628-F1DA-FE8B10A11D97}"/>
              </a:ext>
            </a:extLst>
          </p:cNvPr>
          <p:cNvSpPr txBox="1"/>
          <p:nvPr/>
        </p:nvSpPr>
        <p:spPr>
          <a:xfrm>
            <a:off x="3930174" y="4463726"/>
            <a:ext cx="3161396" cy="922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96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Nêu</a:t>
            </a:r>
            <a:r>
              <a:rPr lang="en-US" sz="2696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696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phép</a:t>
            </a:r>
            <a:r>
              <a:rPr lang="en-US" sz="2696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chia 3 </a:t>
            </a:r>
            <a:r>
              <a:rPr lang="en-US" sz="2696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có</a:t>
            </a:r>
            <a:r>
              <a:rPr lang="en-US" sz="2696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696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kết</a:t>
            </a:r>
            <a:r>
              <a:rPr lang="en-US" sz="2696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696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quả</a:t>
            </a:r>
            <a:r>
              <a:rPr lang="en-US" sz="2696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696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bằng</a:t>
            </a:r>
            <a:endParaRPr lang="en-US" sz="2696" b="1" dirty="0"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2290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xmlns="" id="{A37F6013-4772-AC93-5E05-E00FAEBC0F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3" y="0"/>
            <a:ext cx="12151467" cy="588251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7A7F9B0F-D8B6-1260-724E-050B51BE395F}"/>
              </a:ext>
            </a:extLst>
          </p:cNvPr>
          <p:cNvSpPr/>
          <p:nvPr/>
        </p:nvSpPr>
        <p:spPr>
          <a:xfrm>
            <a:off x="3698744" y="2345463"/>
            <a:ext cx="5365288" cy="1394782"/>
          </a:xfrm>
          <a:prstGeom prst="rect">
            <a:avLst/>
          </a:prstGeom>
          <a:noFill/>
        </p:spPr>
        <p:txBody>
          <a:bodyPr wrap="square" lIns="68493" tIns="34247" rIns="68493" bIns="34247">
            <a:spAutoFit/>
          </a:bodyPr>
          <a:lstStyle/>
          <a:p>
            <a:pPr algn="ctr"/>
            <a:r>
              <a:rPr lang="en-US" sz="8614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6882E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8614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6882E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614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6882E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endParaRPr lang="en-US" sz="8614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6882E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3344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Hình ảnh 25" descr="Ảnh có chứa văn bản, quân hậu&#10;&#10;Mô tả được tạo tự động">
            <a:extLst>
              <a:ext uri="{FF2B5EF4-FFF2-40B4-BE49-F238E27FC236}">
                <a16:creationId xmlns:a16="http://schemas.microsoft.com/office/drawing/2014/main" xmlns="" id="{55D0CC31-307C-CAA1-2BCF-C3EFA1A1E41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65" t="34975" r="66030" b="48303"/>
          <a:stretch/>
        </p:blipFill>
        <p:spPr>
          <a:xfrm>
            <a:off x="50340" y="4651514"/>
            <a:ext cx="1609716" cy="1290920"/>
          </a:xfrm>
          <a:prstGeom prst="rect">
            <a:avLst/>
          </a:prstGeom>
        </p:spPr>
      </p:pic>
      <p:pic>
        <p:nvPicPr>
          <p:cNvPr id="46" name="Hình ảnh 45" descr="Ảnh có chứa văn bản, quân hậu&#10;&#10;Mô tả được tạo tự động">
            <a:extLst>
              <a:ext uri="{FF2B5EF4-FFF2-40B4-BE49-F238E27FC236}">
                <a16:creationId xmlns:a16="http://schemas.microsoft.com/office/drawing/2014/main" xmlns="" id="{F613BB07-7343-37FC-6E96-6AD0CA40770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06" t="34975" r="40689" b="48303"/>
          <a:stretch/>
        </p:blipFill>
        <p:spPr>
          <a:xfrm>
            <a:off x="1991138" y="4651514"/>
            <a:ext cx="1609716" cy="1290920"/>
          </a:xfrm>
          <a:prstGeom prst="rect">
            <a:avLst/>
          </a:prstGeom>
        </p:spPr>
      </p:pic>
      <p:pic>
        <p:nvPicPr>
          <p:cNvPr id="47" name="Hình ảnh 46" descr="Ảnh có chứa văn bản, quân hậu&#10;&#10;Mô tả được tạo tự động">
            <a:extLst>
              <a:ext uri="{FF2B5EF4-FFF2-40B4-BE49-F238E27FC236}">
                <a16:creationId xmlns:a16="http://schemas.microsoft.com/office/drawing/2014/main" xmlns="" id="{D68AA8A4-10B7-A409-E53A-17395F3D615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12" t="34975" r="14422" b="48303"/>
          <a:stretch/>
        </p:blipFill>
        <p:spPr>
          <a:xfrm>
            <a:off x="3994675" y="4651514"/>
            <a:ext cx="1584780" cy="1290920"/>
          </a:xfrm>
          <a:prstGeom prst="rect">
            <a:avLst/>
          </a:prstGeom>
        </p:spPr>
      </p:pic>
      <p:pic>
        <p:nvPicPr>
          <p:cNvPr id="48" name="Hình ảnh 47" descr="Ảnh có chứa văn bản, quân hậu&#10;&#10;Mô tả được tạo tự động">
            <a:extLst>
              <a:ext uri="{FF2B5EF4-FFF2-40B4-BE49-F238E27FC236}">
                <a16:creationId xmlns:a16="http://schemas.microsoft.com/office/drawing/2014/main" xmlns="" id="{89B05FD6-3059-2D8E-E47D-35E2F836B41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28" t="55834" r="64907" b="29999"/>
          <a:stretch/>
        </p:blipFill>
        <p:spPr>
          <a:xfrm>
            <a:off x="5981268" y="4846741"/>
            <a:ext cx="1710054" cy="1093671"/>
          </a:xfrm>
          <a:prstGeom prst="rect">
            <a:avLst/>
          </a:prstGeom>
        </p:spPr>
      </p:pic>
      <p:pic>
        <p:nvPicPr>
          <p:cNvPr id="49" name="Hình ảnh 48" descr="Ảnh có chứa văn bản, quân hậu&#10;&#10;Mô tả được tạo tự động">
            <a:extLst>
              <a:ext uri="{FF2B5EF4-FFF2-40B4-BE49-F238E27FC236}">
                <a16:creationId xmlns:a16="http://schemas.microsoft.com/office/drawing/2014/main" xmlns="" id="{D7EA7167-DF5D-1B2D-A586-1136B8B575B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03" t="54168" r="40592" b="29969"/>
          <a:stretch/>
        </p:blipFill>
        <p:spPr>
          <a:xfrm>
            <a:off x="7993311" y="4717818"/>
            <a:ext cx="1609716" cy="1224616"/>
          </a:xfrm>
          <a:prstGeom prst="rect">
            <a:avLst/>
          </a:prstGeom>
        </p:spPr>
      </p:pic>
      <p:pic>
        <p:nvPicPr>
          <p:cNvPr id="50" name="Hình ảnh 49" descr="Ảnh có chứa văn bản, quân hậu&#10;&#10;Mô tả được tạo tự động">
            <a:extLst>
              <a:ext uri="{FF2B5EF4-FFF2-40B4-BE49-F238E27FC236}">
                <a16:creationId xmlns:a16="http://schemas.microsoft.com/office/drawing/2014/main" xmlns="" id="{7482BD64-BBD6-6104-E5B0-61B09B3FA3D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87" t="53309" r="14701" b="29969"/>
          <a:stretch/>
        </p:blipFill>
        <p:spPr>
          <a:xfrm>
            <a:off x="10024630" y="4651514"/>
            <a:ext cx="1579120" cy="129092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60839" y="301226"/>
            <a:ext cx="82173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87940">
              <a:defRPr/>
            </a:pPr>
            <a:r>
              <a:rPr lang="en-US" sz="2800" b="1" dirty="0" err="1">
                <a:solidFill>
                  <a:srgbClr val="0000FF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Chọn</a:t>
            </a: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kết</a:t>
            </a: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quả</a:t>
            </a: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đúng</a:t>
            </a: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với</a:t>
            </a: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mỗi</a:t>
            </a: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phép</a:t>
            </a: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:</a:t>
            </a:r>
          </a:p>
        </p:txBody>
      </p:sp>
      <p:grpSp>
        <p:nvGrpSpPr>
          <p:cNvPr id="6" name="Nhóm 5">
            <a:extLst>
              <a:ext uri="{FF2B5EF4-FFF2-40B4-BE49-F238E27FC236}">
                <a16:creationId xmlns:a16="http://schemas.microsoft.com/office/drawing/2014/main" xmlns="" id="{E484395E-144E-A882-837F-EDA50CF20CB7}"/>
              </a:ext>
            </a:extLst>
          </p:cNvPr>
          <p:cNvGrpSpPr/>
          <p:nvPr/>
        </p:nvGrpSpPr>
        <p:grpSpPr>
          <a:xfrm>
            <a:off x="318123" y="249722"/>
            <a:ext cx="627852" cy="627852"/>
            <a:chOff x="7681119" y="396339"/>
            <a:chExt cx="1203861" cy="1203861"/>
          </a:xfrm>
        </p:grpSpPr>
        <p:sp>
          <p:nvSpPr>
            <p:cNvPr id="4" name="Hình Bầu dục 3">
              <a:extLst>
                <a:ext uri="{FF2B5EF4-FFF2-40B4-BE49-F238E27FC236}">
                  <a16:creationId xmlns:a16="http://schemas.microsoft.com/office/drawing/2014/main" xmlns="" id="{9140B36D-3E80-635B-9C6E-05F73B579CD8}"/>
                </a:ext>
              </a:extLst>
            </p:cNvPr>
            <p:cNvSpPr/>
            <p:nvPr/>
          </p:nvSpPr>
          <p:spPr>
            <a:xfrm>
              <a:off x="7681119" y="396339"/>
              <a:ext cx="1203861" cy="120386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  <p:sp>
          <p:nvSpPr>
            <p:cNvPr id="5" name="Hình Bầu dục 4">
              <a:extLst>
                <a:ext uri="{FF2B5EF4-FFF2-40B4-BE49-F238E27FC236}">
                  <a16:creationId xmlns:a16="http://schemas.microsoft.com/office/drawing/2014/main" xmlns="" id="{0F52502B-E3F5-B441-8244-1A57CBCD77D6}"/>
                </a:ext>
              </a:extLst>
            </p:cNvPr>
            <p:cNvSpPr/>
            <p:nvPr/>
          </p:nvSpPr>
          <p:spPr>
            <a:xfrm>
              <a:off x="7790298" y="505518"/>
              <a:ext cx="985501" cy="985501"/>
            </a:xfrm>
            <a:prstGeom prst="ellipse">
              <a:avLst/>
            </a:prstGeom>
            <a:solidFill>
              <a:srgbClr val="00B0F0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45" b="1"/>
                <a:t>3</a:t>
              </a:r>
            </a:p>
          </p:txBody>
        </p:sp>
      </p:grpSp>
      <p:grpSp>
        <p:nvGrpSpPr>
          <p:cNvPr id="43" name="Nhóm 42">
            <a:extLst>
              <a:ext uri="{FF2B5EF4-FFF2-40B4-BE49-F238E27FC236}">
                <a16:creationId xmlns:a16="http://schemas.microsoft.com/office/drawing/2014/main" xmlns="" id="{CF51E032-6441-37FC-58FB-3E9F261090DD}"/>
              </a:ext>
            </a:extLst>
          </p:cNvPr>
          <p:cNvGrpSpPr/>
          <p:nvPr/>
        </p:nvGrpSpPr>
        <p:grpSpPr>
          <a:xfrm>
            <a:off x="252391" y="1488228"/>
            <a:ext cx="1821460" cy="1484152"/>
            <a:chOff x="254045" y="1371600"/>
            <a:chExt cx="2431696" cy="1981382"/>
          </a:xfrm>
        </p:grpSpPr>
        <p:pic>
          <p:nvPicPr>
            <p:cNvPr id="8" name="Hình ảnh 7" descr="Ảnh có chứa văn bản, quân hậu&#10;&#10;Mô tả được tạo tự động">
              <a:extLst>
                <a:ext uri="{FF2B5EF4-FFF2-40B4-BE49-F238E27FC236}">
                  <a16:creationId xmlns:a16="http://schemas.microsoft.com/office/drawing/2014/main" xmlns="" id="{AC8C700D-FE1E-B9A6-2857-C2AAE0F087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2942" b="29293" l="16045" r="30830">
                          <a14:foregroundMark x1="22388" y1="12942" x2="22388" y2="12942"/>
                          <a14:foregroundMark x1="16138" y1="19571" x2="16138" y2="19571"/>
                          <a14:foregroundMark x1="22108" y1="25253" x2="25793" y2="25126"/>
                          <a14:foregroundMark x1="19869" y1="22348" x2="22948" y2="26010"/>
                          <a14:foregroundMark x1="19403" y1="28662" x2="21642" y2="29293"/>
                          <a14:foregroundMark x1="25793" y1="27146" x2="26819" y2="24369"/>
                          <a14:foregroundMark x1="25326" y1="23106" x2="23507" y2="26263"/>
                          <a14:foregroundMark x1="20896" y1="25000" x2="23694" y2="25379"/>
                          <a14:foregroundMark x1="30830" y1="19571" x2="30830" y2="19571"/>
                          <a14:foregroundMark x1="26912" y1="23232" x2="19310" y2="20833"/>
                          <a14:foregroundMark x1="21082" y1="25758" x2="26166" y2="26389"/>
                          <a14:foregroundMark x1="22015" y1="23232" x2="23694" y2="23864"/>
                          <a14:foregroundMark x1="21082" y1="26768" x2="21082" y2="26768"/>
                          <a14:foregroundMark x1="22015" y1="26768" x2="23507" y2="26894"/>
                          <a14:foregroundMark x1="26912" y1="27146" x2="26912" y2="2613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396" t="11834" r="67981" b="69833"/>
            <a:stretch/>
          </p:blipFill>
          <p:spPr>
            <a:xfrm>
              <a:off x="254045" y="1371600"/>
              <a:ext cx="2431696" cy="1981382"/>
            </a:xfrm>
            <a:prstGeom prst="rect">
              <a:avLst/>
            </a:prstGeom>
          </p:spPr>
        </p:pic>
        <p:sp>
          <p:nvSpPr>
            <p:cNvPr id="27" name="Hình chữ nhật 26">
              <a:extLst>
                <a:ext uri="{FF2B5EF4-FFF2-40B4-BE49-F238E27FC236}">
                  <a16:creationId xmlns:a16="http://schemas.microsoft.com/office/drawing/2014/main" xmlns="" id="{DC788E55-6729-0DD7-D583-BF1A26ECA1A2}"/>
                </a:ext>
              </a:extLst>
            </p:cNvPr>
            <p:cNvSpPr/>
            <p:nvPr/>
          </p:nvSpPr>
          <p:spPr>
            <a:xfrm>
              <a:off x="719529" y="2489614"/>
              <a:ext cx="1313000" cy="60091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10 kg</a:t>
              </a:r>
            </a:p>
          </p:txBody>
        </p:sp>
      </p:grpSp>
      <p:grpSp>
        <p:nvGrpSpPr>
          <p:cNvPr id="42" name="Nhóm 41">
            <a:extLst>
              <a:ext uri="{FF2B5EF4-FFF2-40B4-BE49-F238E27FC236}">
                <a16:creationId xmlns:a16="http://schemas.microsoft.com/office/drawing/2014/main" xmlns="" id="{AF023DB7-D0FF-E8FC-20A5-BAD7AC8228A8}"/>
              </a:ext>
            </a:extLst>
          </p:cNvPr>
          <p:cNvGrpSpPr/>
          <p:nvPr/>
        </p:nvGrpSpPr>
        <p:grpSpPr>
          <a:xfrm>
            <a:off x="2232618" y="1488228"/>
            <a:ext cx="1821460" cy="1484152"/>
            <a:chOff x="2804319" y="1498923"/>
            <a:chExt cx="2431696" cy="1981382"/>
          </a:xfrm>
        </p:grpSpPr>
        <p:pic>
          <p:nvPicPr>
            <p:cNvPr id="29" name="Hình ảnh 28" descr="Ảnh có chứa văn bản, quân hậu&#10;&#10;Mô tả được tạo tự động">
              <a:extLst>
                <a:ext uri="{FF2B5EF4-FFF2-40B4-BE49-F238E27FC236}">
                  <a16:creationId xmlns:a16="http://schemas.microsoft.com/office/drawing/2014/main" xmlns="" id="{B38048F8-0B5A-11FA-0085-999ADC5B94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2942" b="29293" l="16045" r="30830">
                          <a14:foregroundMark x1="22388" y1="12942" x2="22388" y2="12942"/>
                          <a14:foregroundMark x1="16138" y1="19571" x2="16138" y2="19571"/>
                          <a14:foregroundMark x1="22108" y1="25253" x2="25793" y2="25126"/>
                          <a14:foregroundMark x1="19869" y1="22348" x2="22948" y2="26010"/>
                          <a14:foregroundMark x1="19403" y1="28662" x2="21642" y2="29293"/>
                          <a14:foregroundMark x1="25793" y1="27146" x2="26819" y2="24369"/>
                          <a14:foregroundMark x1="25326" y1="23106" x2="23507" y2="26263"/>
                          <a14:foregroundMark x1="20896" y1="25000" x2="23694" y2="25379"/>
                          <a14:foregroundMark x1="30830" y1="19571" x2="30830" y2="19571"/>
                          <a14:foregroundMark x1="26912" y1="23232" x2="19310" y2="20833"/>
                          <a14:foregroundMark x1="21082" y1="25758" x2="26166" y2="26389"/>
                          <a14:foregroundMark x1="22015" y1="23232" x2="23694" y2="23864"/>
                          <a14:foregroundMark x1="21082" y1="26768" x2="21082" y2="26768"/>
                          <a14:foregroundMark x1="22015" y1="26768" x2="23507" y2="26894"/>
                          <a14:foregroundMark x1="26912" y1="27146" x2="26912" y2="2613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396" t="11834" r="67981" b="69833"/>
            <a:stretch/>
          </p:blipFill>
          <p:spPr>
            <a:xfrm>
              <a:off x="2804319" y="1498923"/>
              <a:ext cx="2431696" cy="1981382"/>
            </a:xfrm>
            <a:prstGeom prst="rect">
              <a:avLst/>
            </a:prstGeom>
          </p:spPr>
        </p:pic>
        <p:sp>
          <p:nvSpPr>
            <p:cNvPr id="28" name="Hình chữ nhật 27">
              <a:extLst>
                <a:ext uri="{FF2B5EF4-FFF2-40B4-BE49-F238E27FC236}">
                  <a16:creationId xmlns:a16="http://schemas.microsoft.com/office/drawing/2014/main" xmlns="" id="{804DB5DB-80D7-ADBB-FF0F-419D8A283296}"/>
                </a:ext>
              </a:extLst>
            </p:cNvPr>
            <p:cNvSpPr/>
            <p:nvPr/>
          </p:nvSpPr>
          <p:spPr>
            <a:xfrm>
              <a:off x="3317947" y="2631031"/>
              <a:ext cx="1313000" cy="60091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>
                  <a:solidFill>
                    <a:schemeClr val="tx1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5 kg</a:t>
              </a:r>
            </a:p>
          </p:txBody>
        </p:sp>
      </p:grpSp>
      <p:grpSp>
        <p:nvGrpSpPr>
          <p:cNvPr id="41" name="Nhóm 40">
            <a:extLst>
              <a:ext uri="{FF2B5EF4-FFF2-40B4-BE49-F238E27FC236}">
                <a16:creationId xmlns:a16="http://schemas.microsoft.com/office/drawing/2014/main" xmlns="" id="{107B53CE-D41B-6EA4-E949-6BD945C012E3}"/>
              </a:ext>
            </a:extLst>
          </p:cNvPr>
          <p:cNvGrpSpPr/>
          <p:nvPr/>
        </p:nvGrpSpPr>
        <p:grpSpPr>
          <a:xfrm>
            <a:off x="4212846" y="1488228"/>
            <a:ext cx="1821460" cy="1484152"/>
            <a:chOff x="5448457" y="1498923"/>
            <a:chExt cx="2431696" cy="1981382"/>
          </a:xfrm>
        </p:grpSpPr>
        <p:pic>
          <p:nvPicPr>
            <p:cNvPr id="30" name="Hình ảnh 29" descr="Ảnh có chứa văn bản, quân hậu&#10;&#10;Mô tả được tạo tự động">
              <a:extLst>
                <a:ext uri="{FF2B5EF4-FFF2-40B4-BE49-F238E27FC236}">
                  <a16:creationId xmlns:a16="http://schemas.microsoft.com/office/drawing/2014/main" xmlns="" id="{9D044505-FF60-B866-4F16-91E07960D6D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2942" b="29293" l="16045" r="30830">
                          <a14:foregroundMark x1="22388" y1="12942" x2="22388" y2="12942"/>
                          <a14:foregroundMark x1="16138" y1="19571" x2="16138" y2="19571"/>
                          <a14:foregroundMark x1="22108" y1="25253" x2="25793" y2="25126"/>
                          <a14:foregroundMark x1="19869" y1="22348" x2="22948" y2="26010"/>
                          <a14:foregroundMark x1="19403" y1="28662" x2="21642" y2="29293"/>
                          <a14:foregroundMark x1="25793" y1="27146" x2="26819" y2="24369"/>
                          <a14:foregroundMark x1="25326" y1="23106" x2="23507" y2="26263"/>
                          <a14:foregroundMark x1="20896" y1="25000" x2="23694" y2="25379"/>
                          <a14:foregroundMark x1="30830" y1="19571" x2="30830" y2="19571"/>
                          <a14:foregroundMark x1="26912" y1="23232" x2="19310" y2="20833"/>
                          <a14:foregroundMark x1="21082" y1="25758" x2="26166" y2="26389"/>
                          <a14:foregroundMark x1="22015" y1="23232" x2="23694" y2="23864"/>
                          <a14:foregroundMark x1="21082" y1="26768" x2="21082" y2="26768"/>
                          <a14:foregroundMark x1="22015" y1="26768" x2="23507" y2="26894"/>
                          <a14:foregroundMark x1="26912" y1="27146" x2="26912" y2="2613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396" t="11834" r="67981" b="69833"/>
            <a:stretch/>
          </p:blipFill>
          <p:spPr>
            <a:xfrm>
              <a:off x="5448457" y="1498923"/>
              <a:ext cx="2431696" cy="1981382"/>
            </a:xfrm>
            <a:prstGeom prst="rect">
              <a:avLst/>
            </a:prstGeom>
          </p:spPr>
        </p:pic>
        <p:sp>
          <p:nvSpPr>
            <p:cNvPr id="31" name="Hình chữ nhật 30">
              <a:extLst>
                <a:ext uri="{FF2B5EF4-FFF2-40B4-BE49-F238E27FC236}">
                  <a16:creationId xmlns:a16="http://schemas.microsoft.com/office/drawing/2014/main" xmlns="" id="{D926C0FA-ACB5-FE68-DA0D-04A457C1636D}"/>
                </a:ext>
              </a:extLst>
            </p:cNvPr>
            <p:cNvSpPr/>
            <p:nvPr/>
          </p:nvSpPr>
          <p:spPr>
            <a:xfrm>
              <a:off x="5962085" y="2631031"/>
              <a:ext cx="1313000" cy="60091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>
                  <a:solidFill>
                    <a:schemeClr val="tx1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3 mm</a:t>
              </a:r>
            </a:p>
          </p:txBody>
        </p:sp>
      </p:grpSp>
      <p:grpSp>
        <p:nvGrpSpPr>
          <p:cNvPr id="40" name="Nhóm 39">
            <a:extLst>
              <a:ext uri="{FF2B5EF4-FFF2-40B4-BE49-F238E27FC236}">
                <a16:creationId xmlns:a16="http://schemas.microsoft.com/office/drawing/2014/main" xmlns="" id="{0B064FF7-F44B-6CBA-F654-A88C144BAA62}"/>
              </a:ext>
            </a:extLst>
          </p:cNvPr>
          <p:cNvGrpSpPr/>
          <p:nvPr/>
        </p:nvGrpSpPr>
        <p:grpSpPr>
          <a:xfrm>
            <a:off x="6193073" y="1488228"/>
            <a:ext cx="1821460" cy="1484152"/>
            <a:chOff x="8138319" y="1447618"/>
            <a:chExt cx="2431696" cy="1981382"/>
          </a:xfrm>
        </p:grpSpPr>
        <p:pic>
          <p:nvPicPr>
            <p:cNvPr id="32" name="Hình ảnh 31" descr="Ảnh có chứa văn bản, quân hậu&#10;&#10;Mô tả được tạo tự động">
              <a:extLst>
                <a:ext uri="{FF2B5EF4-FFF2-40B4-BE49-F238E27FC236}">
                  <a16:creationId xmlns:a16="http://schemas.microsoft.com/office/drawing/2014/main" xmlns="" id="{3DBCA76A-B9AE-1A61-88A1-3AB0E3F431B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2942" b="29293" l="16045" r="30830">
                          <a14:foregroundMark x1="22388" y1="12942" x2="22388" y2="12942"/>
                          <a14:foregroundMark x1="16138" y1="19571" x2="16138" y2="19571"/>
                          <a14:foregroundMark x1="22108" y1="25253" x2="25793" y2="25126"/>
                          <a14:foregroundMark x1="19869" y1="22348" x2="22948" y2="26010"/>
                          <a14:foregroundMark x1="19403" y1="28662" x2="21642" y2="29293"/>
                          <a14:foregroundMark x1="25793" y1="27146" x2="26819" y2="24369"/>
                          <a14:foregroundMark x1="25326" y1="23106" x2="23507" y2="26263"/>
                          <a14:foregroundMark x1="20896" y1="25000" x2="23694" y2="25379"/>
                          <a14:foregroundMark x1="30830" y1="19571" x2="30830" y2="19571"/>
                          <a14:foregroundMark x1="26912" y1="23232" x2="19310" y2="20833"/>
                          <a14:foregroundMark x1="21082" y1="25758" x2="26166" y2="26389"/>
                          <a14:foregroundMark x1="22015" y1="23232" x2="23694" y2="23864"/>
                          <a14:foregroundMark x1="21082" y1="26768" x2="21082" y2="26768"/>
                          <a14:foregroundMark x1="22015" y1="26768" x2="23507" y2="26894"/>
                          <a14:foregroundMark x1="26912" y1="27146" x2="26912" y2="2613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396" t="11834" r="67981" b="69833"/>
            <a:stretch/>
          </p:blipFill>
          <p:spPr>
            <a:xfrm>
              <a:off x="8138319" y="1447618"/>
              <a:ext cx="2431696" cy="1981382"/>
            </a:xfrm>
            <a:prstGeom prst="rect">
              <a:avLst/>
            </a:prstGeom>
          </p:spPr>
        </p:pic>
        <p:sp>
          <p:nvSpPr>
            <p:cNvPr id="33" name="Hình chữ nhật 32">
              <a:extLst>
                <a:ext uri="{FF2B5EF4-FFF2-40B4-BE49-F238E27FC236}">
                  <a16:creationId xmlns:a16="http://schemas.microsoft.com/office/drawing/2014/main" xmlns="" id="{1B69A966-10C7-996B-0C05-AC680D0570D0}"/>
                </a:ext>
              </a:extLst>
            </p:cNvPr>
            <p:cNvSpPr/>
            <p:nvPr/>
          </p:nvSpPr>
          <p:spPr>
            <a:xfrm>
              <a:off x="8651947" y="2489614"/>
              <a:ext cx="1313000" cy="69103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4 </a:t>
              </a:r>
              <a:r>
                <a:rPr lang="en-US" sz="2400" i="1" dirty="0">
                  <a:solidFill>
                    <a:schemeClr val="tx1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</a:t>
              </a:r>
            </a:p>
          </p:txBody>
        </p:sp>
      </p:grpSp>
      <p:grpSp>
        <p:nvGrpSpPr>
          <p:cNvPr id="39" name="Nhóm 38">
            <a:extLst>
              <a:ext uri="{FF2B5EF4-FFF2-40B4-BE49-F238E27FC236}">
                <a16:creationId xmlns:a16="http://schemas.microsoft.com/office/drawing/2014/main" xmlns="" id="{8E7B301B-8AB5-61E9-739B-2A159FD1F2E7}"/>
              </a:ext>
            </a:extLst>
          </p:cNvPr>
          <p:cNvGrpSpPr/>
          <p:nvPr/>
        </p:nvGrpSpPr>
        <p:grpSpPr>
          <a:xfrm>
            <a:off x="8173300" y="1488228"/>
            <a:ext cx="1821460" cy="1484152"/>
            <a:chOff x="10782616" y="1498923"/>
            <a:chExt cx="2431696" cy="1981382"/>
          </a:xfrm>
        </p:grpSpPr>
        <p:pic>
          <p:nvPicPr>
            <p:cNvPr id="34" name="Hình ảnh 33" descr="Ảnh có chứa văn bản, quân hậu&#10;&#10;Mô tả được tạo tự động">
              <a:extLst>
                <a:ext uri="{FF2B5EF4-FFF2-40B4-BE49-F238E27FC236}">
                  <a16:creationId xmlns:a16="http://schemas.microsoft.com/office/drawing/2014/main" xmlns="" id="{7F5FDCFB-9DBB-3BFC-0A0A-E3A6C46FFA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2942" b="29293" l="16045" r="30830">
                          <a14:foregroundMark x1="22388" y1="12942" x2="22388" y2="12942"/>
                          <a14:foregroundMark x1="16138" y1="19571" x2="16138" y2="19571"/>
                          <a14:foregroundMark x1="22108" y1="25253" x2="25793" y2="25126"/>
                          <a14:foregroundMark x1="19869" y1="22348" x2="22948" y2="26010"/>
                          <a14:foregroundMark x1="19403" y1="28662" x2="21642" y2="29293"/>
                          <a14:foregroundMark x1="25793" y1="27146" x2="26819" y2="24369"/>
                          <a14:foregroundMark x1="25326" y1="23106" x2="23507" y2="26263"/>
                          <a14:foregroundMark x1="20896" y1="25000" x2="23694" y2="25379"/>
                          <a14:foregroundMark x1="30830" y1="19571" x2="30830" y2="19571"/>
                          <a14:foregroundMark x1="26912" y1="23232" x2="19310" y2="20833"/>
                          <a14:foregroundMark x1="21082" y1="25758" x2="26166" y2="26389"/>
                          <a14:foregroundMark x1="22015" y1="23232" x2="23694" y2="23864"/>
                          <a14:foregroundMark x1="21082" y1="26768" x2="21082" y2="26768"/>
                          <a14:foregroundMark x1="22015" y1="26768" x2="23507" y2="26894"/>
                          <a14:foregroundMark x1="26912" y1="27146" x2="26912" y2="2613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396" t="11834" r="67981" b="69833"/>
            <a:stretch/>
          </p:blipFill>
          <p:spPr>
            <a:xfrm>
              <a:off x="10782616" y="1498923"/>
              <a:ext cx="2431696" cy="1981382"/>
            </a:xfrm>
            <a:prstGeom prst="rect">
              <a:avLst/>
            </a:prstGeom>
          </p:spPr>
        </p:pic>
        <p:sp>
          <p:nvSpPr>
            <p:cNvPr id="35" name="Hình chữ nhật 34">
              <a:extLst>
                <a:ext uri="{FF2B5EF4-FFF2-40B4-BE49-F238E27FC236}">
                  <a16:creationId xmlns:a16="http://schemas.microsoft.com/office/drawing/2014/main" xmlns="" id="{C310C11B-161A-8980-2F58-CACA4006452C}"/>
                </a:ext>
              </a:extLst>
            </p:cNvPr>
            <p:cNvSpPr/>
            <p:nvPr/>
          </p:nvSpPr>
          <p:spPr>
            <a:xfrm>
              <a:off x="11296244" y="2540919"/>
              <a:ext cx="1313000" cy="69103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9 </a:t>
              </a:r>
              <a:r>
                <a:rPr lang="en-US" sz="2400" i="1" dirty="0">
                  <a:solidFill>
                    <a:schemeClr val="tx1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</a:t>
              </a:r>
            </a:p>
          </p:txBody>
        </p:sp>
      </p:grpSp>
      <p:grpSp>
        <p:nvGrpSpPr>
          <p:cNvPr id="38" name="Nhóm 37">
            <a:extLst>
              <a:ext uri="{FF2B5EF4-FFF2-40B4-BE49-F238E27FC236}">
                <a16:creationId xmlns:a16="http://schemas.microsoft.com/office/drawing/2014/main" xmlns="" id="{3009340F-62F4-AA87-3038-BA49B9AA692A}"/>
              </a:ext>
            </a:extLst>
          </p:cNvPr>
          <p:cNvGrpSpPr/>
          <p:nvPr/>
        </p:nvGrpSpPr>
        <p:grpSpPr>
          <a:xfrm>
            <a:off x="10153527" y="1488228"/>
            <a:ext cx="1821460" cy="1484152"/>
            <a:chOff x="13472319" y="1550228"/>
            <a:chExt cx="2431696" cy="1981382"/>
          </a:xfrm>
        </p:grpSpPr>
        <p:pic>
          <p:nvPicPr>
            <p:cNvPr id="36" name="Hình ảnh 35" descr="Ảnh có chứa văn bản, quân hậu&#10;&#10;Mô tả được tạo tự động">
              <a:extLst>
                <a:ext uri="{FF2B5EF4-FFF2-40B4-BE49-F238E27FC236}">
                  <a16:creationId xmlns:a16="http://schemas.microsoft.com/office/drawing/2014/main" xmlns="" id="{5380C1B1-D2D7-4676-A419-98E29FAA547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2942" b="29293" l="16045" r="30830">
                          <a14:foregroundMark x1="22388" y1="12942" x2="22388" y2="12942"/>
                          <a14:foregroundMark x1="16138" y1="19571" x2="16138" y2="19571"/>
                          <a14:foregroundMark x1="22108" y1="25253" x2="25793" y2="25126"/>
                          <a14:foregroundMark x1="19869" y1="22348" x2="22948" y2="26010"/>
                          <a14:foregroundMark x1="19403" y1="28662" x2="21642" y2="29293"/>
                          <a14:foregroundMark x1="25793" y1="27146" x2="26819" y2="24369"/>
                          <a14:foregroundMark x1="25326" y1="23106" x2="23507" y2="26263"/>
                          <a14:foregroundMark x1="20896" y1="25000" x2="23694" y2="25379"/>
                          <a14:foregroundMark x1="30830" y1="19571" x2="30830" y2="19571"/>
                          <a14:foregroundMark x1="26912" y1="23232" x2="19310" y2="20833"/>
                          <a14:foregroundMark x1="21082" y1="25758" x2="26166" y2="26389"/>
                          <a14:foregroundMark x1="22015" y1="23232" x2="23694" y2="23864"/>
                          <a14:foregroundMark x1="21082" y1="26768" x2="21082" y2="26768"/>
                          <a14:foregroundMark x1="22015" y1="26768" x2="23507" y2="26894"/>
                          <a14:foregroundMark x1="26912" y1="27146" x2="26912" y2="2613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396" t="11834" r="67981" b="69833"/>
            <a:stretch/>
          </p:blipFill>
          <p:spPr>
            <a:xfrm>
              <a:off x="13472319" y="1550228"/>
              <a:ext cx="2431696" cy="1981382"/>
            </a:xfrm>
            <a:prstGeom prst="rect">
              <a:avLst/>
            </a:prstGeom>
          </p:spPr>
        </p:pic>
        <p:sp>
          <p:nvSpPr>
            <p:cNvPr id="37" name="Hình chữ nhật 36">
              <a:extLst>
                <a:ext uri="{FF2B5EF4-FFF2-40B4-BE49-F238E27FC236}">
                  <a16:creationId xmlns:a16="http://schemas.microsoft.com/office/drawing/2014/main" xmlns="" id="{42FCC417-D28C-011E-9973-EB17D84EBAD9}"/>
                </a:ext>
              </a:extLst>
            </p:cNvPr>
            <p:cNvSpPr/>
            <p:nvPr/>
          </p:nvSpPr>
          <p:spPr>
            <a:xfrm>
              <a:off x="13985947" y="2682336"/>
              <a:ext cx="1313000" cy="60091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>
                  <a:solidFill>
                    <a:schemeClr val="tx1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7 mm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90374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71852E-6 -3.33333E-6 L 0.01053 -0.3696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7" y="-184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63962E-6 -3.33333E-6 L 0.49712 -0.3739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51" y="-186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5 -3.33333E-6 L 0.49975 -0.3736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90" y="-18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85653E-7 -3.33333E-6 L -0.31698 -0.362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49" y="-18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3223E-6 -3.61111E-6 L -0.15907 -0.3685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59" y="-184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6786E-6 -3.33333E-6 L -0.48805 -0.3642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403" y="-182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0">
            <a:extLst>
              <a:ext uri="{FF2B5EF4-FFF2-40B4-BE49-F238E27FC236}">
                <a16:creationId xmlns:a16="http://schemas.microsoft.com/office/drawing/2014/main" xmlns="" id="{1C097468-66E8-F3AC-016D-FE2F84B7B76D}"/>
              </a:ext>
            </a:extLst>
          </p:cNvPr>
          <p:cNvSpPr txBox="1"/>
          <p:nvPr/>
        </p:nvSpPr>
        <p:spPr>
          <a:xfrm>
            <a:off x="960839" y="301226"/>
            <a:ext cx="110712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87940">
              <a:defRPr/>
            </a:pPr>
            <a:r>
              <a:rPr lang="en-US" sz="28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Nhím</a:t>
            </a:r>
            <a:r>
              <a:rPr lang="en-US" sz="28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con </a:t>
            </a:r>
            <a:r>
              <a:rPr lang="en-US" sz="28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giúp</a:t>
            </a:r>
            <a:r>
              <a:rPr lang="en-US" sz="28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mẹ</a:t>
            </a:r>
            <a:r>
              <a:rPr lang="en-US" sz="28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mang</a:t>
            </a:r>
            <a:r>
              <a:rPr lang="en-US" sz="28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18 </a:t>
            </a:r>
            <a:r>
              <a:rPr lang="en-US" sz="28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quả</a:t>
            </a:r>
            <a:r>
              <a:rPr lang="en-US" sz="28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táo</a:t>
            </a:r>
            <a:r>
              <a:rPr lang="en-US" sz="28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về</a:t>
            </a:r>
            <a:r>
              <a:rPr lang="en-US" sz="28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nhà</a:t>
            </a:r>
            <a:r>
              <a:rPr lang="en-US" sz="28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Mỗi</a:t>
            </a:r>
            <a:r>
              <a:rPr lang="en-US" sz="28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chuyến</a:t>
            </a:r>
            <a:r>
              <a:rPr lang="en-US" sz="28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nhím</a:t>
            </a:r>
            <a:r>
              <a:rPr lang="en-US" sz="28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con </a:t>
            </a:r>
            <a:r>
              <a:rPr lang="en-US" sz="28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mang</a:t>
            </a:r>
            <a:r>
              <a:rPr lang="en-US" sz="28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3 </a:t>
            </a:r>
            <a:r>
              <a:rPr lang="en-US" sz="28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quả</a:t>
            </a:r>
            <a:r>
              <a:rPr lang="en-US" sz="28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táo</a:t>
            </a:r>
            <a:r>
              <a:rPr lang="en-US" sz="28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Hỏi</a:t>
            </a:r>
            <a:r>
              <a:rPr lang="en-US" sz="28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nhím</a:t>
            </a:r>
            <a:r>
              <a:rPr lang="en-US" sz="28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con </a:t>
            </a:r>
            <a:r>
              <a:rPr lang="en-US" sz="28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phải</a:t>
            </a:r>
            <a:r>
              <a:rPr lang="en-US" sz="28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đi</a:t>
            </a:r>
            <a:r>
              <a:rPr lang="en-US" sz="28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mấy</a:t>
            </a:r>
            <a:r>
              <a:rPr lang="en-US" sz="28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chuyến</a:t>
            </a:r>
            <a:r>
              <a:rPr lang="en-US" sz="28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để</a:t>
            </a:r>
            <a:r>
              <a:rPr lang="en-US" sz="28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mang</a:t>
            </a:r>
            <a:r>
              <a:rPr lang="en-US" sz="28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hết</a:t>
            </a:r>
            <a:r>
              <a:rPr lang="en-US" sz="28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táo</a:t>
            </a:r>
            <a:r>
              <a:rPr lang="en-US" sz="28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về</a:t>
            </a:r>
            <a:r>
              <a:rPr lang="en-US" sz="28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nhà</a:t>
            </a:r>
            <a:r>
              <a:rPr lang="en-US" sz="28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3" name="Nhóm 2">
            <a:extLst>
              <a:ext uri="{FF2B5EF4-FFF2-40B4-BE49-F238E27FC236}">
                <a16:creationId xmlns:a16="http://schemas.microsoft.com/office/drawing/2014/main" xmlns="" id="{B8ADA0BA-795B-18F4-2B13-1AAB1FB42F24}"/>
              </a:ext>
            </a:extLst>
          </p:cNvPr>
          <p:cNvGrpSpPr/>
          <p:nvPr/>
        </p:nvGrpSpPr>
        <p:grpSpPr>
          <a:xfrm>
            <a:off x="318123" y="249722"/>
            <a:ext cx="627852" cy="627852"/>
            <a:chOff x="7681119" y="396339"/>
            <a:chExt cx="1203861" cy="1203861"/>
          </a:xfrm>
        </p:grpSpPr>
        <p:sp>
          <p:nvSpPr>
            <p:cNvPr id="4" name="Hình Bầu dục 3">
              <a:extLst>
                <a:ext uri="{FF2B5EF4-FFF2-40B4-BE49-F238E27FC236}">
                  <a16:creationId xmlns:a16="http://schemas.microsoft.com/office/drawing/2014/main" xmlns="" id="{535486D7-C611-AFE3-A2E0-DA6DA2829C98}"/>
                </a:ext>
              </a:extLst>
            </p:cNvPr>
            <p:cNvSpPr/>
            <p:nvPr/>
          </p:nvSpPr>
          <p:spPr>
            <a:xfrm>
              <a:off x="7681119" y="396339"/>
              <a:ext cx="1203861" cy="120386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  <p:sp>
          <p:nvSpPr>
            <p:cNvPr id="5" name="Hình Bầu dục 4">
              <a:extLst>
                <a:ext uri="{FF2B5EF4-FFF2-40B4-BE49-F238E27FC236}">
                  <a16:creationId xmlns:a16="http://schemas.microsoft.com/office/drawing/2014/main" xmlns="" id="{9548A769-9AB6-C449-B179-83EDC33E2437}"/>
                </a:ext>
              </a:extLst>
            </p:cNvPr>
            <p:cNvSpPr/>
            <p:nvPr/>
          </p:nvSpPr>
          <p:spPr>
            <a:xfrm>
              <a:off x="7790298" y="505518"/>
              <a:ext cx="985501" cy="985501"/>
            </a:xfrm>
            <a:prstGeom prst="ellipse">
              <a:avLst/>
            </a:prstGeom>
            <a:solidFill>
              <a:srgbClr val="00B0F0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45" b="1"/>
                <a:t>4</a:t>
              </a:r>
            </a:p>
          </p:txBody>
        </p:sp>
      </p:grpSp>
      <p:grpSp>
        <p:nvGrpSpPr>
          <p:cNvPr id="17" name="Nhóm 16">
            <a:extLst>
              <a:ext uri="{FF2B5EF4-FFF2-40B4-BE49-F238E27FC236}">
                <a16:creationId xmlns:a16="http://schemas.microsoft.com/office/drawing/2014/main" xmlns="" id="{79669236-A932-484F-E620-6A84357257E3}"/>
              </a:ext>
            </a:extLst>
          </p:cNvPr>
          <p:cNvGrpSpPr/>
          <p:nvPr/>
        </p:nvGrpSpPr>
        <p:grpSpPr>
          <a:xfrm>
            <a:off x="560388" y="1695073"/>
            <a:ext cx="11071225" cy="4856265"/>
            <a:chOff x="2118519" y="2971800"/>
            <a:chExt cx="11658600" cy="4953000"/>
          </a:xfrm>
        </p:grpSpPr>
        <p:pic>
          <p:nvPicPr>
            <p:cNvPr id="7" name="Hình ảnh 6">
              <a:extLst>
                <a:ext uri="{FF2B5EF4-FFF2-40B4-BE49-F238E27FC236}">
                  <a16:creationId xmlns:a16="http://schemas.microsoft.com/office/drawing/2014/main" xmlns="" id="{955D42D6-E794-A4BA-4E9A-2B62ABDDBA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44" t="25684" r="7527" b="7539"/>
            <a:stretch/>
          </p:blipFill>
          <p:spPr>
            <a:xfrm>
              <a:off x="2118519" y="2971800"/>
              <a:ext cx="11658600" cy="4953000"/>
            </a:xfrm>
            <a:prstGeom prst="rect">
              <a:avLst/>
            </a:prstGeom>
          </p:spPr>
        </p:pic>
        <p:sp>
          <p:nvSpPr>
            <p:cNvPr id="16" name="Hình chữ nhật 15">
              <a:extLst>
                <a:ext uri="{FF2B5EF4-FFF2-40B4-BE49-F238E27FC236}">
                  <a16:creationId xmlns:a16="http://schemas.microsoft.com/office/drawing/2014/main" xmlns="" id="{EFFB67B8-1556-1E22-4942-69EC852C5539}"/>
                </a:ext>
              </a:extLst>
            </p:cNvPr>
            <p:cNvSpPr/>
            <p:nvPr/>
          </p:nvSpPr>
          <p:spPr>
            <a:xfrm>
              <a:off x="2118519" y="2971800"/>
              <a:ext cx="3733800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</p:grpSp>
      <p:cxnSp>
        <p:nvCxnSpPr>
          <p:cNvPr id="19" name="Đường nối Thẳng 18">
            <a:extLst>
              <a:ext uri="{FF2B5EF4-FFF2-40B4-BE49-F238E27FC236}">
                <a16:creationId xmlns:a16="http://schemas.microsoft.com/office/drawing/2014/main" xmlns="" id="{105EE8BE-2EFE-B145-E54E-1D217C5D3BC5}"/>
              </a:ext>
            </a:extLst>
          </p:cNvPr>
          <p:cNvCxnSpPr/>
          <p:nvPr/>
        </p:nvCxnSpPr>
        <p:spPr>
          <a:xfrm>
            <a:off x="5268375" y="768144"/>
            <a:ext cx="165524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Đường nối Thẳng 19">
            <a:extLst>
              <a:ext uri="{FF2B5EF4-FFF2-40B4-BE49-F238E27FC236}">
                <a16:creationId xmlns:a16="http://schemas.microsoft.com/office/drawing/2014/main" xmlns="" id="{29550FC6-B522-1827-236C-444A590CC056}"/>
              </a:ext>
            </a:extLst>
          </p:cNvPr>
          <p:cNvCxnSpPr>
            <a:cxnSpLocks/>
          </p:cNvCxnSpPr>
          <p:nvPr/>
        </p:nvCxnSpPr>
        <p:spPr>
          <a:xfrm>
            <a:off x="8435133" y="768144"/>
            <a:ext cx="188355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Đường nối Thẳng 21">
            <a:extLst>
              <a:ext uri="{FF2B5EF4-FFF2-40B4-BE49-F238E27FC236}">
                <a16:creationId xmlns:a16="http://schemas.microsoft.com/office/drawing/2014/main" xmlns="" id="{F6D04B24-4223-6DDC-DBBE-7D6DAB117176}"/>
              </a:ext>
            </a:extLst>
          </p:cNvPr>
          <p:cNvCxnSpPr>
            <a:cxnSpLocks/>
          </p:cNvCxnSpPr>
          <p:nvPr/>
        </p:nvCxnSpPr>
        <p:spPr>
          <a:xfrm>
            <a:off x="3869976" y="1145898"/>
            <a:ext cx="165524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Đường nối Thẳng 23">
            <a:extLst>
              <a:ext uri="{FF2B5EF4-FFF2-40B4-BE49-F238E27FC236}">
                <a16:creationId xmlns:a16="http://schemas.microsoft.com/office/drawing/2014/main" xmlns="" id="{1862CEBE-3197-9FE0-D07E-86EB763BE04F}"/>
              </a:ext>
            </a:extLst>
          </p:cNvPr>
          <p:cNvCxnSpPr>
            <a:cxnSpLocks/>
          </p:cNvCxnSpPr>
          <p:nvPr/>
        </p:nvCxnSpPr>
        <p:spPr>
          <a:xfrm>
            <a:off x="9259362" y="1245053"/>
            <a:ext cx="211865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Đường nối Thẳng 25">
            <a:extLst>
              <a:ext uri="{FF2B5EF4-FFF2-40B4-BE49-F238E27FC236}">
                <a16:creationId xmlns:a16="http://schemas.microsoft.com/office/drawing/2014/main" xmlns="" id="{42D800C9-BCAE-A1E6-BD1D-31574FE34903}"/>
              </a:ext>
            </a:extLst>
          </p:cNvPr>
          <p:cNvCxnSpPr>
            <a:cxnSpLocks/>
          </p:cNvCxnSpPr>
          <p:nvPr/>
        </p:nvCxnSpPr>
        <p:spPr>
          <a:xfrm>
            <a:off x="2091389" y="1575012"/>
            <a:ext cx="285387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5B8001C-FFD0-703C-7C28-C9CBF13932B7}"/>
              </a:ext>
            </a:extLst>
          </p:cNvPr>
          <p:cNvSpPr txBox="1"/>
          <p:nvPr/>
        </p:nvSpPr>
        <p:spPr>
          <a:xfrm>
            <a:off x="95835" y="1953596"/>
            <a:ext cx="53803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87940">
              <a:defRPr/>
            </a:pPr>
            <a:r>
              <a:rPr lang="en-US" sz="32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Tóm</a:t>
            </a:r>
            <a:r>
              <a:rPr lang="en-US" sz="32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tắt</a:t>
            </a:r>
            <a:endParaRPr lang="en-US" sz="3200" b="1" dirty="0"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  <a:p>
            <a:pPr algn="ctr" defTabSz="1087940">
              <a:defRPr/>
            </a:pPr>
            <a:r>
              <a:rPr lang="en-US" sz="32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3 </a:t>
            </a:r>
            <a:r>
              <a:rPr lang="en-US" sz="32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quả</a:t>
            </a:r>
            <a:r>
              <a:rPr lang="en-US" sz="32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táo</a:t>
            </a:r>
            <a:r>
              <a:rPr lang="en-US" sz="32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:  1 </a:t>
            </a:r>
            <a:r>
              <a:rPr lang="en-US" sz="32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chuyến</a:t>
            </a:r>
            <a:endParaRPr lang="en-US" sz="3200" b="1" dirty="0"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  <a:p>
            <a:pPr algn="ctr" defTabSz="1087940">
              <a:defRPr/>
            </a:pPr>
            <a:r>
              <a:rPr lang="en-US" sz="32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18 </a:t>
            </a:r>
            <a:r>
              <a:rPr lang="en-US" sz="32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quả</a:t>
            </a:r>
            <a:r>
              <a:rPr lang="en-US" sz="32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táo</a:t>
            </a:r>
            <a:r>
              <a:rPr lang="en-US" sz="32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: … </a:t>
            </a:r>
            <a:r>
              <a:rPr lang="en-US" sz="32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chuyến</a:t>
            </a:r>
            <a:r>
              <a:rPr lang="en-US" sz="32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33444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Nhóm 2">
            <a:extLst>
              <a:ext uri="{FF2B5EF4-FFF2-40B4-BE49-F238E27FC236}">
                <a16:creationId xmlns:a16="http://schemas.microsoft.com/office/drawing/2014/main" xmlns="" id="{B8ADA0BA-795B-18F4-2B13-1AAB1FB42F24}"/>
              </a:ext>
            </a:extLst>
          </p:cNvPr>
          <p:cNvGrpSpPr/>
          <p:nvPr/>
        </p:nvGrpSpPr>
        <p:grpSpPr>
          <a:xfrm>
            <a:off x="318123" y="249722"/>
            <a:ext cx="627852" cy="627852"/>
            <a:chOff x="7681119" y="396339"/>
            <a:chExt cx="1203861" cy="1203861"/>
          </a:xfrm>
        </p:grpSpPr>
        <p:sp>
          <p:nvSpPr>
            <p:cNvPr id="4" name="Hình Bầu dục 3">
              <a:extLst>
                <a:ext uri="{FF2B5EF4-FFF2-40B4-BE49-F238E27FC236}">
                  <a16:creationId xmlns:a16="http://schemas.microsoft.com/office/drawing/2014/main" xmlns="" id="{535486D7-C611-AFE3-A2E0-DA6DA2829C98}"/>
                </a:ext>
              </a:extLst>
            </p:cNvPr>
            <p:cNvSpPr/>
            <p:nvPr/>
          </p:nvSpPr>
          <p:spPr>
            <a:xfrm>
              <a:off x="7681119" y="396339"/>
              <a:ext cx="1203861" cy="120386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  <p:sp>
          <p:nvSpPr>
            <p:cNvPr id="5" name="Hình Bầu dục 4">
              <a:extLst>
                <a:ext uri="{FF2B5EF4-FFF2-40B4-BE49-F238E27FC236}">
                  <a16:creationId xmlns:a16="http://schemas.microsoft.com/office/drawing/2014/main" xmlns="" id="{9548A769-9AB6-C449-B179-83EDC33E2437}"/>
                </a:ext>
              </a:extLst>
            </p:cNvPr>
            <p:cNvSpPr/>
            <p:nvPr/>
          </p:nvSpPr>
          <p:spPr>
            <a:xfrm>
              <a:off x="7790298" y="505518"/>
              <a:ext cx="985501" cy="985501"/>
            </a:xfrm>
            <a:prstGeom prst="ellipse">
              <a:avLst/>
            </a:prstGeom>
            <a:solidFill>
              <a:srgbClr val="00B0F0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45" b="1"/>
                <a:t>4</a:t>
              </a:r>
            </a:p>
          </p:txBody>
        </p:sp>
      </p:grpSp>
      <p:grpSp>
        <p:nvGrpSpPr>
          <p:cNvPr id="17" name="Nhóm 16">
            <a:extLst>
              <a:ext uri="{FF2B5EF4-FFF2-40B4-BE49-F238E27FC236}">
                <a16:creationId xmlns:a16="http://schemas.microsoft.com/office/drawing/2014/main" xmlns="" id="{79669236-A932-484F-E620-6A84357257E3}"/>
              </a:ext>
            </a:extLst>
          </p:cNvPr>
          <p:cNvGrpSpPr/>
          <p:nvPr/>
        </p:nvGrpSpPr>
        <p:grpSpPr>
          <a:xfrm>
            <a:off x="5178839" y="1"/>
            <a:ext cx="6912143" cy="4617454"/>
            <a:chOff x="2118519" y="2971800"/>
            <a:chExt cx="11658600" cy="4953000"/>
          </a:xfrm>
        </p:grpSpPr>
        <p:pic>
          <p:nvPicPr>
            <p:cNvPr id="7" name="Hình ảnh 6">
              <a:extLst>
                <a:ext uri="{FF2B5EF4-FFF2-40B4-BE49-F238E27FC236}">
                  <a16:creationId xmlns:a16="http://schemas.microsoft.com/office/drawing/2014/main" xmlns="" id="{955D42D6-E794-A4BA-4E9A-2B62ABDDBA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44" t="25684" r="7527" b="7539"/>
            <a:stretch/>
          </p:blipFill>
          <p:spPr>
            <a:xfrm>
              <a:off x="2118519" y="2971800"/>
              <a:ext cx="11658600" cy="4953000"/>
            </a:xfrm>
            <a:prstGeom prst="rect">
              <a:avLst/>
            </a:prstGeom>
          </p:spPr>
        </p:pic>
        <p:sp>
          <p:nvSpPr>
            <p:cNvPr id="16" name="Hình chữ nhật 15">
              <a:extLst>
                <a:ext uri="{FF2B5EF4-FFF2-40B4-BE49-F238E27FC236}">
                  <a16:creationId xmlns:a16="http://schemas.microsoft.com/office/drawing/2014/main" xmlns="" id="{EFFB67B8-1556-1E22-4942-69EC852C5539}"/>
                </a:ext>
              </a:extLst>
            </p:cNvPr>
            <p:cNvSpPr/>
            <p:nvPr/>
          </p:nvSpPr>
          <p:spPr>
            <a:xfrm>
              <a:off x="2118519" y="2971800"/>
              <a:ext cx="3733800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DFD5F6C-9462-5577-917D-C95A08983A83}"/>
              </a:ext>
            </a:extLst>
          </p:cNvPr>
          <p:cNvSpPr txBox="1"/>
          <p:nvPr/>
        </p:nvSpPr>
        <p:spPr>
          <a:xfrm>
            <a:off x="889033" y="4617455"/>
            <a:ext cx="9806608" cy="1936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87940">
              <a:defRPr/>
            </a:pPr>
            <a:r>
              <a:rPr lang="en-US" sz="2996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Bài</a:t>
            </a:r>
            <a:r>
              <a:rPr lang="en-US" sz="29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996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giải</a:t>
            </a:r>
            <a:endParaRPr lang="en-US" sz="2996" b="1" dirty="0"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  <a:p>
            <a:pPr algn="ctr" defTabSz="1087940">
              <a:defRPr/>
            </a:pPr>
            <a:r>
              <a:rPr lang="en-US" sz="2996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Nhím</a:t>
            </a:r>
            <a:r>
              <a:rPr lang="en-US" sz="29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con </a:t>
            </a:r>
            <a:r>
              <a:rPr lang="en-US" sz="2996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phải</a:t>
            </a:r>
            <a:r>
              <a:rPr lang="en-US" sz="29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996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đi</a:t>
            </a:r>
            <a:r>
              <a:rPr lang="en-US" sz="29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996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29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996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chuyến</a:t>
            </a:r>
            <a:r>
              <a:rPr lang="en-US" sz="29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996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để</a:t>
            </a:r>
            <a:r>
              <a:rPr lang="en-US" sz="29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996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mang</a:t>
            </a:r>
            <a:r>
              <a:rPr lang="en-US" sz="29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996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hết</a:t>
            </a:r>
            <a:r>
              <a:rPr lang="en-US" sz="29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996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29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996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táo</a:t>
            </a:r>
            <a:r>
              <a:rPr lang="en-US" sz="29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996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về</a:t>
            </a:r>
            <a:r>
              <a:rPr lang="en-US" sz="29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996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nhà</a:t>
            </a:r>
            <a:r>
              <a:rPr lang="en-US" sz="29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996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là</a:t>
            </a:r>
            <a:r>
              <a:rPr lang="en-US" sz="29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:</a:t>
            </a:r>
          </a:p>
          <a:p>
            <a:pPr algn="ctr" defTabSz="1087940">
              <a:defRPr/>
            </a:pPr>
            <a:r>
              <a:rPr lang="en-US" sz="29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18 : 3 = 6 ( </a:t>
            </a:r>
            <a:r>
              <a:rPr lang="en-US" sz="2996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chuyến</a:t>
            </a:r>
            <a:r>
              <a:rPr lang="en-US" sz="29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)</a:t>
            </a:r>
          </a:p>
          <a:p>
            <a:pPr algn="ctr" defTabSz="1087940">
              <a:defRPr/>
            </a:pPr>
            <a:r>
              <a:rPr lang="en-US" sz="2996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Đáp</a:t>
            </a:r>
            <a:r>
              <a:rPr lang="en-US" sz="29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996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29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: 6 </a:t>
            </a:r>
            <a:r>
              <a:rPr lang="en-US" sz="2996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chuyến</a:t>
            </a:r>
            <a:endParaRPr lang="en-US" sz="2996" b="1" dirty="0"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8E422B5-DD36-EACB-9F17-C7EACE74AE11}"/>
              </a:ext>
            </a:extLst>
          </p:cNvPr>
          <p:cNvSpPr txBox="1"/>
          <p:nvPr/>
        </p:nvSpPr>
        <p:spPr>
          <a:xfrm>
            <a:off x="101018" y="1605487"/>
            <a:ext cx="5380383" cy="14754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87940">
              <a:defRPr/>
            </a:pPr>
            <a:r>
              <a:rPr lang="en-US" sz="2996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Tóm</a:t>
            </a:r>
            <a:r>
              <a:rPr lang="en-US" sz="29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996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tắt</a:t>
            </a:r>
            <a:endParaRPr lang="en-US" sz="2996" b="1" dirty="0"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  <a:p>
            <a:pPr algn="ctr" defTabSz="1087940">
              <a:defRPr/>
            </a:pPr>
            <a:r>
              <a:rPr lang="en-US" sz="29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3 </a:t>
            </a:r>
            <a:r>
              <a:rPr lang="en-US" sz="2996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quả</a:t>
            </a:r>
            <a:r>
              <a:rPr lang="en-US" sz="29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996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táo</a:t>
            </a:r>
            <a:r>
              <a:rPr lang="en-US" sz="29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:  1 </a:t>
            </a:r>
            <a:r>
              <a:rPr lang="en-US" sz="2996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chuyến</a:t>
            </a:r>
            <a:endParaRPr lang="en-US" sz="2996" b="1" dirty="0"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  <a:p>
            <a:pPr algn="ctr" defTabSz="1087940">
              <a:defRPr/>
            </a:pPr>
            <a:r>
              <a:rPr lang="en-US" sz="29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18 </a:t>
            </a:r>
            <a:r>
              <a:rPr lang="en-US" sz="2996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quả</a:t>
            </a:r>
            <a:r>
              <a:rPr lang="en-US" sz="29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996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táo</a:t>
            </a:r>
            <a:r>
              <a:rPr lang="en-US" sz="29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: … </a:t>
            </a:r>
            <a:r>
              <a:rPr lang="en-US" sz="2996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chuyến</a:t>
            </a:r>
            <a:r>
              <a:rPr lang="en-US" sz="29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5402322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xmlns="" id="{2FC097F4-9679-0F69-06E7-991C8306A7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3" y="0"/>
            <a:ext cx="12151467" cy="588251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B3ED4121-F0FC-B8F4-FE84-F2FA356D09E0}"/>
              </a:ext>
            </a:extLst>
          </p:cNvPr>
          <p:cNvSpPr/>
          <p:nvPr/>
        </p:nvSpPr>
        <p:spPr>
          <a:xfrm>
            <a:off x="3698744" y="2345463"/>
            <a:ext cx="5365288" cy="1394782"/>
          </a:xfrm>
          <a:prstGeom prst="rect">
            <a:avLst/>
          </a:prstGeom>
          <a:noFill/>
        </p:spPr>
        <p:txBody>
          <a:bodyPr wrap="square" lIns="68493" tIns="34247" rIns="68493" bIns="34247">
            <a:spAutoFit/>
          </a:bodyPr>
          <a:lstStyle/>
          <a:p>
            <a:pPr algn="ctr"/>
            <a:r>
              <a:rPr lang="en-US" sz="8614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6882E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8614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6882E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614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6882E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endParaRPr lang="en-US" sz="8614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6882E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12291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Hình ảnh 21">
            <a:extLst>
              <a:ext uri="{FF2B5EF4-FFF2-40B4-BE49-F238E27FC236}">
                <a16:creationId xmlns:a16="http://schemas.microsoft.com/office/drawing/2014/main" xmlns="" id="{F27675C5-2428-7C82-64C1-6E4BFD92DA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801149" y="3029457"/>
            <a:ext cx="4374177" cy="3710558"/>
          </a:xfrm>
          <a:prstGeom prst="rect">
            <a:avLst/>
          </a:prstGeom>
        </p:spPr>
      </p:pic>
      <p:pic>
        <p:nvPicPr>
          <p:cNvPr id="23" name="Hình ảnh 22" descr="Ảnh có chứa văn bản&#10;&#10;Mô tả được tạo tự động">
            <a:extLst>
              <a:ext uri="{FF2B5EF4-FFF2-40B4-BE49-F238E27FC236}">
                <a16:creationId xmlns:a16="http://schemas.microsoft.com/office/drawing/2014/main" xmlns="" id="{532DA391-2FEB-6680-C081-4A83CC0658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658" y="-223962"/>
            <a:ext cx="8672086" cy="5308211"/>
          </a:xfrm>
          <a:prstGeom prst="rect">
            <a:avLst/>
          </a:prstGeom>
        </p:spPr>
      </p:pic>
      <p:sp>
        <p:nvSpPr>
          <p:cNvPr id="24" name="Hộp Văn bản 23">
            <a:extLst>
              <a:ext uri="{FF2B5EF4-FFF2-40B4-BE49-F238E27FC236}">
                <a16:creationId xmlns:a16="http://schemas.microsoft.com/office/drawing/2014/main" xmlns="" id="{4D6D3818-A69E-1F4E-C503-760645787CA2}"/>
              </a:ext>
            </a:extLst>
          </p:cNvPr>
          <p:cNvSpPr txBox="1"/>
          <p:nvPr/>
        </p:nvSpPr>
        <p:spPr>
          <a:xfrm>
            <a:off x="4423830" y="1680667"/>
            <a:ext cx="570000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    </a:t>
            </a:r>
            <a:r>
              <a:rPr lang="en-US" sz="44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Kể</a:t>
            </a:r>
            <a:r>
              <a:rPr lang="en-US" sz="44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một</a:t>
            </a:r>
            <a:r>
              <a:rPr lang="en-US" sz="44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tình</a:t>
            </a:r>
            <a:r>
              <a:rPr lang="en-US" sz="44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huống</a:t>
            </a:r>
            <a:r>
              <a:rPr lang="en-US" sz="44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thực</a:t>
            </a:r>
            <a:r>
              <a:rPr lang="en-US" sz="44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tế</a:t>
            </a:r>
            <a:r>
              <a:rPr lang="en-US" sz="44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sử</a:t>
            </a:r>
            <a:r>
              <a:rPr lang="en-US" sz="44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dụng</a:t>
            </a:r>
            <a:r>
              <a:rPr lang="en-US" sz="44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phép</a:t>
            </a:r>
            <a:r>
              <a:rPr lang="en-US" sz="44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chia </a:t>
            </a:r>
            <a:r>
              <a:rPr lang="en-US" sz="44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trong</a:t>
            </a:r>
            <a:r>
              <a:rPr lang="en-US" sz="44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bảng</a:t>
            </a:r>
            <a:r>
              <a:rPr lang="en-US" sz="44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chia 3.</a:t>
            </a:r>
          </a:p>
        </p:txBody>
      </p:sp>
      <p:pic>
        <p:nvPicPr>
          <p:cNvPr id="2" name="Hình ảnh 2" descr="Ảnh có chứa văn bản&#10;&#10;Mô tả được tạo tự động">
            <a:extLst>
              <a:ext uri="{FF2B5EF4-FFF2-40B4-BE49-F238E27FC236}">
                <a16:creationId xmlns:a16="http://schemas.microsoft.com/office/drawing/2014/main" xmlns="" id="{565BEB67-85BC-A264-6432-83581F386A2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7" t="3307" r="91543" b="82871"/>
          <a:stretch/>
        </p:blipFill>
        <p:spPr>
          <a:xfrm>
            <a:off x="4280454" y="1680667"/>
            <a:ext cx="786055" cy="749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5177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233</Words>
  <Application>Microsoft Office PowerPoint</Application>
  <PresentationFormat>Custom</PresentationFormat>
  <Paragraphs>49</Paragraphs>
  <Slides>10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Đào Thị Minh Phượng</dc:creator>
  <cp:lastModifiedBy>Minhthangpc.VN</cp:lastModifiedBy>
  <cp:revision>6</cp:revision>
  <dcterms:created xsi:type="dcterms:W3CDTF">2022-10-04T06:30:13Z</dcterms:created>
  <dcterms:modified xsi:type="dcterms:W3CDTF">2022-10-14T06:04:09Z</dcterms:modified>
</cp:coreProperties>
</file>