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20" r:id="rId4"/>
    <p:sldId id="311" r:id="rId5"/>
    <p:sldId id="328" r:id="rId6"/>
    <p:sldId id="316" r:id="rId7"/>
    <p:sldId id="321" r:id="rId8"/>
    <p:sldId id="322" r:id="rId9"/>
    <p:sldId id="323" r:id="rId10"/>
    <p:sldId id="326" r:id="rId11"/>
    <p:sldId id="324" r:id="rId12"/>
    <p:sldId id="317" r:id="rId13"/>
    <p:sldId id="329" r:id="rId14"/>
    <p:sldId id="30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09T14:00:45.7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29592 6350 0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2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8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0" r:id="rId8"/>
    <p:sldLayoutId id="2147483687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2" r:id="rId8"/>
    <p:sldLayoutId id="214748368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8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698" y="3878980"/>
            <a:ext cx="6939158" cy="15342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" y="537455"/>
            <a:ext cx="10739063" cy="2263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12216" y="1436842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2216" y="2126937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</a:rPr>
              <a:t>=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0492" y="1407966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7779" y="2131844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33772" y="1449752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33675" y="2129367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28422" y="1440125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73640" y="2148620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72942" y="284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360" y="3859950"/>
            <a:ext cx="2508114" cy="1997742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68666" y="328416"/>
            <a:ext cx="6507071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2892476" cy="1760831"/>
          </a:xfrm>
          <a:prstGeom prst="rect">
            <a:avLst/>
          </a:prstGeom>
        </p:spPr>
      </p:pic>
      <p:sp>
        <p:nvSpPr>
          <p:cNvPr id="31" name="TextBox 1"/>
          <p:cNvSpPr txBox="1"/>
          <p:nvPr/>
        </p:nvSpPr>
        <p:spPr>
          <a:xfrm>
            <a:off x="1042214" y="1556466"/>
            <a:ext cx="9930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 20.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37.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66198" y="1178295"/>
            <a:ext cx="5810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40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3533" y="2107933"/>
            <a:ext cx="9529009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80083" y="2362965"/>
            <a:ext cx="6507071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7" y="760395"/>
            <a:ext cx="11054375" cy="6107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7329" y="167902"/>
            <a:ext cx="753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14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18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11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12 – 9 =</a:t>
              </a: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  <a:solidFill>
            <a:schemeClr val="bg1"/>
          </a:solidFill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  <a:solidFill>
            <a:schemeClr val="bg1"/>
          </a:solidFill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14 – 9 =</a:t>
              </a: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  <a:solidFill>
            <a:schemeClr val="bg1"/>
          </a:solidFill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15 – 9 =</a:t>
              </a: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  <a:solidFill>
            <a:schemeClr val="bg1"/>
          </a:solidFill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16 – 9 =</a:t>
              </a:r>
              <a:endParaRPr lang="en-US" sz="23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  <a:solidFill>
            <a:schemeClr val="bg1"/>
          </a:solidFill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latin typeface="Arial" panose="020B0604020202020204" pitchFamily="34" charset="0"/>
                  <a:cs typeface="Arial" panose="020B0604020202020204" pitchFamily="34" charset="0"/>
                </a:rPr>
                <a:t>18 – 9 =</a:t>
              </a:r>
              <a:endParaRPr lang="en-US" sz="23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287" y="-298384"/>
            <a:ext cx="577513" cy="81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>
              <a:lnSpc>
                <a:spcPct val="250000"/>
              </a:lnSpc>
            </a:pP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1585" y="587140"/>
            <a:ext cx="577518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7504" y="1463041"/>
            <a:ext cx="569732" cy="631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>
              <a:lnSpc>
                <a:spcPct val="250000"/>
              </a:lnSpc>
            </a:pP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93021" y="2346960"/>
            <a:ext cx="57751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250000"/>
              </a:lnSpc>
            </a:pPr>
            <a:endParaRPr 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1967" y="3203614"/>
            <a:ext cx="567888" cy="34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72829" y="4079512"/>
            <a:ext cx="577513" cy="25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27362" y="4096495"/>
            <a:ext cx="577513" cy="25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3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53120" y="228600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3760" y="2276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3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5" y="357877"/>
            <a:ext cx="11227676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1443788" y="1087656"/>
            <a:ext cx="100102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92D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THỬ TÀI GHI NHỚ</a:t>
            </a:r>
          </a:p>
          <a:p>
            <a:pPr algn="ctr"/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lập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80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80083" y="2362965"/>
            <a:ext cx="6507071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31471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479</Words>
  <Application>Microsoft Office PowerPoint</Application>
  <PresentationFormat>Widescreen</PresentationFormat>
  <Paragraphs>176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SimSun</vt:lpstr>
      <vt:lpstr>SimSun</vt:lpstr>
      <vt:lpstr>Arial</vt:lpstr>
      <vt:lpstr>Arial-Rounded</vt:lpstr>
      <vt:lpstr>Calibri</vt:lpstr>
      <vt:lpstr>Calibri Light</vt:lpstr>
      <vt:lpstr>inpin heiti</vt:lpstr>
      <vt:lpstr>ITC Avant Garde Std Bk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48</cp:revision>
  <dcterms:created xsi:type="dcterms:W3CDTF">2021-05-14T05:01:00Z</dcterms:created>
  <dcterms:modified xsi:type="dcterms:W3CDTF">2022-10-11T02:38:12Z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