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20" r:id="rId4"/>
    <p:sldId id="311" r:id="rId5"/>
    <p:sldId id="328" r:id="rId6"/>
    <p:sldId id="316" r:id="rId7"/>
    <p:sldId id="321" r:id="rId8"/>
    <p:sldId id="322" r:id="rId9"/>
    <p:sldId id="323" r:id="rId10"/>
    <p:sldId id="326" r:id="rId11"/>
    <p:sldId id="324" r:id="rId12"/>
    <p:sldId id="317" r:id="rId13"/>
    <p:sldId id="329" r:id="rId14"/>
    <p:sldId id="309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1-10-09T14:00:45.77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29592 6350 0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127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4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89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31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5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38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1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86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2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51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88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22/9/2022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90" r:id="rId8"/>
    <p:sldLayoutId id="2147483687" r:id="rId9"/>
    <p:sldLayoutId id="2147483686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22/9/2022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92" r:id="rId8"/>
    <p:sldLayoutId id="214748368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3825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698" y="3878980"/>
            <a:ext cx="6939158" cy="15342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1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9" y="537455"/>
            <a:ext cx="10739063" cy="226349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412216" y="1436842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12216" y="2126937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970492" y="1407966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97779" y="2131844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33772" y="1449752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33675" y="2129367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9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28422" y="1440125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8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873640" y="2148620"/>
            <a:ext cx="923826" cy="6649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FF0000"/>
                </a:solidFill>
              </a:rPr>
              <a:t>= 6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3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72942" y="284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360" y="3859950"/>
            <a:ext cx="2508114" cy="1997742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368666" y="328416"/>
            <a:ext cx="6507071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dụng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2892476" cy="1760831"/>
          </a:xfrm>
          <a:prstGeom prst="rect">
            <a:avLst/>
          </a:prstGeom>
        </p:spPr>
      </p:pic>
      <p:sp>
        <p:nvSpPr>
          <p:cNvPr id="31" name="TextBox 1"/>
          <p:cNvSpPr txBox="1"/>
          <p:nvPr/>
        </p:nvSpPr>
        <p:spPr>
          <a:xfrm>
            <a:off x="1042214" y="1556466"/>
            <a:ext cx="99305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 20.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vi 20 (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) -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37.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2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66198" y="1178295"/>
            <a:ext cx="58100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40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trừ 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kumimoji="0" lang="en-US" sz="4400" i="0" u="none" strike="noStrike" kern="1200" cap="none" spc="100" normalizeH="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spc="10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noProof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(36)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-1"/>
            <a:ext cx="4355558" cy="265150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93533" y="2107933"/>
            <a:ext cx="9529009" cy="35394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7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80083" y="2362965"/>
            <a:ext cx="6507071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97" y="760395"/>
            <a:ext cx="11054375" cy="61070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7329" y="167902"/>
            <a:ext cx="753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1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86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50256" y="-288755"/>
            <a:ext cx="1655544" cy="7171194"/>
            <a:chOff x="250258" y="-288757"/>
            <a:chExt cx="1655544" cy="7171194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" name="Rectangle 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2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05800" y="-288755"/>
            <a:ext cx="1655544" cy="7171194"/>
            <a:chOff x="250258" y="-288757"/>
            <a:chExt cx="1655544" cy="7171194"/>
          </a:xfrm>
        </p:grpSpPr>
        <p:sp>
          <p:nvSpPr>
            <p:cNvPr id="8" name="Rectangle 7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3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03594" y="-288758"/>
            <a:ext cx="1761420" cy="7171200"/>
            <a:chOff x="250258" y="-288757"/>
            <a:chExt cx="1655544" cy="7171194"/>
          </a:xfrm>
        </p:grpSpPr>
        <p:sp>
          <p:nvSpPr>
            <p:cNvPr id="12" name="Rectangle 1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8758" y="-288757"/>
              <a:ext cx="1588168" cy="71711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4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07266" y="-288758"/>
            <a:ext cx="1655544" cy="7171200"/>
            <a:chOff x="250258" y="-288763"/>
            <a:chExt cx="1655544" cy="7171200"/>
          </a:xfrm>
        </p:grpSpPr>
        <p:sp>
          <p:nvSpPr>
            <p:cNvPr id="16" name="Rectangle 15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8380" y="-288763"/>
              <a:ext cx="1578545" cy="7171200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56935" y="-288758"/>
            <a:ext cx="1761420" cy="7171197"/>
            <a:chOff x="250258" y="-288760"/>
            <a:chExt cx="1655544" cy="7171191"/>
          </a:xfrm>
        </p:grpSpPr>
        <p:sp>
          <p:nvSpPr>
            <p:cNvPr id="19" name="Rectangle 18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1618" y="-288760"/>
              <a:ext cx="1615309" cy="7171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6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08731" y="-288758"/>
            <a:ext cx="1655544" cy="7175630"/>
            <a:chOff x="250258" y="-293193"/>
            <a:chExt cx="1655544" cy="7175630"/>
          </a:xfrm>
        </p:grpSpPr>
        <p:sp>
          <p:nvSpPr>
            <p:cNvPr id="22" name="Rectangle 21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0980" y="-293193"/>
              <a:ext cx="1595946" cy="71756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7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058400" y="-284325"/>
            <a:ext cx="1761420" cy="7171194"/>
            <a:chOff x="250258" y="-288757"/>
            <a:chExt cx="1655544" cy="7171188"/>
          </a:xfrm>
        </p:grpSpPr>
        <p:sp>
          <p:nvSpPr>
            <p:cNvPr id="25" name="Rectangle 24"/>
            <p:cNvSpPr/>
            <p:nvPr/>
          </p:nvSpPr>
          <p:spPr>
            <a:xfrm>
              <a:off x="250258" y="67377"/>
              <a:ext cx="1655544" cy="666068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88758" y="-288757"/>
              <a:ext cx="1588168" cy="717118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endParaRPr lang="en-US" sz="23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8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 – 9 =</a:t>
              </a:r>
            </a:p>
            <a:p>
              <a:pPr>
                <a:lnSpc>
                  <a:spcPct val="250000"/>
                </a:lnSpc>
              </a:pPr>
              <a:r>
                <a:rPr lang="en-US" sz="2300" b="1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18 – 9 =</a:t>
              </a:r>
              <a:endParaRPr lang="en-US" sz="2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5287" y="-298384"/>
            <a:ext cx="577513" cy="810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1585" y="587140"/>
            <a:ext cx="577518" cy="628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7504" y="1463041"/>
            <a:ext cx="569732" cy="6314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1830" y="2346966"/>
            <a:ext cx="57751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>
              <a:lnSpc>
                <a:spcPct val="250000"/>
              </a:lnSpc>
            </a:pPr>
            <a:endParaRPr lang="en-US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11967" y="3203614"/>
            <a:ext cx="5678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627109" y="4079512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1227362" y="4096495"/>
            <a:ext cx="577513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pPr>
              <a:lnSpc>
                <a:spcPct val="250000"/>
              </a:lnSpc>
            </a:pPr>
            <a:r>
              <a:rPr lang="en-US" sz="2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>
              <a:lnSpc>
                <a:spcPct val="250000"/>
              </a:lnSpc>
            </a:pPr>
            <a:r>
              <a:rPr lang="en-US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3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10653120" y="228600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43760" y="22766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32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FC704A08-FBC7-4342-8668-0D23DC223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15" y="357877"/>
            <a:ext cx="11227676" cy="65001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CCF22-70A5-439A-9CD2-3EF825CBB559}"/>
              </a:ext>
            </a:extLst>
          </p:cNvPr>
          <p:cNvSpPr txBox="1"/>
          <p:nvPr/>
        </p:nvSpPr>
        <p:spPr>
          <a:xfrm>
            <a:off x="1443788" y="1087656"/>
            <a:ext cx="100102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92D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THỬ TÀI GHI NHỚ</a:t>
            </a:r>
          </a:p>
          <a:p>
            <a:pPr algn="ctr"/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lập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liên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trừ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0805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80083" y="2362965"/>
            <a:ext cx="6507071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b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2623" y="49953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314714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479</Words>
  <Application>Microsoft Office PowerPoint</Application>
  <PresentationFormat>Widescreen</PresentationFormat>
  <Paragraphs>176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微软雅黑</vt:lpstr>
      <vt:lpstr>宋体</vt:lpstr>
      <vt:lpstr>宋体</vt:lpstr>
      <vt:lpstr>Arial</vt:lpstr>
      <vt:lpstr>Arial-Rounded</vt:lpstr>
      <vt:lpstr>Calibri</vt:lpstr>
      <vt:lpstr>Calibri Light</vt:lpstr>
      <vt:lpstr>inpin heiti</vt:lpstr>
      <vt:lpstr>ITC Avant Garde Std Bk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46</cp:revision>
  <dcterms:created xsi:type="dcterms:W3CDTF">2021-05-14T05:01:00Z</dcterms:created>
  <dcterms:modified xsi:type="dcterms:W3CDTF">2022-09-22T01:36:37Z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