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  <p:sldMasterId id="2147483712" r:id="rId5"/>
    <p:sldMasterId id="2147483724" r:id="rId6"/>
    <p:sldMasterId id="2147483736" r:id="rId7"/>
    <p:sldMasterId id="2147483748" r:id="rId8"/>
  </p:sldMasterIdLst>
  <p:notesMasterIdLst>
    <p:notesMasterId r:id="rId24"/>
  </p:notesMasterIdLst>
  <p:sldIdLst>
    <p:sldId id="282" r:id="rId9"/>
    <p:sldId id="283" r:id="rId10"/>
    <p:sldId id="259" r:id="rId11"/>
    <p:sldId id="260" r:id="rId12"/>
    <p:sldId id="261" r:id="rId13"/>
    <p:sldId id="263" r:id="rId14"/>
    <p:sldId id="281" r:id="rId15"/>
    <p:sldId id="274" r:id="rId16"/>
    <p:sldId id="267" r:id="rId17"/>
    <p:sldId id="284" r:id="rId18"/>
    <p:sldId id="269" r:id="rId19"/>
    <p:sldId id="270" r:id="rId20"/>
    <p:sldId id="285" r:id="rId21"/>
    <p:sldId id="280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016D1-47F3-4D0E-9E9A-E170E50F056B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A60EF-DA71-4101-8A20-B4677FA6D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29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872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98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AA76F-3330-4E01-9C14-3A6CD206FC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918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489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B3BD2-293B-4297-A8AE-A7A8ACB2FB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5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1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3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04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6063A-C402-4E2B-87E0-655876325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F16F9-A812-49F1-AE83-415C394C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F18BE-F150-4A85-AB33-0ED5014B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2D408-1C3C-4F42-A26E-DFC28436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34DEA-AA64-412F-89C5-144B323A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39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3D700-397F-4AC1-AB9D-D047522D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BF772-93D8-494F-9661-8B376996F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878EC-B07D-4368-B1AF-6E6177C9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D47B2-4392-4614-A7F0-786410FD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8E032-7432-4E33-8BA3-AAB426EA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11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5F69-AAD7-4B19-A59B-B4213D29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6CECE-9F55-49BA-824B-D814A4484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1890-5B1C-43AB-BDCC-C2319334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9CC20-4CB5-4F82-8FA6-D5B0C45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38CF4-A563-4B1B-A6D2-585819D63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71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8DB9-C6BC-4FC1-B6FA-59EB99E69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899D3-7097-46D1-8B32-35CEAB2C0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5A325-B896-4087-8A55-86EADDD5D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34410-0FD6-4F6D-BDC2-9ED5DD09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D56B-31DF-485E-AB75-C3687E6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9A9A1-48C0-4375-B9F2-E58DE2B8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27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883A-BBE8-45EE-A161-589190D9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CB2C-721D-4E0D-86C2-98DFBC89B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DB5F7-7414-4415-A16C-9AC930FBA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F671E5-D626-489A-86D5-27D695907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76A21-CB0C-4EA2-B429-0A01DCF24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3A3F16-EE16-4B09-B06A-C853CA3A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F3A7A-7D26-4B4F-9E54-26E0FFFC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A55913-1F80-4CCA-858A-EB36169C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94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DE19-F825-4088-802B-D009C475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FB32D-3E67-47A8-9C77-AE5CCF6A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6EC95-132D-4DBC-B15B-830939B8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7C67C-9FDB-40BB-B71C-AF4F2966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5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1295D8-D278-4E30-B8C7-532C6561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63BF7-590A-4EE6-A9DC-5914037F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0176D-D846-4781-9856-3B6CC959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20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66B02-B943-4B3F-B444-9731E7C5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4ACE0-E3AA-4F5A-AC99-D555562EA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FFE34-D592-4202-BEA1-3F640B7FD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44E6E-2129-4635-8EB6-4BBEFFA83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A173F-54EF-4412-AFA0-432C5CB35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B82E7-7820-4EE3-83C5-841999CE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73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93C5-9B56-4471-87FE-F4E496F2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77080-4012-4E3A-B95E-D7D542E1D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FE057-DC26-4188-BAE4-D588CD11A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0CD12-9F44-448F-BB00-16053AAB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4AB36-3191-4492-B690-547F9F02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0F067-367D-489D-AE62-A2E8BA63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3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43DC-BCC7-401F-89AD-CACE7C94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A1162-25C8-4D8D-9C38-5C5DD4FF2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E10F0-9B20-4C75-9E09-B87E6397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64B58-035A-49B3-8F22-F62E024B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04E58-CAF8-40EA-B655-EC13D02A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78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F65B6-1864-42AB-8710-004F9B97A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34775-431E-4FB7-806A-D018D83A1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66DDA-A5D1-442C-BDD4-C184D596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BBE2E-85A7-4369-B3EA-B94F6A65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0FA42-45E7-40E7-BDDF-4A603F62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57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s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35725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613908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6292091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970274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</p:spTree>
    <p:extLst>
      <p:ext uri="{BB962C8B-B14F-4D97-AF65-F5344CB8AC3E}">
        <p14:creationId xmlns:p14="http://schemas.microsoft.com/office/powerpoint/2010/main" val="3922264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00178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8812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43531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8094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53944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7977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55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207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409862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11076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39643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9827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15325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498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047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620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8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994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661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725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321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389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3519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01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533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578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512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0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887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303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871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5677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8291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604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365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986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0720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8808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6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104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0156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4771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132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036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074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2103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8603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755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4620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62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787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3727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2420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931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3278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4229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1238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6893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8346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6809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33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610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6370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642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8563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7764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3198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9666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744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3570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1553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2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38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8267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8301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95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6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ABF4BE-3FCA-47AD-B49B-FF89D4F8C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781A6-FC05-404F-9C8D-9F31EE81A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66CF8-6B34-4EF4-A256-A1ED08F21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6BF8E-59A8-4D4E-AD72-B1470D4407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0DA5B-0634-4A5D-980F-603353B6F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E9EBB-A36F-4F91-B204-74C3D246D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1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F768CD6C-1D22-4210-8101-7F433D7A5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65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5pPr>
      <a:lvl6pPr marL="330876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6pPr>
      <a:lvl7pPr marL="661751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7pPr>
      <a:lvl8pPr marL="992627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8pPr>
      <a:lvl9pPr marL="1323503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06701" indent="-406701" algn="l" defTabSz="1085686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686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6820" indent="-271134" algn="l" defTabSz="1085686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283" algn="l" defTabSz="1085686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686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27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99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3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6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76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2">
            <a:extLst>
              <a:ext uri="{FF2B5EF4-FFF2-40B4-BE49-F238E27FC236}">
                <a16:creationId xmlns:a16="http://schemas.microsoft.com/office/drawing/2014/main" id="{832FC432-02A5-467A-9F48-251E117991DB}"/>
              </a:ext>
            </a:extLst>
          </p:cNvPr>
          <p:cNvSpPr txBox="1"/>
          <p:nvPr/>
        </p:nvSpPr>
        <p:spPr>
          <a:xfrm>
            <a:off x="1963713" y="2870353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 VIẾT: CHỮ HOA Đ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4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26" y="2622142"/>
            <a:ext cx="104557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26" y="3503109"/>
            <a:ext cx="1072781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c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g, y, k, h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ô li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 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ô li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 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ô li.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ô li.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1D5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A0477428-8A24-456D-A0CF-25279B7E7CA9}"/>
              </a:ext>
            </a:extLst>
          </p:cNvPr>
          <p:cNvGraphicFramePr>
            <a:graphicFrameLocks noGrp="1"/>
          </p:cNvGraphicFramePr>
          <p:nvPr/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Rectangle 115">
            <a:extLst>
              <a:ext uri="{FF2B5EF4-FFF2-40B4-BE49-F238E27FC236}">
                <a16:creationId xmlns:a16="http://schemas.microsoft.com/office/drawing/2014/main" id="{994AEFFB-884D-4419-B958-849DA370E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0128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25DD1-FEFB-488A-B1BC-63B9579EE322}"/>
              </a:ext>
            </a:extLst>
          </p:cNvPr>
          <p:cNvSpPr txBox="1"/>
          <p:nvPr/>
        </p:nvSpPr>
        <p:spPr>
          <a:xfrm>
            <a:off x="1564183" y="1027862"/>
            <a:ext cx="562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8A2583-C0E1-4685-8EBC-8186E3EBCB1B}"/>
              </a:ext>
            </a:extLst>
          </p:cNvPr>
          <p:cNvSpPr txBox="1"/>
          <p:nvPr/>
        </p:nvSpPr>
        <p:spPr>
          <a:xfrm>
            <a:off x="2675479" y="1026904"/>
            <a:ext cx="562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3F80C0-6EC6-4EED-A7DD-F9ADCC1DCFAD}"/>
              </a:ext>
            </a:extLst>
          </p:cNvPr>
          <p:cNvSpPr txBox="1"/>
          <p:nvPr/>
        </p:nvSpPr>
        <p:spPr>
          <a:xfrm>
            <a:off x="4038339" y="1009939"/>
            <a:ext cx="562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476392-DEBF-4D93-A118-F03018B47CA7}"/>
              </a:ext>
            </a:extLst>
          </p:cNvPr>
          <p:cNvSpPr txBox="1"/>
          <p:nvPr/>
        </p:nvSpPr>
        <p:spPr>
          <a:xfrm>
            <a:off x="6509806" y="1017307"/>
            <a:ext cx="562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A832B3-4975-4BF7-9505-9BC39BF52DC0}"/>
              </a:ext>
            </a:extLst>
          </p:cNvPr>
          <p:cNvSpPr txBox="1"/>
          <p:nvPr/>
        </p:nvSpPr>
        <p:spPr>
          <a:xfrm>
            <a:off x="7656983" y="1014140"/>
            <a:ext cx="562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38E901-E57C-4B23-9DF4-E871CC2F844C}"/>
              </a:ext>
            </a:extLst>
          </p:cNvPr>
          <p:cNvSpPr txBox="1"/>
          <p:nvPr/>
        </p:nvSpPr>
        <p:spPr>
          <a:xfrm>
            <a:off x="8999002" y="1012654"/>
            <a:ext cx="562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1672"/>
            <a:ext cx="12601575" cy="7084927"/>
          </a:xfrm>
          <a:prstGeom prst="rect">
            <a:avLst/>
          </a:prstGeom>
        </p:spPr>
      </p:pic>
      <p:sp>
        <p:nvSpPr>
          <p:cNvPr id="12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443" y="2342020"/>
            <a:ext cx="1136977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viết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 dụng, các con chú ý khoảng cách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 1 con chữ o.</a:t>
            </a:r>
            <a:endParaRPr kumimoji="0" lang="en-US" altLang="en-US" sz="3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21" grpId="0"/>
      <p:bldP spid="22" grpId="0"/>
      <p:bldP spid="23" grpId="0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477063" y="4140199"/>
            <a:ext cx="2833162" cy="25615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924207" y="4140199"/>
            <a:ext cx="2744325" cy="25615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1515" y="1547334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-50281"/>
            <a:ext cx="5694217" cy="71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0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9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90" y="-328596"/>
            <a:ext cx="10053255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1B720A-13CD-4B8A-81A5-CE4DAA124F8C}"/>
              </a:ext>
            </a:extLst>
          </p:cNvPr>
          <p:cNvSpPr txBox="1"/>
          <p:nvPr/>
        </p:nvSpPr>
        <p:spPr>
          <a:xfrm rot="21330368">
            <a:off x="2764508" y="2225046"/>
            <a:ext cx="2909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DẶN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8452" y="3469368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14.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13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2783" y="2135869"/>
            <a:ext cx="838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tạm biệt !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7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sàng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5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30522" y="1100667"/>
            <a:ext cx="167775" cy="5187231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1985378" y="570435"/>
            <a:ext cx="4202771" cy="140650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07" y="3061278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926" y="36616"/>
            <a:ext cx="1908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li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7F6B04F8-2FCF-4CE4-A249-AF3FD5B18B8D}"/>
              </a:ext>
            </a:extLst>
          </p:cNvPr>
          <p:cNvSpPr/>
          <p:nvPr/>
        </p:nvSpPr>
        <p:spPr>
          <a:xfrm>
            <a:off x="6780500" y="2008698"/>
            <a:ext cx="5009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Đ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F74C32-CEC8-4EF0-8F75-749A3E09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1698298" y="836860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31">
            <a:extLst>
              <a:ext uri="{FF2B5EF4-FFF2-40B4-BE49-F238E27FC236}">
                <a16:creationId xmlns:a16="http://schemas.microsoft.com/office/drawing/2014/main" id="{BAD76F6A-1664-4B59-A188-11D74AC02772}"/>
              </a:ext>
            </a:extLst>
          </p:cNvPr>
          <p:cNvSpPr/>
          <p:nvPr/>
        </p:nvSpPr>
        <p:spPr>
          <a:xfrm>
            <a:off x="6780500" y="291943"/>
            <a:ext cx="5009718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Đ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31">
            <a:extLst>
              <a:ext uri="{FF2B5EF4-FFF2-40B4-BE49-F238E27FC236}">
                <a16:creationId xmlns:a16="http://schemas.microsoft.com/office/drawing/2014/main" id="{DBD32CE3-E671-439B-844F-FDD539C7B836}"/>
              </a:ext>
            </a:extLst>
          </p:cNvPr>
          <p:cNvSpPr/>
          <p:nvPr/>
        </p:nvSpPr>
        <p:spPr>
          <a:xfrm>
            <a:off x="6780500" y="3844305"/>
            <a:ext cx="51759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Đ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en-US" alt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ẳng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kumimoji="0" lang="en-US" alt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ở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BE98C7-7C32-44D3-A8EF-1D9431485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572004" y="797574"/>
            <a:ext cx="729008" cy="8824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0E710C-9EB6-494E-8BC5-DE9C0D59C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>
            <a:off x="3148198" y="411603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15 L -0.02826 0.0831 L -0.04141 0.19027 C -0.04115 0.24745 -0.04076 0.30486 -0.0405 0.36226 L -0.0405 0.54976 L -0.05794 0.64282 L -0.09453 0.70324 L -0.13815 0.73726 L -0.17826 0.74375 L -0.20443 0.73425 L -0.21224 0.71574 L -0.19753 0.69236 L -0.16263 0.68634 L -0.10586 0.725 L -0.04922 0.74375 L -0.00039 0.74189 L 0.02747 0.72037 L 0.0763 0.65995 L 0.1095 0.56226 L 0.12161 0.4537 L 0.12083 0.35138 L 0.10156 0.20717 L 0.06146 0.09722 L 0.02135 0.04143 L -0.0431 0.01041 L -0.11029 0.01805 L -0.16081 0.05532 L -0.19831 0.13125 L -0.20886 0.21342 L -0.20013 0.2831 L -0.16524 0.33287 L -0.13464 0.34513 L -0.10248 0.32361 L -0.07448 0.26458 L -0.06758 0.21805 L -0.06927 0.15138 " pathEditMode="relative" rAng="0" ptsTypes="AAAAAAAAAAAAAAAAAAAAAAAAAAAAAAAAAAAA">
                                      <p:cBhvr>
                                        <p:cTn id="4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3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3 -0.00023 L 0.12617 -0.00764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42394" y="15557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Đ</a:t>
            </a:r>
          </a:p>
        </p:txBody>
      </p:sp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67DF79A9-ADA4-48EE-9EE1-F5E67FD46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595" y="1038932"/>
            <a:ext cx="7963786" cy="534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74914"/>
            <a:ext cx="59333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Đ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7526866" y="3662680"/>
            <a:ext cx="154094" cy="2594187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134019" y="1063616"/>
            <a:ext cx="76633" cy="5193251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618" y="161903"/>
            <a:ext cx="201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1586" y="4421164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2 ô li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1375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7847310" y="2869983"/>
            <a:ext cx="2076336" cy="180751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754" y="2393377"/>
            <a:ext cx="1213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581150" y="647700"/>
            <a:ext cx="4196355" cy="157685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49">
            <a:extLst>
              <a:ext uri="{FF2B5EF4-FFF2-40B4-BE49-F238E27FC236}">
                <a16:creationId xmlns:a16="http://schemas.microsoft.com/office/drawing/2014/main" id="{65BC0DA0-935D-4D39-A003-F68DC563A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3379" r="13509" b="24124"/>
          <a:stretch/>
        </p:blipFill>
        <p:spPr bwMode="auto">
          <a:xfrm>
            <a:off x="7743732" y="3050735"/>
            <a:ext cx="3263686" cy="325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D7FBF7-5B56-4120-BC13-660F233F6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1303200" y="835761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DD">
            <a:hlinkClick r:id="" action="ppaction://media"/>
            <a:extLst>
              <a:ext uri="{FF2B5EF4-FFF2-40B4-BE49-F238E27FC236}">
                <a16:creationId xmlns:a16="http://schemas.microsoft.com/office/drawing/2014/main" id="{770C0765-B654-4F68-AF4F-D2E036E4D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624"/>
          <a:stretch/>
        </p:blipFill>
        <p:spPr>
          <a:xfrm>
            <a:off x="2667000" y="291830"/>
            <a:ext cx="6858000" cy="59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" y="-164298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689283" y="2963425"/>
            <a:ext cx="6132557" cy="131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92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/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0763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817215" y="1832736"/>
            <a:ext cx="1649531" cy="207935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99966" y="1836182"/>
            <a:ext cx="5937944" cy="2076597"/>
            <a:chOff x="4826143" y="162081"/>
            <a:chExt cx="5313390" cy="1956323"/>
          </a:xfrm>
        </p:grpSpPr>
        <p:sp>
          <p:nvSpPr>
            <p:cNvPr id="18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42" y="784327"/>
              <a:ext cx="5165991" cy="1014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kumimoji="0" lang="en-US" altLang="en-US" sz="3200" b="1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altLang="en-US" sz="32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sàng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nghĩa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Cloud Callout 18"/>
            <p:cNvSpPr/>
            <p:nvPr/>
          </p:nvSpPr>
          <p:spPr>
            <a:xfrm>
              <a:off x="4826143" y="162081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32" y="3365592"/>
            <a:ext cx="2798307" cy="2780017"/>
          </a:xfrm>
          <a:prstGeom prst="rect">
            <a:avLst/>
          </a:prstGeom>
        </p:spPr>
      </p:pic>
      <p:sp>
        <p:nvSpPr>
          <p:cNvPr id="21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061" y="3997798"/>
            <a:ext cx="59537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đồ đan bằng tre, hình tròn, lòng nông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có lỗ nhỏ và thưa, thường dùng để làm cho gạo sạch thóc, trấu và tấm.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DF9B8E-7D8D-4F64-9B32-C96E55A5FC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r="9424" b="9496"/>
          <a:stretch/>
        </p:blipFill>
        <p:spPr>
          <a:xfrm>
            <a:off x="8178799" y="3019270"/>
            <a:ext cx="4013201" cy="40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4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377141" y="2782337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44030" y="2273043"/>
            <a:ext cx="8732872" cy="2780016"/>
            <a:chOff x="3264195" y="1805839"/>
            <a:chExt cx="5940863" cy="195632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195" y="2164234"/>
              <a:ext cx="5940863" cy="121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tục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đàng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sàng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khôn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muốn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khuyên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574364" y="1805839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51" y="4467717"/>
            <a:ext cx="2485551" cy="2469305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030" y="5053059"/>
            <a:ext cx="95263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None/>
              <a:defRPr/>
            </a:pPr>
            <a:r>
              <a:rPr lang="en-US" dirty="0"/>
              <a:t> </a:t>
            </a:r>
            <a:r>
              <a:rPr lang="en-US" dirty="0">
                <a:solidFill>
                  <a:srgbClr val="001D58"/>
                </a:solidFill>
              </a:rPr>
              <a:t>C</a:t>
            </a:r>
            <a:r>
              <a:rPr lang="vi-VN" dirty="0">
                <a:solidFill>
                  <a:srgbClr val="001D58"/>
                </a:solidFill>
              </a:rPr>
              <a:t>âu tục ngữ muốn nhắn gửi đến mọi người rằng hãy ra ngoài để tìm hiểu kiến thức, bổ sung cho mình hiểu biết để không </a:t>
            </a:r>
            <a:r>
              <a:rPr lang="en-US" dirty="0" err="1">
                <a:solidFill>
                  <a:srgbClr val="001D58"/>
                </a:solidFill>
                <a:cs typeface="Arial" panose="020B0604020202020204" pitchFamily="34" charset="0"/>
              </a:rPr>
              <a:t>lạc</a:t>
            </a:r>
            <a:r>
              <a:rPr lang="vi-VN" dirty="0">
                <a:solidFill>
                  <a:srgbClr val="001D58"/>
                </a:solidFill>
              </a:rPr>
              <a:t> hậu</a:t>
            </a:r>
            <a:r>
              <a:rPr lang="en-US" dirty="0">
                <a:solidFill>
                  <a:srgbClr val="001D58"/>
                </a:solidFill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381</Words>
  <Application>Microsoft Office PowerPoint</Application>
  <PresentationFormat>Widescreen</PresentationFormat>
  <Paragraphs>46</Paragraphs>
  <Slides>15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宋体</vt:lpstr>
      <vt:lpstr>Arial</vt:lpstr>
      <vt:lpstr>Arial-Rounded</vt:lpstr>
      <vt:lpstr>Calibri</vt:lpstr>
      <vt:lpstr>Calibri Light</vt:lpstr>
      <vt:lpstr>等线</vt:lpstr>
      <vt:lpstr>HP001 4 hàng</vt:lpstr>
      <vt:lpstr>HP001 5 hàng</vt:lpstr>
      <vt:lpstr>ITC Avant Garde Std Bk</vt:lpstr>
      <vt:lpstr>Times New Roman</vt:lpstr>
      <vt:lpstr>思源黑体 CN Bold</vt:lpstr>
      <vt:lpstr>1_Office Theme</vt:lpstr>
      <vt:lpstr>Office Theme</vt:lpstr>
      <vt:lpstr>默认设计模板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14</cp:revision>
  <dcterms:created xsi:type="dcterms:W3CDTF">2021-07-15T08:20:32Z</dcterms:created>
  <dcterms:modified xsi:type="dcterms:W3CDTF">2021-10-11T08:35:19Z</dcterms:modified>
</cp:coreProperties>
</file>