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1.jpg" ContentType="image/jpeg"/>
  <Override PartName="/ppt/media/image13.jpg" ContentType="image/jpeg"/>
  <Override PartName="/ppt/media/image18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0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1.jpg" ContentType="image/jpeg"/>
  <Override PartName="/ppt/notesSlides/notesSlide8.xml" ContentType="application/vnd.openxmlformats-officedocument.presentationml.notesSlide+xml"/>
  <Override PartName="/ppt/media/image25.jpg" ContentType="image/jpeg"/>
  <Override PartName="/ppt/notesSlides/notesSlide9.xml" ContentType="application/vnd.openxmlformats-officedocument.presentationml.notesSlide+xml"/>
  <Override PartName="/ppt/media/image2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363" r:id="rId4"/>
    <p:sldId id="360" r:id="rId5"/>
    <p:sldId id="364" r:id="rId6"/>
    <p:sldId id="365" r:id="rId7"/>
    <p:sldId id="367" r:id="rId8"/>
    <p:sldId id="366" r:id="rId9"/>
    <p:sldId id="368" r:id="rId10"/>
    <p:sldId id="369" r:id="rId11"/>
    <p:sldId id="371" r:id="rId12"/>
    <p:sldId id="361" r:id="rId13"/>
    <p:sldId id="374" r:id="rId14"/>
    <p:sldId id="378" r:id="rId15"/>
    <p:sldId id="305" r:id="rId16"/>
    <p:sldId id="377" r:id="rId17"/>
    <p:sldId id="270" r:id="rId18"/>
    <p:sldId id="370" r:id="rId19"/>
    <p:sldId id="293" r:id="rId20"/>
    <p:sldId id="26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8D31F-04E0-41C4-BFDE-0351AE58B7F1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04AC6-6A9A-4BB3-AACE-B6719C349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0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494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96604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48839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907575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96604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99046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90578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9290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8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1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4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96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9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9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18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3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52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16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95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9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47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79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84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98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02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247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127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23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87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39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65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1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083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47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957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72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711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4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6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2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1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46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1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3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1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89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9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1.jpg"/><Relationship Id="rId4" Type="http://schemas.microsoft.com/office/2007/relationships/hdphoto" Target="../media/hdphoto4.wdp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jpg"/><Relationship Id="rId4" Type="http://schemas.microsoft.com/office/2007/relationships/hdphoto" Target="../media/hdphoto2.wdp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jp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gif"/><Relationship Id="rId11" Type="http://schemas.openxmlformats.org/officeDocument/2006/relationships/image" Target="../media/image15.png"/><Relationship Id="rId5" Type="http://schemas.openxmlformats.org/officeDocument/2006/relationships/image" Target="../media/image16.gif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4a"/><Relationship Id="rId7" Type="http://schemas.openxmlformats.org/officeDocument/2006/relationships/image" Target="../media/image18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4a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552040" y="370016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44553" y="1182146"/>
            <a:ext cx="8739867" cy="1354152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67575" y="1092849"/>
            <a:ext cx="1727714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973606" y="1182146"/>
            <a:ext cx="1583299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68860" y="1408985"/>
            <a:ext cx="7111803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DANH SÁCH HỌC SINH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205" y="3584557"/>
            <a:ext cx="2284916" cy="28913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676142" y="2475360"/>
            <a:ext cx="6671560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 8. </a:t>
            </a: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40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TẬP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A501FB-DA54-8269-340B-B8B383A79AF9}"/>
              </a:ext>
            </a:extLst>
          </p:cNvPr>
          <p:cNvGrpSpPr/>
          <p:nvPr/>
        </p:nvGrpSpPr>
        <p:grpSpPr>
          <a:xfrm>
            <a:off x="8015354" y="593943"/>
            <a:ext cx="3508647" cy="2071594"/>
            <a:chOff x="3719142" y="3753852"/>
            <a:chExt cx="5133060" cy="301151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C07764-B62B-8C7E-F940-9D2E5EEE4CE7}"/>
                </a:ext>
              </a:extLst>
            </p:cNvPr>
            <p:cNvGrpSpPr/>
            <p:nvPr/>
          </p:nvGrpSpPr>
          <p:grpSpPr>
            <a:xfrm>
              <a:off x="3719142" y="3753852"/>
              <a:ext cx="4959053" cy="2811303"/>
              <a:chOff x="3467100" y="3114276"/>
              <a:chExt cx="6781800" cy="3497804"/>
            </a:xfrm>
          </p:grpSpPr>
          <p:sp>
            <p:nvSpPr>
              <p:cNvPr id="11" name="Rounded Rectangle 27">
                <a:extLst>
                  <a:ext uri="{FF2B5EF4-FFF2-40B4-BE49-F238E27FC236}">
                    <a16:creationId xmlns:a16="http://schemas.microsoft.com/office/drawing/2014/main" id="{2C6D349F-5445-89A5-FCA4-8620D4FF5C3D}"/>
                  </a:ext>
                </a:extLst>
              </p:cNvPr>
              <p:cNvSpPr/>
              <p:nvPr/>
            </p:nvSpPr>
            <p:spPr>
              <a:xfrm>
                <a:off x="3467100" y="3114276"/>
                <a:ext cx="6781800" cy="34978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1E8EB6B-4DCC-4A98-0CB0-6D844172D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27222" y1="18111" x2="33889" y2="3111"/>
                            <a14:foregroundMark x1="35556" y1="3333" x2="60556" y2="1444"/>
                            <a14:foregroundMark x1="62778" y1="1444" x2="70000" y2="5889"/>
                            <a14:foregroundMark x1="49778" y1="21444" x2="51111" y2="29444"/>
                            <a14:foregroundMark x1="44444" y1="40889" x2="51667" y2="61444"/>
                            <a14:foregroundMark x1="49222" y1="38111" x2="53889" y2="40000"/>
                            <a14:foregroundMark x1="68111" y1="48667" x2="71444" y2="51667"/>
                            <a14:foregroundMark x1="70889" y1="59222" x2="73333" y2="63333"/>
                            <a14:foregroundMark x1="67222" y1="67778" x2="69444" y2="73111"/>
                            <a14:foregroundMark x1="62000" y1="75889" x2="62222" y2="80556"/>
                            <a14:foregroundMark x1="68111" y1="85556" x2="74222" y2="94444"/>
                            <a14:foregroundMark x1="49778" y1="78333" x2="50556" y2="83333"/>
                            <a14:foregroundMark x1="29778" y1="59222" x2="30000" y2="63333"/>
                            <a14:foregroundMark x1="34222" y1="50889" x2="35556" y2="53333"/>
                            <a14:foregroundMark x1="35000" y1="68667" x2="32556" y2="73333"/>
                            <a14:foregroundMark x1="31667" y1="87000" x2="26667" y2="94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4174" y="3235725"/>
                <a:ext cx="2878152" cy="2878152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6F4576-5277-5E22-215B-F0C60C325F03}"/>
                </a:ext>
              </a:extLst>
            </p:cNvPr>
            <p:cNvSpPr txBox="1"/>
            <p:nvPr/>
          </p:nvSpPr>
          <p:spPr>
            <a:xfrm>
              <a:off x="5066110" y="5825783"/>
              <a:ext cx="3786092" cy="93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hồ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3688" y="152400"/>
            <a:ext cx="11153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62A35-6761-C3FE-06C1-C07754716481}"/>
              </a:ext>
            </a:extLst>
          </p:cNvPr>
          <p:cNvSpPr txBox="1"/>
          <p:nvPr/>
        </p:nvSpPr>
        <p:spPr>
          <a:xfrm>
            <a:off x="252531" y="2886443"/>
            <a:ext cx="71579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b.   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(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52A38-1BBD-19FE-860D-68431C1416A2}"/>
              </a:ext>
            </a:extLst>
          </p:cNvPr>
          <p:cNvSpPr txBox="1"/>
          <p:nvPr/>
        </p:nvSpPr>
        <p:spPr>
          <a:xfrm>
            <a:off x="350801" y="4353283"/>
            <a:ext cx="71579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 startAt="3"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kẹo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	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giầy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	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	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(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1B6263-786B-5AC0-A0D6-33C6241FC6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0" y="4800307"/>
            <a:ext cx="1297303" cy="2074811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ED52CCD-F93F-E6C3-94CC-C4E94AC1E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30" y="108238"/>
            <a:ext cx="1808282" cy="971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C2690-614D-AC52-DDF2-C1C1EBC2AAB5}"/>
              </a:ext>
            </a:extLst>
          </p:cNvPr>
          <p:cNvSpPr txBox="1"/>
          <p:nvPr/>
        </p:nvSpPr>
        <p:spPr>
          <a:xfrm>
            <a:off x="350801" y="790968"/>
            <a:ext cx="77430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khoan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3599581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2916962" y="1665106"/>
            <a:ext cx="6714458" cy="18726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KHÁM PHÁ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62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A501FB-DA54-8269-340B-B8B383A79AF9}"/>
              </a:ext>
            </a:extLst>
          </p:cNvPr>
          <p:cNvGrpSpPr/>
          <p:nvPr/>
        </p:nvGrpSpPr>
        <p:grpSpPr>
          <a:xfrm>
            <a:off x="8015354" y="593943"/>
            <a:ext cx="3508647" cy="2071594"/>
            <a:chOff x="3719142" y="3753852"/>
            <a:chExt cx="5133060" cy="301151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C07764-B62B-8C7E-F940-9D2E5EEE4CE7}"/>
                </a:ext>
              </a:extLst>
            </p:cNvPr>
            <p:cNvGrpSpPr/>
            <p:nvPr/>
          </p:nvGrpSpPr>
          <p:grpSpPr>
            <a:xfrm>
              <a:off x="3719142" y="3753852"/>
              <a:ext cx="4959053" cy="2811303"/>
              <a:chOff x="3467100" y="3114276"/>
              <a:chExt cx="6781800" cy="3497804"/>
            </a:xfrm>
          </p:grpSpPr>
          <p:sp>
            <p:nvSpPr>
              <p:cNvPr id="11" name="Rounded Rectangle 27">
                <a:extLst>
                  <a:ext uri="{FF2B5EF4-FFF2-40B4-BE49-F238E27FC236}">
                    <a16:creationId xmlns:a16="http://schemas.microsoft.com/office/drawing/2014/main" id="{2C6D349F-5445-89A5-FCA4-8620D4FF5C3D}"/>
                  </a:ext>
                </a:extLst>
              </p:cNvPr>
              <p:cNvSpPr/>
              <p:nvPr/>
            </p:nvSpPr>
            <p:spPr>
              <a:xfrm>
                <a:off x="3467100" y="3114276"/>
                <a:ext cx="6781800" cy="34978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1E8EB6B-4DCC-4A98-0CB0-6D844172D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27222" y1="18111" x2="33889" y2="3111"/>
                            <a14:foregroundMark x1="35556" y1="3333" x2="60556" y2="1444"/>
                            <a14:foregroundMark x1="62778" y1="1444" x2="70000" y2="5889"/>
                            <a14:foregroundMark x1="49778" y1="21444" x2="51111" y2="29444"/>
                            <a14:foregroundMark x1="44444" y1="40889" x2="51667" y2="61444"/>
                            <a14:foregroundMark x1="49222" y1="38111" x2="53889" y2="40000"/>
                            <a14:foregroundMark x1="68111" y1="48667" x2="71444" y2="51667"/>
                            <a14:foregroundMark x1="70889" y1="59222" x2="73333" y2="63333"/>
                            <a14:foregroundMark x1="67222" y1="67778" x2="69444" y2="73111"/>
                            <a14:foregroundMark x1="62000" y1="75889" x2="62222" y2="80556"/>
                            <a14:foregroundMark x1="68111" y1="85556" x2="74222" y2="94444"/>
                            <a14:foregroundMark x1="49778" y1="78333" x2="50556" y2="83333"/>
                            <a14:foregroundMark x1="29778" y1="59222" x2="30000" y2="63333"/>
                            <a14:foregroundMark x1="34222" y1="50889" x2="35556" y2="53333"/>
                            <a14:foregroundMark x1="35000" y1="68667" x2="32556" y2="73333"/>
                            <a14:foregroundMark x1="31667" y1="87000" x2="26667" y2="94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4174" y="3235725"/>
                <a:ext cx="2878152" cy="2878152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6F4576-5277-5E22-215B-F0C60C325F03}"/>
                </a:ext>
              </a:extLst>
            </p:cNvPr>
            <p:cNvSpPr txBox="1"/>
            <p:nvPr/>
          </p:nvSpPr>
          <p:spPr>
            <a:xfrm>
              <a:off x="5066110" y="5825783"/>
              <a:ext cx="3786092" cy="93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hồ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3688" y="152400"/>
            <a:ext cx="11153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62A35-6761-C3FE-06C1-C07754716481}"/>
              </a:ext>
            </a:extLst>
          </p:cNvPr>
          <p:cNvSpPr txBox="1"/>
          <p:nvPr/>
        </p:nvSpPr>
        <p:spPr>
          <a:xfrm>
            <a:off x="252531" y="2886443"/>
            <a:ext cx="71579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b.   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(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52A38-1BBD-19FE-860D-68431C1416A2}"/>
              </a:ext>
            </a:extLst>
          </p:cNvPr>
          <p:cNvSpPr txBox="1"/>
          <p:nvPr/>
        </p:nvSpPr>
        <p:spPr>
          <a:xfrm>
            <a:off x="350801" y="4353283"/>
            <a:ext cx="71579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 startAt="3"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kẹo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	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giầy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	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	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(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1B6263-786B-5AC0-A0D6-33C6241FC6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0" y="4800307"/>
            <a:ext cx="1297303" cy="2074811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ED52CCD-F93F-E6C3-94CC-C4E94AC1E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030" y="108238"/>
            <a:ext cx="1808282" cy="971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C2690-614D-AC52-DDF2-C1C1EBC2AAB5}"/>
              </a:ext>
            </a:extLst>
          </p:cNvPr>
          <p:cNvSpPr txBox="1"/>
          <p:nvPr/>
        </p:nvSpPr>
        <p:spPr>
          <a:xfrm>
            <a:off x="350801" y="790968"/>
            <a:ext cx="77430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        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khoan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972727-4860-DD17-0D0D-8E8702DF1147}"/>
              </a:ext>
            </a:extLst>
          </p:cNvPr>
          <p:cNvGrpSpPr/>
          <p:nvPr/>
        </p:nvGrpSpPr>
        <p:grpSpPr>
          <a:xfrm>
            <a:off x="8015354" y="2789644"/>
            <a:ext cx="3389707" cy="2154299"/>
            <a:chOff x="3462729" y="1509973"/>
            <a:chExt cx="7143163" cy="374767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C2FCAD8-3C13-9174-0A7D-89CDB9435A7D}"/>
                </a:ext>
              </a:extLst>
            </p:cNvPr>
            <p:cNvGrpSpPr/>
            <p:nvPr/>
          </p:nvGrpSpPr>
          <p:grpSpPr>
            <a:xfrm>
              <a:off x="3462729" y="1509973"/>
              <a:ext cx="7143163" cy="3497804"/>
              <a:chOff x="3458376" y="3729647"/>
              <a:chExt cx="6781800" cy="3497804"/>
            </a:xfrm>
          </p:grpSpPr>
          <p:sp>
            <p:nvSpPr>
              <p:cNvPr id="17" name="Rounded Rectangle 27">
                <a:extLst>
                  <a:ext uri="{FF2B5EF4-FFF2-40B4-BE49-F238E27FC236}">
                    <a16:creationId xmlns:a16="http://schemas.microsoft.com/office/drawing/2014/main" id="{7E977803-EB61-EE01-E25C-A303076C4075}"/>
                  </a:ext>
                </a:extLst>
              </p:cNvPr>
              <p:cNvSpPr/>
              <p:nvPr/>
            </p:nvSpPr>
            <p:spPr>
              <a:xfrm>
                <a:off x="3458376" y="3729647"/>
                <a:ext cx="6781800" cy="34978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A41AD63-9AAD-A683-3727-A8D6526EE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1580" y="3839217"/>
                <a:ext cx="3832839" cy="286915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E3B681-4F72-F346-E2BC-C44E9344E1D7}"/>
                </a:ext>
              </a:extLst>
            </p:cNvPr>
            <p:cNvSpPr txBox="1"/>
            <p:nvPr/>
          </p:nvSpPr>
          <p:spPr>
            <a:xfrm>
              <a:off x="5557738" y="4133275"/>
              <a:ext cx="3578004" cy="1124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chì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62508A-B6E0-9FF1-4F05-140E12FE7437}"/>
              </a:ext>
            </a:extLst>
          </p:cNvPr>
          <p:cNvGrpSpPr/>
          <p:nvPr/>
        </p:nvGrpSpPr>
        <p:grpSpPr>
          <a:xfrm>
            <a:off x="7956575" y="5079108"/>
            <a:ext cx="3988377" cy="2352402"/>
            <a:chOff x="3464408" y="1493296"/>
            <a:chExt cx="6781800" cy="479676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32B3DB1-93CC-BC6E-68B9-AD54F32B04D7}"/>
                </a:ext>
              </a:extLst>
            </p:cNvPr>
            <p:cNvGrpSpPr/>
            <p:nvPr/>
          </p:nvGrpSpPr>
          <p:grpSpPr>
            <a:xfrm>
              <a:off x="3464408" y="1493296"/>
              <a:ext cx="6781800" cy="3497804"/>
              <a:chOff x="3097227" y="4348007"/>
              <a:chExt cx="6781800" cy="3497804"/>
            </a:xfrm>
          </p:grpSpPr>
          <p:sp>
            <p:nvSpPr>
              <p:cNvPr id="24" name="Rounded Rectangle 27">
                <a:extLst>
                  <a:ext uri="{FF2B5EF4-FFF2-40B4-BE49-F238E27FC236}">
                    <a16:creationId xmlns:a16="http://schemas.microsoft.com/office/drawing/2014/main" id="{8445F40E-79E6-2FC0-E4AB-8804E72A4242}"/>
                  </a:ext>
                </a:extLst>
              </p:cNvPr>
              <p:cNvSpPr/>
              <p:nvPr/>
            </p:nvSpPr>
            <p:spPr>
              <a:xfrm>
                <a:off x="3097227" y="4348007"/>
                <a:ext cx="6781800" cy="34978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E7E5D97-BA40-25F7-E6A9-B39394270F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8122" y="4412005"/>
                <a:ext cx="4020009" cy="3393389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BBBB71-5C3C-F766-82BC-E3C3DF447135}"/>
                </a:ext>
              </a:extLst>
            </p:cNvPr>
            <p:cNvSpPr txBox="1"/>
            <p:nvPr/>
          </p:nvSpPr>
          <p:spPr>
            <a:xfrm>
              <a:off x="6973518" y="3967995"/>
              <a:ext cx="3272690" cy="232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tẩy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33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0" y="1770673"/>
            <a:ext cx="1607814" cy="1607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40" y="1559152"/>
            <a:ext cx="2434519" cy="1822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99" y="1770674"/>
            <a:ext cx="1769306" cy="149351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37720" y="3556321"/>
            <a:ext cx="227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7375" y="3584573"/>
            <a:ext cx="226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40112" y="3550286"/>
            <a:ext cx="226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45944" y="4647900"/>
            <a:ext cx="640434" cy="3619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14959" y="4433914"/>
            <a:ext cx="10444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976" y="486385"/>
            <a:ext cx="10285700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1D837294-F149-31C8-8F0B-157DA0FDD03F}"/>
              </a:ext>
            </a:extLst>
          </p:cNvPr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3" name="Picture 3" descr="·_0005_Layer-4-副本">
              <a:extLst>
                <a:ext uri="{FF2B5EF4-FFF2-40B4-BE49-F238E27FC236}">
                  <a16:creationId xmlns:a16="http://schemas.microsoft.com/office/drawing/2014/main" id="{697EF5A8-933B-3EDD-6022-A689A6F07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4" name="Picture 9" descr="·_0006_Layer-4">
              <a:extLst>
                <a:ext uri="{FF2B5EF4-FFF2-40B4-BE49-F238E27FC236}">
                  <a16:creationId xmlns:a16="http://schemas.microsoft.com/office/drawing/2014/main" id="{C34032FC-8EFE-F3FE-8DC7-585681A75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B5F19BF-CAE0-CA30-450C-4D17DBE858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780" y="5114925"/>
            <a:ext cx="1541112" cy="15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12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062A35-6761-C3FE-06C1-C07754716481}"/>
              </a:ext>
            </a:extLst>
          </p:cNvPr>
          <p:cNvSpPr txBox="1"/>
          <p:nvPr/>
        </p:nvSpPr>
        <p:spPr>
          <a:xfrm>
            <a:off x="355021" y="2979319"/>
            <a:ext cx="71579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b.   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(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52A38-1BBD-19FE-860D-68431C1416A2}"/>
              </a:ext>
            </a:extLst>
          </p:cNvPr>
          <p:cNvSpPr txBox="1"/>
          <p:nvPr/>
        </p:nvSpPr>
        <p:spPr>
          <a:xfrm>
            <a:off x="497976" y="4439976"/>
            <a:ext cx="71579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 startAt="3"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kẹo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	    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giầy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	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	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(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1B6263-786B-5AC0-A0D6-33C6241FC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10822139" y="4783189"/>
            <a:ext cx="1297303" cy="2074811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ED52CCD-F93F-E6C3-94CC-C4E94AC1E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3" y="62999"/>
            <a:ext cx="1808282" cy="971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C2690-614D-AC52-DDF2-C1C1EBC2AAB5}"/>
              </a:ext>
            </a:extLst>
          </p:cNvPr>
          <p:cNvSpPr txBox="1"/>
          <p:nvPr/>
        </p:nvSpPr>
        <p:spPr>
          <a:xfrm>
            <a:off x="350801" y="785846"/>
            <a:ext cx="77430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  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71A6A-8634-94F5-21D2-68EB33F1F1E4}"/>
              </a:ext>
            </a:extLst>
          </p:cNvPr>
          <p:cNvSpPr txBox="1"/>
          <p:nvPr/>
        </p:nvSpPr>
        <p:spPr>
          <a:xfrm>
            <a:off x="166300" y="171255"/>
            <a:ext cx="11674899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2504D-CBBF-8290-162B-0C1CC224D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939" y="793160"/>
            <a:ext cx="1607814" cy="1607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2D7FF-6048-BBDA-14D0-9676C75F20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86" y="2634616"/>
            <a:ext cx="2434519" cy="1822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F83702-11A5-EDDF-09C0-86808E99EF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47" y="4986840"/>
            <a:ext cx="1769306" cy="1493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004FA2-997D-1C31-B3D4-F0634040E937}"/>
              </a:ext>
            </a:extLst>
          </p:cNvPr>
          <p:cNvSpPr txBox="1"/>
          <p:nvPr/>
        </p:nvSpPr>
        <p:spPr>
          <a:xfrm>
            <a:off x="5365351" y="3398354"/>
            <a:ext cx="123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74C16-0F3B-BB4C-9152-21F4566A03E7}"/>
              </a:ext>
            </a:extLst>
          </p:cNvPr>
          <p:cNvSpPr txBox="1"/>
          <p:nvPr/>
        </p:nvSpPr>
        <p:spPr>
          <a:xfrm>
            <a:off x="5048360" y="1647621"/>
            <a:ext cx="2257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khoan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thai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0778A2-E79E-867B-8A69-B950AD645198}"/>
              </a:ext>
            </a:extLst>
          </p:cNvPr>
          <p:cNvSpPr txBox="1"/>
          <p:nvPr/>
        </p:nvSpPr>
        <p:spPr>
          <a:xfrm>
            <a:off x="5156572" y="2093752"/>
            <a:ext cx="123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BE278D-738A-91B9-6C71-A88D2F1B4C68}"/>
              </a:ext>
            </a:extLst>
          </p:cNvPr>
          <p:cNvSpPr txBox="1"/>
          <p:nvPr/>
        </p:nvSpPr>
        <p:spPr>
          <a:xfrm>
            <a:off x="6423767" y="2087130"/>
            <a:ext cx="123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C412C1-08C2-80F7-0F3C-713108F44E5B}"/>
              </a:ext>
            </a:extLst>
          </p:cNvPr>
          <p:cNvSpPr txBox="1"/>
          <p:nvPr/>
        </p:nvSpPr>
        <p:spPr>
          <a:xfrm>
            <a:off x="2537711" y="2980998"/>
            <a:ext cx="123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6966A5-A060-E320-7C56-C6AED937F799}"/>
              </a:ext>
            </a:extLst>
          </p:cNvPr>
          <p:cNvSpPr txBox="1"/>
          <p:nvPr/>
        </p:nvSpPr>
        <p:spPr>
          <a:xfrm>
            <a:off x="1583802" y="3417604"/>
            <a:ext cx="123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31E194-5640-9848-44E3-6B395032B11D}"/>
              </a:ext>
            </a:extLst>
          </p:cNvPr>
          <p:cNvSpPr txBox="1"/>
          <p:nvPr/>
        </p:nvSpPr>
        <p:spPr>
          <a:xfrm>
            <a:off x="3027965" y="1647621"/>
            <a:ext cx="123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28E82A-F793-4118-7015-281209E9B5F2}"/>
              </a:ext>
            </a:extLst>
          </p:cNvPr>
          <p:cNvSpPr txBox="1"/>
          <p:nvPr/>
        </p:nvSpPr>
        <p:spPr>
          <a:xfrm>
            <a:off x="1621768" y="4445215"/>
            <a:ext cx="123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E75D2B-FEDD-3418-B2A7-728A5CFBA63D}"/>
              </a:ext>
            </a:extLst>
          </p:cNvPr>
          <p:cNvSpPr txBox="1"/>
          <p:nvPr/>
        </p:nvSpPr>
        <p:spPr>
          <a:xfrm>
            <a:off x="1624063" y="4863057"/>
            <a:ext cx="1232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250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11" grpId="0"/>
      <p:bldP spid="11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659FB01-C25D-17C5-DC38-77A9A3F61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936" y="4982406"/>
            <a:ext cx="1541112" cy="1541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AD3F43-0B05-B301-B3AF-9E23B178E708}"/>
              </a:ext>
            </a:extLst>
          </p:cNvPr>
          <p:cNvSpPr txBox="1"/>
          <p:nvPr/>
        </p:nvSpPr>
        <p:spPr>
          <a:xfrm>
            <a:off x="898170" y="4849979"/>
            <a:ext cx="10782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300" y="171255"/>
            <a:ext cx="1136276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38320" y="1669534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khoan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22903" y="2762579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38320" y="3855625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1">
            <a:extLst>
              <a:ext uri="{FF2B5EF4-FFF2-40B4-BE49-F238E27FC236}">
                <a16:creationId xmlns:a16="http://schemas.microsoft.com/office/drawing/2014/main" id="{A24B877A-6749-67D1-86C2-91B657FFD22C}"/>
              </a:ext>
            </a:extLst>
          </p:cNvPr>
          <p:cNvSpPr/>
          <p:nvPr/>
        </p:nvSpPr>
        <p:spPr>
          <a:xfrm>
            <a:off x="268163" y="5067123"/>
            <a:ext cx="640434" cy="3619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0AEB2AA-3EE7-40F1-C23A-0D06E2F4E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422732"/>
              </p:ext>
            </p:extLst>
          </p:nvPr>
        </p:nvGraphicFramePr>
        <p:xfrm>
          <a:off x="457200" y="850589"/>
          <a:ext cx="11256745" cy="38885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72766">
                  <a:extLst>
                    <a:ext uri="{9D8B030D-6E8A-4147-A177-3AD203B41FA5}">
                      <a16:colId xmlns:a16="http://schemas.microsoft.com/office/drawing/2014/main" val="2851113295"/>
                    </a:ext>
                  </a:extLst>
                </a:gridCol>
                <a:gridCol w="7483979">
                  <a:extLst>
                    <a:ext uri="{9D8B030D-6E8A-4147-A177-3AD203B41FA5}">
                      <a16:colId xmlns:a16="http://schemas.microsoft.com/office/drawing/2014/main" val="3503726820"/>
                    </a:ext>
                  </a:extLst>
                </a:gridCol>
              </a:tblGrid>
              <a:tr h="87104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ĐẶC ĐIỂM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839137"/>
                  </a:ext>
                </a:extLst>
              </a:tr>
              <a:tr h="961728"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rgbClr val="C00000"/>
                          </a:solidFill>
                        </a:rPr>
                        <a:t>Đồng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</a:rPr>
                        <a:t>hồ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307413"/>
                  </a:ext>
                </a:extLst>
              </a:tr>
              <a:tr h="961728"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rgbClr val="C00000"/>
                          </a:solidFill>
                        </a:rPr>
                        <a:t>Bút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</a:rPr>
                        <a:t>chì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326782"/>
                  </a:ext>
                </a:extLst>
              </a:tr>
              <a:tr h="847611"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rgbClr val="C00000"/>
                          </a:solidFill>
                        </a:rPr>
                        <a:t>Viên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</a:rPr>
                        <a:t>tẩy</a:t>
                      </a:r>
                      <a:endParaRPr lang="en-US" sz="4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6091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A5B6D8B-4BD9-5220-39F6-77700AB160A6}"/>
              </a:ext>
            </a:extLst>
          </p:cNvPr>
          <p:cNvSpPr txBox="1"/>
          <p:nvPr/>
        </p:nvSpPr>
        <p:spPr>
          <a:xfrm>
            <a:off x="931361" y="6009043"/>
            <a:ext cx="1078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Arrow 11">
            <a:extLst>
              <a:ext uri="{FF2B5EF4-FFF2-40B4-BE49-F238E27FC236}">
                <a16:creationId xmlns:a16="http://schemas.microsoft.com/office/drawing/2014/main" id="{71198C67-A52C-8439-21A4-C9F696E3F94D}"/>
              </a:ext>
            </a:extLst>
          </p:cNvPr>
          <p:cNvSpPr/>
          <p:nvPr/>
        </p:nvSpPr>
        <p:spPr>
          <a:xfrm>
            <a:off x="257736" y="6162002"/>
            <a:ext cx="640434" cy="3619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0" grpId="0"/>
      <p:bldP spid="21" grpId="0"/>
      <p:bldP spid="26" grpId="0"/>
      <p:bldP spid="2" grpId="0" animBg="1"/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440143"/>
            <a:ext cx="12358838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0606EA63-5E55-9E39-4E03-3A5D2A541DDB}"/>
              </a:ext>
            </a:extLst>
          </p:cNvPr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3" name="Picture 3" descr="·_0005_Layer-4-副本">
              <a:extLst>
                <a:ext uri="{FF2B5EF4-FFF2-40B4-BE49-F238E27FC236}">
                  <a16:creationId xmlns:a16="http://schemas.microsoft.com/office/drawing/2014/main" id="{78CDC3A5-2C43-4AD1-6BA1-2B43F2B5C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5" name="Picture 9" descr="·_0006_Layer-4">
              <a:extLst>
                <a:ext uri="{FF2B5EF4-FFF2-40B4-BE49-F238E27FC236}">
                  <a16:creationId xmlns:a16="http://schemas.microsoft.com/office/drawing/2014/main" id="{C2B789C3-C59B-1F02-E4C0-175CD97D7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151441E-B685-C0CB-52B5-2B9386B71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07" y="5164488"/>
            <a:ext cx="1541112" cy="1541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F62F0C-A8D6-A174-C63E-A0F971AB0B53}"/>
              </a:ext>
            </a:extLst>
          </p:cNvPr>
          <p:cNvSpPr txBox="1"/>
          <p:nvPr/>
        </p:nvSpPr>
        <p:spPr>
          <a:xfrm>
            <a:off x="479124" y="473112"/>
            <a:ext cx="6560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5A567-34F5-4106-1796-4FA8A22F0841}"/>
              </a:ext>
            </a:extLst>
          </p:cNvPr>
          <p:cNvSpPr txBox="1"/>
          <p:nvPr/>
        </p:nvSpPr>
        <p:spPr>
          <a:xfrm>
            <a:off x="7182717" y="488405"/>
            <a:ext cx="48901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sz="3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DF5DE2-DD1A-78E0-EB96-DC13B4DDF8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9" t="46824" r="30080" b="23532"/>
          <a:stretch/>
        </p:blipFill>
        <p:spPr>
          <a:xfrm>
            <a:off x="6936882" y="2422568"/>
            <a:ext cx="5255118" cy="317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C96FDA-F148-28E7-6117-F5A7C341A040}"/>
              </a:ext>
            </a:extLst>
          </p:cNvPr>
          <p:cNvSpPr txBox="1"/>
          <p:nvPr/>
        </p:nvSpPr>
        <p:spPr>
          <a:xfrm>
            <a:off x="1178849" y="1585805"/>
            <a:ext cx="7385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F61191-74AE-8350-845D-B67E9EDE1669}"/>
              </a:ext>
            </a:extLst>
          </p:cNvPr>
          <p:cNvSpPr txBox="1"/>
          <p:nvPr/>
        </p:nvSpPr>
        <p:spPr>
          <a:xfrm>
            <a:off x="1908616" y="2745143"/>
            <a:ext cx="162256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D768CF5-A222-C3BA-2D9A-59915484F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84" y="2748984"/>
            <a:ext cx="865564" cy="5759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34EE0D-1E0A-0630-6C3A-A603FA1DFB0F}"/>
              </a:ext>
            </a:extLst>
          </p:cNvPr>
          <p:cNvSpPr txBox="1"/>
          <p:nvPr/>
        </p:nvSpPr>
        <p:spPr>
          <a:xfrm>
            <a:off x="4721187" y="2732390"/>
            <a:ext cx="218521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7EE747-1A56-FCA9-FB75-7550EA36D2B2}"/>
              </a:ext>
            </a:extLst>
          </p:cNvPr>
          <p:cNvCxnSpPr/>
          <p:nvPr/>
        </p:nvCxnSpPr>
        <p:spPr>
          <a:xfrm>
            <a:off x="2097011" y="2185969"/>
            <a:ext cx="21945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8D3C34-11B6-2A0F-1B46-56AB3FD489C7}"/>
              </a:ext>
            </a:extLst>
          </p:cNvPr>
          <p:cNvCxnSpPr/>
          <p:nvPr/>
        </p:nvCxnSpPr>
        <p:spPr>
          <a:xfrm>
            <a:off x="4490648" y="2185969"/>
            <a:ext cx="21945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5430015-672D-4BE9-C2E1-3C413B0A7F27}"/>
              </a:ext>
            </a:extLst>
          </p:cNvPr>
          <p:cNvCxnSpPr/>
          <p:nvPr/>
        </p:nvCxnSpPr>
        <p:spPr>
          <a:xfrm flipH="1">
            <a:off x="2719896" y="2185969"/>
            <a:ext cx="474395" cy="39360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241151E-9178-AAA3-5FD0-2E5172EC6CAD}"/>
              </a:ext>
            </a:extLst>
          </p:cNvPr>
          <p:cNvCxnSpPr/>
          <p:nvPr/>
        </p:nvCxnSpPr>
        <p:spPr>
          <a:xfrm>
            <a:off x="5587928" y="2196675"/>
            <a:ext cx="225866" cy="43073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0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2625" y="-271476"/>
            <a:ext cx="10240554" cy="1859151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VẬN DỤNG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" name="y2mate.com - EM YÊU TRƯỜNG EM  Bé Ellie KHÁNH NGỌC MV Official  Nhạc Thiếu Nhi Cho Bé Hay Nhất 2022_480p">
            <a:hlinkClick r:id="" action="ppaction://media"/>
            <a:extLst>
              <a:ext uri="{FF2B5EF4-FFF2-40B4-BE49-F238E27FC236}">
                <a16:creationId xmlns:a16="http://schemas.microsoft.com/office/drawing/2014/main" id="{682CDA49-3E24-3EF1-241B-F05253BC19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16" end="1706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1" y="656020"/>
            <a:ext cx="10240554" cy="57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19" y="-953945"/>
            <a:ext cx="12358838" cy="77339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449" y="974061"/>
            <a:ext cx="10377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1386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304144" y="446790"/>
            <a:ext cx="817643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đạt</a:t>
            </a: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699" y="1912381"/>
            <a:ext cx="117975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Tx/>
              <a:buChar char="-"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lvl="0" indent="-571500">
              <a:buFontTx/>
              <a:buChar char="-"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lvl="0" indent="-571500">
              <a:buFontTx/>
              <a:buChar char="-"/>
              <a:defRPr/>
            </a:pP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0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2587949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 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92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052CE6-2065-3049-6705-84FAE4A08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654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73457C-1C72-A607-AE6E-6559C099DF09}"/>
              </a:ext>
            </a:extLst>
          </p:cNvPr>
          <p:cNvSpPr/>
          <p:nvPr/>
        </p:nvSpPr>
        <p:spPr>
          <a:xfrm>
            <a:off x="2881506" y="2908513"/>
            <a:ext cx="69533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ĐỐ VUI HỌC TẬP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0975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everal&#10;&#10;Description automatically generated">
            <a:extLst>
              <a:ext uri="{FF2B5EF4-FFF2-40B4-BE49-F238E27FC236}">
                <a16:creationId xmlns:a16="http://schemas.microsoft.com/office/drawing/2014/main" id="{83C3C99B-1865-2902-35AE-EC047891B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20" y="741680"/>
            <a:ext cx="4116493" cy="379984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485A080-2444-BC3B-1031-7535C2C80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08" y="2092776"/>
            <a:ext cx="2619375" cy="1743075"/>
          </a:xfrm>
          <a:prstGeom prst="rect">
            <a:avLst/>
          </a:prstGeom>
        </p:spPr>
      </p:pic>
      <p:pic>
        <p:nvPicPr>
          <p:cNvPr id="6" name="Picture 5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69355DC5-DF4B-CA33-AFDA-1317835C21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0" y="1392544"/>
            <a:ext cx="4378262" cy="3681314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EFDD1FE0-4E4B-FC03-3C8E-32D4EBD11F7F}"/>
              </a:ext>
            </a:extLst>
          </p:cNvPr>
          <p:cNvSpPr txBox="1"/>
          <p:nvPr/>
        </p:nvSpPr>
        <p:spPr>
          <a:xfrm>
            <a:off x="3839946" y="4985308"/>
            <a:ext cx="5749490" cy="18726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58F0B-7BFC-9437-93AB-CA6376DCA31A}"/>
              </a:ext>
            </a:extLst>
          </p:cNvPr>
          <p:cNvSpPr txBox="1"/>
          <p:nvPr/>
        </p:nvSpPr>
        <p:spPr>
          <a:xfrm>
            <a:off x="5051713" y="108821"/>
            <a:ext cx="858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464BE-D85E-A5F9-A8BA-5B3EEFD42A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0" y="4800307"/>
            <a:ext cx="1297303" cy="2074811"/>
          </a:xfrm>
          <a:prstGeom prst="rect">
            <a:avLst/>
          </a:prstGeom>
        </p:spPr>
      </p:pic>
      <p:pic>
        <p:nvPicPr>
          <p:cNvPr id="8" name="C1">
            <a:hlinkClick r:id="" action="ppaction://media"/>
            <a:extLst>
              <a:ext uri="{FF2B5EF4-FFF2-40B4-BE49-F238E27FC236}">
                <a16:creationId xmlns:a16="http://schemas.microsoft.com/office/drawing/2014/main" id="{599B2165-AEFA-1122-35BF-934C3BED1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8651" y="1088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1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2EF20A0-B616-4BAD-E208-C01BD21A61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5" b="-1"/>
          <a:stretch/>
        </p:blipFill>
        <p:spPr>
          <a:xfrm>
            <a:off x="7165783" y="863666"/>
            <a:ext cx="3450882" cy="3283761"/>
          </a:xfrm>
          <a:prstGeom prst="rect">
            <a:avLst/>
          </a:prstGeom>
        </p:spPr>
      </p:pic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F674A0F3-0254-0728-1100-C7B0A6584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27" y="486256"/>
            <a:ext cx="7165783" cy="53743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0F6032C-CC75-A378-33DC-8E618A1A6B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48" y="1777816"/>
            <a:ext cx="2619375" cy="1743075"/>
          </a:xfrm>
          <a:prstGeom prst="rect">
            <a:avLst/>
          </a:prstGeom>
        </p:spPr>
      </p:pic>
      <p:sp>
        <p:nvSpPr>
          <p:cNvPr id="12" name="文本框 22">
            <a:extLst>
              <a:ext uri="{FF2B5EF4-FFF2-40B4-BE49-F238E27FC236}">
                <a16:creationId xmlns:a16="http://schemas.microsoft.com/office/drawing/2014/main" id="{4193B7E9-9068-6E7C-647C-71E6AB58FF98}"/>
              </a:ext>
            </a:extLst>
          </p:cNvPr>
          <p:cNvSpPr txBox="1"/>
          <p:nvPr/>
        </p:nvSpPr>
        <p:spPr>
          <a:xfrm>
            <a:off x="4369870" y="4924249"/>
            <a:ext cx="4841573" cy="18726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hộp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AC2AE-925F-877D-0E04-04906971231B}"/>
              </a:ext>
            </a:extLst>
          </p:cNvPr>
          <p:cNvSpPr txBox="1"/>
          <p:nvPr/>
        </p:nvSpPr>
        <p:spPr>
          <a:xfrm>
            <a:off x="5051713" y="108821"/>
            <a:ext cx="858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C4A6C-FC99-0726-A83C-1D94007A1A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0" y="4800307"/>
            <a:ext cx="1297303" cy="2074811"/>
          </a:xfrm>
          <a:prstGeom prst="rect">
            <a:avLst/>
          </a:prstGeom>
        </p:spPr>
      </p:pic>
      <p:pic>
        <p:nvPicPr>
          <p:cNvPr id="5" name="Câu 2">
            <a:hlinkClick r:id="" action="ppaction://media"/>
            <a:extLst>
              <a:ext uri="{FF2B5EF4-FFF2-40B4-BE49-F238E27FC236}">
                <a16:creationId xmlns:a16="http://schemas.microsoft.com/office/drawing/2014/main" id="{58624790-952D-4C14-FA93-8DE88CF15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9280" y="2830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21005_232735_s4AKL">
            <a:hlinkClick r:id="" action="ppaction://media"/>
            <a:extLst>
              <a:ext uri="{FF2B5EF4-FFF2-40B4-BE49-F238E27FC236}">
                <a16:creationId xmlns:a16="http://schemas.microsoft.com/office/drawing/2014/main" id="{005502C6-5E37-5AA1-D6D6-1FF3C5B34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6344387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324BDE-94C5-9929-CE95-B33098F90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20" y="846303"/>
            <a:ext cx="7988968" cy="53259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B354DE-BAAE-D1B1-0CCB-67675F423E3B}"/>
              </a:ext>
            </a:extLst>
          </p:cNvPr>
          <p:cNvSpPr txBox="1"/>
          <p:nvPr/>
        </p:nvSpPr>
        <p:spPr>
          <a:xfrm>
            <a:off x="2564599" y="0"/>
            <a:ext cx="858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A16B4-81A6-5A26-E8E3-6A7DBC22AD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0" y="4800307"/>
            <a:ext cx="1297303" cy="2074811"/>
          </a:xfrm>
          <a:prstGeom prst="rect">
            <a:avLst/>
          </a:prstGeom>
        </p:spPr>
      </p:pic>
      <p:pic>
        <p:nvPicPr>
          <p:cNvPr id="5" name="Câu 3">
            <a:hlinkClick r:id="" action="ppaction://media"/>
            <a:extLst>
              <a:ext uri="{FF2B5EF4-FFF2-40B4-BE49-F238E27FC236}">
                <a16:creationId xmlns:a16="http://schemas.microsoft.com/office/drawing/2014/main" id="{BF84B924-518F-1C81-5853-F16D1F4685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1832" y="301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4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629C2B-11AD-BFA1-472D-F4468D701000}"/>
              </a:ext>
            </a:extLst>
          </p:cNvPr>
          <p:cNvSpPr txBox="1"/>
          <p:nvPr/>
        </p:nvSpPr>
        <p:spPr>
          <a:xfrm>
            <a:off x="1241659" y="225468"/>
            <a:ext cx="9914020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khoan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0F0243-C324-5956-03A4-15F387896A73}"/>
              </a:ext>
            </a:extLst>
          </p:cNvPr>
          <p:cNvGrpSpPr/>
          <p:nvPr/>
        </p:nvGrpSpPr>
        <p:grpSpPr>
          <a:xfrm>
            <a:off x="3719142" y="3753852"/>
            <a:ext cx="4959053" cy="2868071"/>
            <a:chOff x="3719142" y="3753852"/>
            <a:chExt cx="4959053" cy="286807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12398B-5268-ABBE-780C-BF7C1DAE1AFE}"/>
                </a:ext>
              </a:extLst>
            </p:cNvPr>
            <p:cNvGrpSpPr/>
            <p:nvPr/>
          </p:nvGrpSpPr>
          <p:grpSpPr>
            <a:xfrm>
              <a:off x="3719142" y="3753852"/>
              <a:ext cx="4959053" cy="2811303"/>
              <a:chOff x="3467100" y="3114276"/>
              <a:chExt cx="6781800" cy="3497804"/>
            </a:xfrm>
          </p:grpSpPr>
          <p:sp>
            <p:nvSpPr>
              <p:cNvPr id="4" name="Rounded Rectangle 27">
                <a:extLst>
                  <a:ext uri="{FF2B5EF4-FFF2-40B4-BE49-F238E27FC236}">
                    <a16:creationId xmlns:a16="http://schemas.microsoft.com/office/drawing/2014/main" id="{51A6914E-3579-1125-00A0-E8F8B1632C4A}"/>
                  </a:ext>
                </a:extLst>
              </p:cNvPr>
              <p:cNvSpPr/>
              <p:nvPr/>
            </p:nvSpPr>
            <p:spPr>
              <a:xfrm>
                <a:off x="3467100" y="3114276"/>
                <a:ext cx="6781800" cy="34978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1B3002C-51A0-22FE-5DDE-B9D5A0561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27222" y1="18111" x2="33889" y2="3111"/>
                            <a14:foregroundMark x1="35556" y1="3333" x2="60556" y2="1444"/>
                            <a14:foregroundMark x1="62778" y1="1444" x2="70000" y2="5889"/>
                            <a14:foregroundMark x1="49778" y1="21444" x2="51111" y2="29444"/>
                            <a14:foregroundMark x1="44444" y1="40889" x2="51667" y2="61444"/>
                            <a14:foregroundMark x1="49222" y1="38111" x2="53889" y2="40000"/>
                            <a14:foregroundMark x1="68111" y1="48667" x2="71444" y2="51667"/>
                            <a14:foregroundMark x1="70889" y1="59222" x2="73333" y2="63333"/>
                            <a14:foregroundMark x1="67222" y1="67778" x2="69444" y2="73111"/>
                            <a14:foregroundMark x1="62000" y1="75889" x2="62222" y2="80556"/>
                            <a14:foregroundMark x1="68111" y1="85556" x2="74222" y2="94444"/>
                            <a14:foregroundMark x1="49778" y1="78333" x2="50556" y2="83333"/>
                            <a14:foregroundMark x1="29778" y1="59222" x2="30000" y2="63333"/>
                            <a14:foregroundMark x1="34222" y1="50889" x2="35556" y2="53333"/>
                            <a14:foregroundMark x1="35000" y1="68667" x2="32556" y2="73333"/>
                            <a14:foregroundMark x1="31667" y1="87000" x2="26667" y2="942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4174" y="3235725"/>
                <a:ext cx="2878152" cy="2878152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459E30-91CD-F2F6-BE46-0C04CBEEA8C4}"/>
                </a:ext>
              </a:extLst>
            </p:cNvPr>
            <p:cNvSpPr txBox="1"/>
            <p:nvPr/>
          </p:nvSpPr>
          <p:spPr>
            <a:xfrm>
              <a:off x="5460486" y="6037148"/>
              <a:ext cx="17988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hồ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3DF659-7242-8D4A-4013-882A8DAB18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0" y="4800307"/>
            <a:ext cx="1297303" cy="2074811"/>
          </a:xfrm>
          <a:prstGeom prst="rect">
            <a:avLst/>
          </a:prstGeom>
        </p:spPr>
      </p:pic>
      <p:pic>
        <p:nvPicPr>
          <p:cNvPr id="9" name="Câu 4">
            <a:hlinkClick r:id="" action="ppaction://media"/>
            <a:extLst>
              <a:ext uri="{FF2B5EF4-FFF2-40B4-BE49-F238E27FC236}">
                <a16:creationId xmlns:a16="http://schemas.microsoft.com/office/drawing/2014/main" id="{669AEA83-777F-0E77-0063-3B662B189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5453" y="1457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0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h 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3584574" y="1761359"/>
            <a:ext cx="6044031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 NỐI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543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2330883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761</Words>
  <Application>Microsoft Office PowerPoint</Application>
  <PresentationFormat>Widescreen</PresentationFormat>
  <Paragraphs>126</Paragraphs>
  <Slides>18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Microsoft YaHei</vt:lpstr>
      <vt:lpstr>Arial</vt:lpstr>
      <vt:lpstr>Arial-Rounded</vt:lpstr>
      <vt:lpstr>Calibri</vt:lpstr>
      <vt:lpstr>Calibri Light</vt:lpstr>
      <vt:lpstr>Times New Roman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66</cp:revision>
  <dcterms:created xsi:type="dcterms:W3CDTF">2021-07-15T10:18:53Z</dcterms:created>
  <dcterms:modified xsi:type="dcterms:W3CDTF">2022-10-11T23:22:21Z</dcterms:modified>
</cp:coreProperties>
</file>