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2" r:id="rId5"/>
    <p:sldMasterId id="2147483724" r:id="rId6"/>
    <p:sldMasterId id="2147483736" r:id="rId7"/>
    <p:sldMasterId id="2147483748" r:id="rId8"/>
  </p:sldMasterIdLst>
  <p:notesMasterIdLst>
    <p:notesMasterId r:id="rId25"/>
  </p:notesMasterIdLst>
  <p:sldIdLst>
    <p:sldId id="282" r:id="rId9"/>
    <p:sldId id="283" r:id="rId10"/>
    <p:sldId id="287" r:id="rId11"/>
    <p:sldId id="259" r:id="rId12"/>
    <p:sldId id="260" r:id="rId13"/>
    <p:sldId id="261" r:id="rId14"/>
    <p:sldId id="263" r:id="rId15"/>
    <p:sldId id="281" r:id="rId16"/>
    <p:sldId id="274" r:id="rId17"/>
    <p:sldId id="267" r:id="rId18"/>
    <p:sldId id="284" r:id="rId19"/>
    <p:sldId id="269" r:id="rId20"/>
    <p:sldId id="270" r:id="rId21"/>
    <p:sldId id="285" r:id="rId22"/>
    <p:sldId id="280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016D1-47F3-4D0E-9E9A-E170E50F056B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A60EF-DA71-4101-8A20-B4677FA6D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2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7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7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98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AA76F-3330-4E01-9C14-3A6CD206FC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1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8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1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7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94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73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3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8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57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3922264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0178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881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4353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8094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394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977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07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40986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107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39643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827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5325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98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47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20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8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99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661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25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21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89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51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1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3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57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512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0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8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71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67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29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604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65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98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72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80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0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015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77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32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3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7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10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60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55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2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2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78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727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242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93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327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22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23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89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34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80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3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61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37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42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56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7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198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66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744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570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55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2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3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26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301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F768CD6C-1D22-4210-8101-7F433D7A5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65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EEAD-A892-44A6-8E0C-D041F94F16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09571-CC65-4931-8D92-23CD0BDB0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9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3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6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6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2">
            <a:extLst>
              <a:ext uri="{FF2B5EF4-FFF2-40B4-BE49-F238E27FC236}">
                <a16:creationId xmlns:a16="http://schemas.microsoft.com/office/drawing/2014/main" id="{832FC432-02A5-467A-9F48-251E117991DB}"/>
              </a:ext>
            </a:extLst>
          </p:cNvPr>
          <p:cNvSpPr txBox="1"/>
          <p:nvPr/>
        </p:nvSpPr>
        <p:spPr>
          <a:xfrm>
            <a:off x="1963713" y="2870353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Đ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377141" y="2782337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4030" y="2273043"/>
            <a:ext cx="8732872" cy="2780016"/>
            <a:chOff x="3264195" y="1805839"/>
            <a:chExt cx="5940863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195" y="2164234"/>
              <a:ext cx="5940863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sàng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574364" y="1805839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51" y="4467717"/>
            <a:ext cx="2485551" cy="2469305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030" y="5053059"/>
            <a:ext cx="95263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001D58"/>
                </a:solidFill>
              </a:rPr>
              <a:t>C</a:t>
            </a:r>
            <a:r>
              <a:rPr lang="vi-VN" dirty="0">
                <a:solidFill>
                  <a:srgbClr val="001D58"/>
                </a:solidFill>
              </a:rPr>
              <a:t>âu tục ngữ muốn nhắn gửi đến mọi người rằng hãy ra ngoài để tìm hiểu kiến thức, bổ sung cho mình hiểu biết để không </a:t>
            </a:r>
            <a:r>
              <a:rPr lang="en-US" dirty="0" err="1">
                <a:solidFill>
                  <a:srgbClr val="001D58"/>
                </a:solidFill>
                <a:cs typeface="Arial" panose="020B0604020202020204" pitchFamily="34" charset="0"/>
              </a:rPr>
              <a:t>lạc</a:t>
            </a:r>
            <a:r>
              <a:rPr lang="vi-VN" dirty="0">
                <a:solidFill>
                  <a:srgbClr val="001D58"/>
                </a:solidFill>
              </a:rPr>
              <a:t> hậu</a:t>
            </a:r>
            <a:r>
              <a:rPr lang="en-US" dirty="0">
                <a:solidFill>
                  <a:srgbClr val="001D58"/>
                </a:solidFill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6" y="2622142"/>
            <a:ext cx="10455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6" y="3503109"/>
            <a:ext cx="107278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g, y, k, h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ô 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58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1D5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25DD1-FEFB-488A-B1BC-63B9579EE322}"/>
              </a:ext>
            </a:extLst>
          </p:cNvPr>
          <p:cNvSpPr txBox="1"/>
          <p:nvPr/>
        </p:nvSpPr>
        <p:spPr>
          <a:xfrm>
            <a:off x="1564183" y="1027862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8A2583-C0E1-4685-8EBC-8186E3EBCB1B}"/>
              </a:ext>
            </a:extLst>
          </p:cNvPr>
          <p:cNvSpPr txBox="1"/>
          <p:nvPr/>
        </p:nvSpPr>
        <p:spPr>
          <a:xfrm>
            <a:off x="2675479" y="1026904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F80C0-6EC6-4EED-A7DD-F9ADCC1DCFAD}"/>
              </a:ext>
            </a:extLst>
          </p:cNvPr>
          <p:cNvSpPr txBox="1"/>
          <p:nvPr/>
        </p:nvSpPr>
        <p:spPr>
          <a:xfrm>
            <a:off x="4038339" y="1009939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76392-DEBF-4D93-A118-F03018B47CA7}"/>
              </a:ext>
            </a:extLst>
          </p:cNvPr>
          <p:cNvSpPr txBox="1"/>
          <p:nvPr/>
        </p:nvSpPr>
        <p:spPr>
          <a:xfrm>
            <a:off x="6509806" y="1017307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A832B3-4975-4BF7-9505-9BC39BF52DC0}"/>
              </a:ext>
            </a:extLst>
          </p:cNvPr>
          <p:cNvSpPr txBox="1"/>
          <p:nvPr/>
        </p:nvSpPr>
        <p:spPr>
          <a:xfrm>
            <a:off x="7656983" y="1014140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8E901-E57C-4B23-9DF4-E871CC2F844C}"/>
              </a:ext>
            </a:extLst>
          </p:cNvPr>
          <p:cNvSpPr txBox="1"/>
          <p:nvPr/>
        </p:nvSpPr>
        <p:spPr>
          <a:xfrm>
            <a:off x="8999002" y="1012654"/>
            <a:ext cx="56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1672"/>
            <a:ext cx="12601575" cy="7084927"/>
          </a:xfrm>
          <a:prstGeom prst="rect">
            <a:avLst/>
          </a:prstGeom>
        </p:spPr>
      </p:pic>
      <p:sp>
        <p:nvSpPr>
          <p:cNvPr id="12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43" y="2342020"/>
            <a:ext cx="113697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viết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 dụng, các con chú ý khoảng cách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 1 con chữ o.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21" grpId="0"/>
      <p:bldP spid="22" grpId="0"/>
      <p:bldP spid="23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515" y="1547334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-50281"/>
            <a:ext cx="5694217" cy="71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90" y="-328596"/>
            <a:ext cx="10053255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1B720A-13CD-4B8A-81A5-CE4DAA124F8C}"/>
              </a:ext>
            </a:extLst>
          </p:cNvPr>
          <p:cNvSpPr txBox="1"/>
          <p:nvPr/>
        </p:nvSpPr>
        <p:spPr>
          <a:xfrm rot="21330368">
            <a:off x="2764508" y="2225046"/>
            <a:ext cx="290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452" y="3469368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14.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sàng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89" y="3447957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568"/>
            <a:ext cx="13214473" cy="520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570323" y="1178169"/>
            <a:ext cx="8973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6780500" y="2008698"/>
            <a:ext cx="500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6780500" y="291943"/>
            <a:ext cx="500971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6780500" y="3844305"/>
            <a:ext cx="51759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Đ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ô li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689283" y="2963425"/>
            <a:ext cx="6132557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817215" y="1832736"/>
            <a:ext cx="1649531" cy="207935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99966" y="1836182"/>
            <a:ext cx="5937944" cy="2076597"/>
            <a:chOff x="4826143" y="162081"/>
            <a:chExt cx="5313390" cy="1956323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42" y="784327"/>
              <a:ext cx="5165991" cy="1014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altLang="en-US" sz="32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sàng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nghĩa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Cloud Callout 18"/>
            <p:cNvSpPr/>
            <p:nvPr/>
          </p:nvSpPr>
          <p:spPr>
            <a:xfrm>
              <a:off x="4826143" y="16208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32" y="3365592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61" y="3997798"/>
            <a:ext cx="59537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đồ đan bằng tre, hình tròn, lòng nông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có lỗ nhỏ và thưa, thường dùng để làm cho gạo sạch thóc, trấu và tấm.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8178799" y="3019270"/>
            <a:ext cx="4013201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388</Words>
  <Application>Microsoft Office PowerPoint</Application>
  <PresentationFormat>Widescreen</PresentationFormat>
  <Paragraphs>48</Paragraphs>
  <Slides>16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HP001 5 hàng</vt:lpstr>
      <vt:lpstr>ITC Avant Garde Std Bk</vt:lpstr>
      <vt:lpstr>Times New Roman</vt:lpstr>
      <vt:lpstr>思源黑体 CN Bold</vt:lpstr>
      <vt:lpstr>1_Office Theme</vt:lpstr>
      <vt:lpstr>Office Theme</vt:lpstr>
      <vt:lpstr>默认设计模板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15</cp:revision>
  <dcterms:created xsi:type="dcterms:W3CDTF">2021-07-15T08:20:32Z</dcterms:created>
  <dcterms:modified xsi:type="dcterms:W3CDTF">2022-09-22T01:32:38Z</dcterms:modified>
</cp:coreProperties>
</file>