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16"/>
  </p:notesMasterIdLst>
  <p:sldIdLst>
    <p:sldId id="284" r:id="rId5"/>
    <p:sldId id="286" r:id="rId6"/>
    <p:sldId id="258" r:id="rId7"/>
    <p:sldId id="274" r:id="rId8"/>
    <p:sldId id="285" r:id="rId9"/>
    <p:sldId id="259" r:id="rId10"/>
    <p:sldId id="269" r:id="rId11"/>
    <p:sldId id="268" r:id="rId12"/>
    <p:sldId id="270" r:id="rId13"/>
    <p:sldId id="265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2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A2849-2940-43E8-B416-F8DEE687F15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BFE56-7832-4C69-B811-6D76D86C7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5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D9C31-5652-4803-99C4-B7D08C934EC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6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117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D9C31-5652-4803-99C4-B7D08C934EC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6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9660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597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D9C31-5652-4803-99C4-B7D08C934EC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9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EF1BD-9B53-4EC6-9AE8-E8F776EAE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DF7B6-B21F-44B9-8D5D-1111D2DD7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13891-98F7-4DA2-9CB7-E282FA997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E1BCE-2DB6-4EDC-A44E-2B80B0B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0381B-7FBC-42F5-93BD-483C14AE5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9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245F-535D-49CD-87D7-68865C165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6F06A3-3513-4B36-B640-053297EE4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E66C3-0656-4088-B61B-1803A09C2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F685C-52D3-452A-A9B6-DB0CADF8C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354AA-5891-4D7A-84F5-37F54864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1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267794-1900-4AA8-AC3C-801DB6C833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8673BE-A6E8-41D3-9DB0-EFD0A2F9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CDFF0-6BF0-4038-8C58-8FB7FADC4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01A32-ED6D-43E5-8B93-5844646B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DEBA7-E13A-4C25-A3E3-10650C667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14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51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9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14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9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6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81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12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2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99263-DC33-49BC-9D05-97CF3ADB9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F0248-1958-4DE1-B7BD-43934A137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3D624-6501-4644-A3EC-425EF283A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80122-660F-4462-A9A5-7E21027D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98E4C-0A59-42FD-B795-F64394F86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11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44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95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64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21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18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41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60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65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95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5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D91D5-1F19-4E0E-80A3-1D2FEBA9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37388-9310-4B69-AF47-683373244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D1229-A63C-4CCC-9EAF-5E1902705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EBF2E-792D-4164-97A5-95A197370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A72BC-D9E7-4D97-A69F-FBF8C2A5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62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50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907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49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15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95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524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645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000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5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73BC-6FCC-46CE-8585-4E75E9E2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4913A-A53E-44B1-84B5-2B54CB2BC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07F7C-4A5F-4221-92EE-ED7433BEA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21089-C161-4C03-A0CD-A1045C5FF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397A6-F8A1-4456-A273-A63FE03E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D92F7-150C-4911-84D1-B3E266536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94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110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7276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3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39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24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4519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5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2910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6BA45-B90C-46C4-AC0A-456FA5DB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E8801-EE7F-4515-9CBA-52D2997A1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D68C6-5520-42E8-BB06-9ECAED85C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0F3362-8FFD-4DBE-BF40-EF0B26346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27023F-6F23-428D-B167-1E5BBB72ED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1FA150-08C5-4092-B340-35513261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CE2ACB-A413-41C1-A050-E040537D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1B0F-EBEF-4E31-AAD2-562083A2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0DD0-0790-4537-BFFF-1D1B86F84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305B1-76D2-4CDB-9F47-6CE41A4B6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FFCFE-16AB-4E68-B958-0D5531B62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9DEF7-E638-4AEB-8149-077572D7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6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8E338-3CD5-46FD-9C61-B10CA7FB6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B888C3-BCB4-4021-84F3-568ED088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6C555-B46F-4180-B62D-1904FF06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02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88FE-4E54-4DDD-8968-3FB3BA593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98DA3-F9EF-4D47-8B19-D209E2420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BE2C5-1ECF-4215-B2ED-01C3BF841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0B2E1-9D71-4E24-84D9-EF8C9B6F3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25024-F287-4F72-8673-030BDF7D2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07CEB-B142-461F-9AB4-199914E64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9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3C80-4B31-49F2-AFF5-51ADC6610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E005B-5E56-45AC-8E10-559F48F7E9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2D2F0-E4B6-4BCD-BF31-67C898CBE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8D8D4-A5AC-4A8D-AC3C-C42A3A23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1F931-EAFF-443B-A500-200B7D686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33DCF-6FF1-44E4-B21A-2082CFE5C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8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2EB525-00A5-47D7-8679-D8512431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61D4F-9D80-42A3-AE92-984F608F9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306EE-65B5-48DA-9A40-31AEF4694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8C3F0-7A7E-415A-BC86-E6149611881C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51188-CBAD-4345-A216-C6DA5762C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56C79-9530-4968-A7A4-56B4F4931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1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22/9/2022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8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52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216000"/>
            <a:ext cx="12153448" cy="67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3985660"/>
            <a:ext cx="4927788" cy="287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52418-C60A-4F1C-B2CF-788FF7F41C63}"/>
              </a:ext>
            </a:extLst>
          </p:cNvPr>
          <p:cNvSpPr/>
          <p:nvPr/>
        </p:nvSpPr>
        <p:spPr>
          <a:xfrm>
            <a:off x="2104571" y="914400"/>
            <a:ext cx="8403772" cy="2727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9D229-CF15-4641-9EB0-8A6FCE434E52}"/>
              </a:ext>
            </a:extLst>
          </p:cNvPr>
          <p:cNvSpPr/>
          <p:nvPr/>
        </p:nvSpPr>
        <p:spPr>
          <a:xfrm>
            <a:off x="7722941" y="2949305"/>
            <a:ext cx="391885" cy="14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1408" y="3181082"/>
            <a:ext cx="193183" cy="180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6064B-7C86-4BE3-8A2C-ED2712A28455}"/>
              </a:ext>
            </a:extLst>
          </p:cNvPr>
          <p:cNvSpPr txBox="1"/>
          <p:nvPr/>
        </p:nvSpPr>
        <p:spPr>
          <a:xfrm>
            <a:off x="2489884" y="1387146"/>
            <a:ext cx="763314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5979" y="1319639"/>
            <a:ext cx="11280041" cy="974131"/>
          </a:xfrm>
          <a:prstGeom prst="roundRect">
            <a:avLst>
              <a:gd name="adj" fmla="val 41152"/>
            </a:avLst>
          </a:prstGeom>
          <a:noFill/>
          <a:ln w="12700">
            <a:prstDash val="dash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852820" y="1501617"/>
            <a:ext cx="11260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455979" y="3004184"/>
            <a:ext cx="114757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G: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ý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lí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do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4226662" y="401847"/>
            <a:ext cx="325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Trải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nghiệm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216000"/>
            <a:ext cx="12153448" cy="67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3985660"/>
            <a:ext cx="4927788" cy="287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52418-C60A-4F1C-B2CF-788FF7F41C63}"/>
              </a:ext>
            </a:extLst>
          </p:cNvPr>
          <p:cNvSpPr/>
          <p:nvPr/>
        </p:nvSpPr>
        <p:spPr>
          <a:xfrm>
            <a:off x="698686" y="851209"/>
            <a:ext cx="10634331" cy="3071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9D229-CF15-4641-9EB0-8A6FCE434E52}"/>
              </a:ext>
            </a:extLst>
          </p:cNvPr>
          <p:cNvSpPr/>
          <p:nvPr/>
        </p:nvSpPr>
        <p:spPr>
          <a:xfrm>
            <a:off x="7722941" y="2949305"/>
            <a:ext cx="391885" cy="14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1408" y="3181082"/>
            <a:ext cx="193183" cy="180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B6FE7F-E2F5-459E-A91E-66FB8B49A555}"/>
              </a:ext>
            </a:extLst>
          </p:cNvPr>
          <p:cNvSpPr txBox="1"/>
          <p:nvPr/>
        </p:nvSpPr>
        <p:spPr>
          <a:xfrm>
            <a:off x="978326" y="1378773"/>
            <a:ext cx="100844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Bữa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trưa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57).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A722F9-C2E7-46A8-8E0D-E88D559579F4}"/>
              </a:ext>
            </a:extLst>
          </p:cNvPr>
          <p:cNvSpPr txBox="1"/>
          <p:nvPr/>
        </p:nvSpPr>
        <p:spPr>
          <a:xfrm>
            <a:off x="3319191" y="854439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9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1091056" y="682283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83569" y="1494413"/>
            <a:ext cx="8739867" cy="1354152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06591" y="1405116"/>
            <a:ext cx="1727714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512622" y="1494413"/>
            <a:ext cx="1583299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07876" y="1721252"/>
            <a:ext cx="7111803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TRỐNG TRƯỜNG EM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221" y="3896824"/>
            <a:ext cx="2284916" cy="28913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215158" y="2787627"/>
            <a:ext cx="6671560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NGHE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9B43B9A-0819-4794-BAD5-E8724B8B9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333" y="639526"/>
            <a:ext cx="10590566" cy="557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216000"/>
            <a:ext cx="12153448" cy="67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3985660"/>
            <a:ext cx="4927788" cy="287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52418-C60A-4F1C-B2CF-788FF7F41C63}"/>
              </a:ext>
            </a:extLst>
          </p:cNvPr>
          <p:cNvSpPr/>
          <p:nvPr/>
        </p:nvSpPr>
        <p:spPr>
          <a:xfrm>
            <a:off x="2104571" y="914400"/>
            <a:ext cx="8403772" cy="2727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9D229-CF15-4641-9EB0-8A6FCE434E52}"/>
              </a:ext>
            </a:extLst>
          </p:cNvPr>
          <p:cNvSpPr/>
          <p:nvPr/>
        </p:nvSpPr>
        <p:spPr>
          <a:xfrm>
            <a:off x="7722941" y="2949305"/>
            <a:ext cx="391885" cy="14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1408" y="3181082"/>
            <a:ext cx="193183" cy="180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文本框 22">
            <a:extLst>
              <a:ext uri="{FF2B5EF4-FFF2-40B4-BE49-F238E27FC236}">
                <a16:creationId xmlns:a16="http://schemas.microsoft.com/office/drawing/2014/main" id="{F769332B-0336-46C6-92EA-BED30FEB93F7}"/>
              </a:ext>
            </a:extLst>
          </p:cNvPr>
          <p:cNvSpPr txBox="1"/>
          <p:nvPr/>
        </p:nvSpPr>
        <p:spPr>
          <a:xfrm>
            <a:off x="5041857" y="1141122"/>
            <a:ext cx="382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DFBC6183-28D1-43B2-A583-7925A0C66CDC}"/>
              </a:ext>
            </a:extLst>
          </p:cNvPr>
          <p:cNvSpPr txBox="1"/>
          <p:nvPr/>
        </p:nvSpPr>
        <p:spPr>
          <a:xfrm>
            <a:off x="2488340" y="2257752"/>
            <a:ext cx="8176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 TRƯỜNG CỦA EM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023851" y="275165"/>
            <a:ext cx="8176438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547579"/>
            <a:ext cx="10972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Nhận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biết được các sự việc trong tranh minh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vào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tranh và lời gợi ý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nói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cảm nhận của bản thân về trường mình.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tình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cảm gắn bó,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82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EA1F591-3A27-4232-9D40-AB447B9995D7}"/>
              </a:ext>
            </a:extLst>
          </p:cNvPr>
          <p:cNvSpPr txBox="1"/>
          <p:nvPr/>
        </p:nvSpPr>
        <p:spPr>
          <a:xfrm>
            <a:off x="576663" y="179191"/>
            <a:ext cx="10120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13C7D-2359-485F-BD7B-F942D7FEF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69" t="24561" r="14737" b="19453"/>
          <a:stretch/>
        </p:blipFill>
        <p:spPr>
          <a:xfrm>
            <a:off x="0" y="2313709"/>
            <a:ext cx="12192000" cy="4489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87CBB1-8222-4A27-A9BD-F2DE25383552}"/>
              </a:ext>
            </a:extLst>
          </p:cNvPr>
          <p:cNvSpPr txBox="1"/>
          <p:nvPr/>
        </p:nvSpPr>
        <p:spPr>
          <a:xfrm>
            <a:off x="576663" y="969451"/>
            <a:ext cx="11760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Hai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chủ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B6006-40BB-4FA8-9B48-466C85FCE888}"/>
              </a:ext>
            </a:extLst>
          </p:cNvPr>
          <p:cNvSpPr txBox="1"/>
          <p:nvPr/>
        </p:nvSpPr>
        <p:spPr>
          <a:xfrm>
            <a:off x="576663" y="1811448"/>
            <a:ext cx="11078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3B482C-BEE0-4E5A-A972-FC7AED5B5F45}"/>
              </a:ext>
            </a:extLst>
          </p:cNvPr>
          <p:cNvSpPr txBox="1"/>
          <p:nvPr/>
        </p:nvSpPr>
        <p:spPr>
          <a:xfrm>
            <a:off x="580571" y="1310025"/>
            <a:ext cx="114191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Ở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khiến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+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Địa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endParaRPr lang="en-US" sz="4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+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DB43-0516-4F5B-B23C-1F2F503EFE87}"/>
              </a:ext>
            </a:extLst>
          </p:cNvPr>
          <p:cNvSpPr txBox="1"/>
          <p:nvPr/>
        </p:nvSpPr>
        <p:spPr>
          <a:xfrm>
            <a:off x="580571" y="513445"/>
            <a:ext cx="10653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AC108BE-79F3-437A-A4BA-CEE157CFB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3822" y="4990961"/>
            <a:ext cx="1645920" cy="186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76B0142-B9FD-44C6-A981-3901A461C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08" y="2224908"/>
            <a:ext cx="4633092" cy="463309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AB967B33-0B5A-4931-974F-866B90D1FB89}"/>
              </a:ext>
            </a:extLst>
          </p:cNvPr>
          <p:cNvSpPr/>
          <p:nvPr/>
        </p:nvSpPr>
        <p:spPr>
          <a:xfrm>
            <a:off x="1963711" y="1214203"/>
            <a:ext cx="5681273" cy="2548328"/>
          </a:xfrm>
          <a:prstGeom prst="cloudCallout">
            <a:avLst>
              <a:gd name="adj1" fmla="val 65974"/>
              <a:gd name="adj2" fmla="val 154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42FD0C-446C-44D6-8815-588289AA990A}"/>
              </a:ext>
            </a:extLst>
          </p:cNvPr>
          <p:cNvSpPr txBox="1"/>
          <p:nvPr/>
        </p:nvSpPr>
        <p:spPr>
          <a:xfrm>
            <a:off x="3058177" y="2105561"/>
            <a:ext cx="6075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39746E0-2082-48B6-BFCC-A14E2FD0B269}"/>
              </a:ext>
            </a:extLst>
          </p:cNvPr>
          <p:cNvSpPr txBox="1"/>
          <p:nvPr/>
        </p:nvSpPr>
        <p:spPr>
          <a:xfrm>
            <a:off x="849282" y="368302"/>
            <a:ext cx="10617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3BE28-1745-4A78-AB71-1E5BCEA45D5F}"/>
              </a:ext>
            </a:extLst>
          </p:cNvPr>
          <p:cNvSpPr txBox="1"/>
          <p:nvPr/>
        </p:nvSpPr>
        <p:spPr>
          <a:xfrm>
            <a:off x="736025" y="1052734"/>
            <a:ext cx="130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E4D81-FD33-4E16-8147-4A37BC5916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08" y="1261576"/>
            <a:ext cx="2637036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DB8E4-571A-4E6D-95C0-8349B55051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0"/>
          <a:stretch/>
        </p:blipFill>
        <p:spPr>
          <a:xfrm>
            <a:off x="7594621" y="1241421"/>
            <a:ext cx="3758158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0B046B-3624-40C8-A328-49811B329CC5}"/>
              </a:ext>
            </a:extLst>
          </p:cNvPr>
          <p:cNvSpPr txBox="1"/>
          <p:nvPr/>
        </p:nvSpPr>
        <p:spPr>
          <a:xfrm>
            <a:off x="1498212" y="4084000"/>
            <a:ext cx="4922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9320E-E9F1-4352-AE1D-CEF7B73E00EE}"/>
              </a:ext>
            </a:extLst>
          </p:cNvPr>
          <p:cNvSpPr txBox="1"/>
          <p:nvPr/>
        </p:nvSpPr>
        <p:spPr>
          <a:xfrm>
            <a:off x="7090827" y="3959591"/>
            <a:ext cx="5879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CBB41E-6ECD-4E3D-836F-0CDD4B9B6F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6215"/>
          <a:stretch/>
        </p:blipFill>
        <p:spPr>
          <a:xfrm>
            <a:off x="4528262" y="5129142"/>
            <a:ext cx="3010553" cy="17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251</Words>
  <Application>Microsoft Office PowerPoint</Application>
  <PresentationFormat>Widescreen</PresentationFormat>
  <Paragraphs>45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Microsoft YaHei</vt:lpstr>
      <vt:lpstr>宋体</vt:lpstr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22</cp:revision>
  <dcterms:created xsi:type="dcterms:W3CDTF">2021-07-15T08:30:34Z</dcterms:created>
  <dcterms:modified xsi:type="dcterms:W3CDTF">2022-09-22T01:35:33Z</dcterms:modified>
</cp:coreProperties>
</file>