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41" r:id="rId2"/>
  </p:sldMasterIdLst>
  <p:notesMasterIdLst>
    <p:notesMasterId r:id="rId8"/>
  </p:notesMasterIdLst>
  <p:sldIdLst>
    <p:sldId id="478" r:id="rId3"/>
    <p:sldId id="464" r:id="rId4"/>
    <p:sldId id="476" r:id="rId5"/>
    <p:sldId id="473" r:id="rId6"/>
    <p:sldId id="474" r:id="rId7"/>
  </p:sldIdLst>
  <p:sldSz cx="16256000" cy="9144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722313" indent="-265113"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1446213" indent="-531813"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2170113" indent="-798513"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2894013" indent="-1065213"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880" userDrawn="1">
          <p15:clr>
            <a:srgbClr val="A4A3A4"/>
          </p15:clr>
        </p15:guide>
        <p15:guide id="2" pos="512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66"/>
    <a:srgbClr val="0066FF"/>
    <a:srgbClr val="FFFF99"/>
    <a:srgbClr val="CC0066"/>
    <a:srgbClr val="66FFCC"/>
    <a:srgbClr val="003300"/>
    <a:srgbClr val="996633"/>
    <a:srgbClr val="008000"/>
    <a:srgbClr val="CC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3" autoAdjust="0"/>
    <p:restoredTop sz="85502" autoAdjust="0"/>
  </p:normalViewPr>
  <p:slideViewPr>
    <p:cSldViewPr>
      <p:cViewPr>
        <p:scale>
          <a:sx n="38" d="100"/>
          <a:sy n="38" d="100"/>
        </p:scale>
        <p:origin x="-660" y="-702"/>
      </p:cViewPr>
      <p:guideLst>
        <p:guide orient="horz" pos="2880"/>
        <p:guide pos="5121"/>
      </p:guideLst>
    </p:cSldViewPr>
  </p:slideViewPr>
  <p:notesTextViewPr>
    <p:cViewPr>
      <p:scale>
        <a:sx n="150" d="100"/>
        <a:sy n="15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mn-cs"/>
              </a:defRPr>
            </a:lvl1pPr>
          </a:lstStyle>
          <a:p>
            <a:pPr>
              <a:defRPr/>
            </a:pPr>
            <a:endParaRPr lang="en-US"/>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mn-cs"/>
              </a:defRPr>
            </a:lvl1pPr>
          </a:lstStyle>
          <a:p>
            <a:pPr>
              <a:defRPr/>
            </a:pPr>
            <a:fld id="{32C95DB8-0C4C-49B8-BE21-9E5C84CF7227}" type="datetimeFigureOut">
              <a:rPr lang="en-US"/>
              <a:pPr>
                <a:defRPr/>
              </a:pPr>
              <a:t>10/11/2022</a:t>
            </a:fld>
            <a:endParaRPr lang="en-US"/>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mn-cs"/>
              </a:defRPr>
            </a:lvl1pPr>
          </a:lstStyle>
          <a:p>
            <a:pPr>
              <a:defRPr/>
            </a:pPr>
            <a:endParaRPr lang="en-US"/>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77641D3-B927-4290-BE16-778A0CABAFD5}" type="slidenum">
              <a:rPr lang="en-US" altLang="en-US"/>
              <a:pPr>
                <a:defRPr/>
              </a:pPr>
              <a:t>‹#›</a:t>
            </a:fld>
            <a:endParaRPr lang="en-US" altLang="en-US"/>
          </a:p>
        </p:txBody>
      </p:sp>
    </p:spTree>
    <p:extLst>
      <p:ext uri="{BB962C8B-B14F-4D97-AF65-F5344CB8AC3E}">
        <p14:creationId xmlns:p14="http://schemas.microsoft.com/office/powerpoint/2010/main" val="12039039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Calibri" pitchFamily="34" charset="0"/>
        <a:ea typeface="+mn-ea"/>
        <a:cs typeface="+mn-cs"/>
      </a:defRPr>
    </a:lvl1pPr>
    <a:lvl2pPr marL="722313" algn="l" rtl="0" eaLnBrk="0" fontAlgn="base" hangingPunct="0">
      <a:spcBef>
        <a:spcPct val="30000"/>
      </a:spcBef>
      <a:spcAft>
        <a:spcPct val="0"/>
      </a:spcAft>
      <a:defRPr sz="1900" kern="1200">
        <a:solidFill>
          <a:schemeClr val="tx1"/>
        </a:solidFill>
        <a:latin typeface="Calibri" pitchFamily="34" charset="0"/>
        <a:ea typeface="+mn-ea"/>
        <a:cs typeface="+mn-cs"/>
      </a:defRPr>
    </a:lvl2pPr>
    <a:lvl3pPr marL="1446213" algn="l" rtl="0" eaLnBrk="0" fontAlgn="base" hangingPunct="0">
      <a:spcBef>
        <a:spcPct val="30000"/>
      </a:spcBef>
      <a:spcAft>
        <a:spcPct val="0"/>
      </a:spcAft>
      <a:defRPr sz="1900" kern="1200">
        <a:solidFill>
          <a:schemeClr val="tx1"/>
        </a:solidFill>
        <a:latin typeface="Calibri" pitchFamily="34" charset="0"/>
        <a:ea typeface="+mn-ea"/>
        <a:cs typeface="+mn-cs"/>
      </a:defRPr>
    </a:lvl3pPr>
    <a:lvl4pPr marL="2170113" algn="l" rtl="0" eaLnBrk="0" fontAlgn="base" hangingPunct="0">
      <a:spcBef>
        <a:spcPct val="30000"/>
      </a:spcBef>
      <a:spcAft>
        <a:spcPct val="0"/>
      </a:spcAft>
      <a:defRPr sz="1900" kern="1200">
        <a:solidFill>
          <a:schemeClr val="tx1"/>
        </a:solidFill>
        <a:latin typeface="Calibri" pitchFamily="34" charset="0"/>
        <a:ea typeface="+mn-ea"/>
        <a:cs typeface="+mn-cs"/>
      </a:defRPr>
    </a:lvl4pPr>
    <a:lvl5pPr marL="2894013" algn="l" rtl="0" eaLnBrk="0" fontAlgn="base" hangingPunct="0">
      <a:spcBef>
        <a:spcPct val="30000"/>
      </a:spcBef>
      <a:spcAft>
        <a:spcPct val="0"/>
      </a:spcAft>
      <a:defRPr sz="1900" kern="1200">
        <a:solidFill>
          <a:schemeClr val="tx1"/>
        </a:solidFill>
        <a:latin typeface="Calibri" pitchFamily="34" charset="0"/>
        <a:ea typeface="+mn-ea"/>
        <a:cs typeface="+mn-cs"/>
      </a:defRPr>
    </a:lvl5pPr>
    <a:lvl6pPr marL="3618281" algn="l" defTabSz="1447312" rtl="0" eaLnBrk="1" latinLnBrk="0" hangingPunct="1">
      <a:defRPr sz="1900" kern="1200">
        <a:solidFill>
          <a:schemeClr val="tx1"/>
        </a:solidFill>
        <a:latin typeface="+mn-lt"/>
        <a:ea typeface="+mn-ea"/>
        <a:cs typeface="+mn-cs"/>
      </a:defRPr>
    </a:lvl6pPr>
    <a:lvl7pPr marL="4341937" algn="l" defTabSz="1447312" rtl="0" eaLnBrk="1" latinLnBrk="0" hangingPunct="1">
      <a:defRPr sz="1900" kern="1200">
        <a:solidFill>
          <a:schemeClr val="tx1"/>
        </a:solidFill>
        <a:latin typeface="+mn-lt"/>
        <a:ea typeface="+mn-ea"/>
        <a:cs typeface="+mn-cs"/>
      </a:defRPr>
    </a:lvl7pPr>
    <a:lvl8pPr marL="5065593" algn="l" defTabSz="1447312" rtl="0" eaLnBrk="1" latinLnBrk="0" hangingPunct="1">
      <a:defRPr sz="1900" kern="1200">
        <a:solidFill>
          <a:schemeClr val="tx1"/>
        </a:solidFill>
        <a:latin typeface="+mn-lt"/>
        <a:ea typeface="+mn-ea"/>
        <a:cs typeface="+mn-cs"/>
      </a:defRPr>
    </a:lvl8pPr>
    <a:lvl9pPr marL="5789249" algn="l" defTabSz="144731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19201" y="2840569"/>
            <a:ext cx="13817600" cy="1960033"/>
          </a:xfrm>
        </p:spPr>
        <p:txBody>
          <a:bodyPr/>
          <a:lstStyle/>
          <a:p>
            <a:r>
              <a:rPr lang="en-US"/>
              <a:t>Click to edit Master title style</a:t>
            </a:r>
          </a:p>
        </p:txBody>
      </p:sp>
      <p:sp>
        <p:nvSpPr>
          <p:cNvPr id="3" name="Subtitle 2"/>
          <p:cNvSpPr>
            <a:spLocks noGrp="1"/>
          </p:cNvSpPr>
          <p:nvPr>
            <p:ph type="subTitle" idx="1"/>
          </p:nvPr>
        </p:nvSpPr>
        <p:spPr>
          <a:xfrm>
            <a:off x="2438401" y="5181600"/>
            <a:ext cx="11379200" cy="2336800"/>
          </a:xfrm>
        </p:spPr>
        <p:txBody>
          <a:bodyPr/>
          <a:lstStyle>
            <a:lvl1pPr marL="0" indent="0" algn="ctr">
              <a:buNone/>
              <a:defRPr/>
            </a:lvl1pPr>
            <a:lvl2pPr marL="726840" indent="0" algn="ctr">
              <a:buNone/>
              <a:defRPr/>
            </a:lvl2pPr>
            <a:lvl3pPr marL="1453680" indent="0" algn="ctr">
              <a:buNone/>
              <a:defRPr/>
            </a:lvl3pPr>
            <a:lvl4pPr marL="2180520" indent="0" algn="ctr">
              <a:buNone/>
              <a:defRPr/>
            </a:lvl4pPr>
            <a:lvl5pPr marL="2907361" indent="0" algn="ctr">
              <a:buNone/>
              <a:defRPr/>
            </a:lvl5pPr>
            <a:lvl6pPr marL="3634201" indent="0" algn="ctr">
              <a:buNone/>
              <a:defRPr/>
            </a:lvl6pPr>
            <a:lvl7pPr marL="4361042" indent="0" algn="ctr">
              <a:buNone/>
              <a:defRPr/>
            </a:lvl7pPr>
            <a:lvl8pPr marL="5087882" indent="0" algn="ctr">
              <a:buNone/>
              <a:defRPr/>
            </a:lvl8pPr>
            <a:lvl9pPr marL="5814722"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3F3863-C829-4994-8694-162E75BBB68A}" type="slidenum">
              <a:rPr lang="en-US" altLang="en-US"/>
              <a:pPr>
                <a:defRPr/>
              </a:pPr>
              <a:t>‹#›</a:t>
            </a:fld>
            <a:endParaRPr lang="en-US" altLang="en-US"/>
          </a:p>
        </p:txBody>
      </p:sp>
    </p:spTree>
    <p:extLst>
      <p:ext uri="{BB962C8B-B14F-4D97-AF65-F5344CB8AC3E}">
        <p14:creationId xmlns:p14="http://schemas.microsoft.com/office/powerpoint/2010/main" val="437930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24337B-249A-4A0E-B8EB-D9BBD64BEBB9}" type="slidenum">
              <a:rPr lang="en-US" altLang="en-US"/>
              <a:pPr>
                <a:defRPr/>
              </a:pPr>
              <a:t>‹#›</a:t>
            </a:fld>
            <a:endParaRPr lang="en-US" altLang="en-US"/>
          </a:p>
        </p:txBody>
      </p:sp>
    </p:spTree>
    <p:extLst>
      <p:ext uri="{BB962C8B-B14F-4D97-AF65-F5344CB8AC3E}">
        <p14:creationId xmlns:p14="http://schemas.microsoft.com/office/powerpoint/2010/main" val="599144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366186"/>
            <a:ext cx="365760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1" y="366186"/>
            <a:ext cx="10701866"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3DEB4A-B131-4E6B-9CEC-36F6F6C5AB3B}" type="slidenum">
              <a:rPr lang="en-US" altLang="en-US"/>
              <a:pPr>
                <a:defRPr/>
              </a:pPr>
              <a:t>‹#›</a:t>
            </a:fld>
            <a:endParaRPr lang="en-US" altLang="en-US"/>
          </a:p>
        </p:txBody>
      </p:sp>
    </p:spTree>
    <p:extLst>
      <p:ext uri="{BB962C8B-B14F-4D97-AF65-F5344CB8AC3E}">
        <p14:creationId xmlns:p14="http://schemas.microsoft.com/office/powerpoint/2010/main" val="29095324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32000" y="1496484"/>
            <a:ext cx="12192000" cy="3183467"/>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2032000" y="4802717"/>
            <a:ext cx="121920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AB9B5432-7BEB-4A65-B9B7-26578430C2CA}" type="datetimeFigureOut">
              <a:rPr lang="vi-VN" smtClean="0"/>
              <a:pPr>
                <a:defRPr/>
              </a:pPr>
              <a:t>11/10/2022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F8572F82-AE45-49E7-A54E-612E82741EE8}" type="slidenum">
              <a:rPr lang="vi-VN" altLang="en-US" smtClean="0"/>
              <a:pPr>
                <a:defRPr/>
              </a:pPr>
              <a:t>‹#›</a:t>
            </a:fld>
            <a:endParaRPr lang="vi-VN" altLang="en-US"/>
          </a:p>
        </p:txBody>
      </p:sp>
    </p:spTree>
    <p:extLst>
      <p:ext uri="{BB962C8B-B14F-4D97-AF65-F5344CB8AC3E}">
        <p14:creationId xmlns:p14="http://schemas.microsoft.com/office/powerpoint/2010/main" val="2248463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3874F74F-68AD-4B49-ADF0-BBFE3B6EFEBB}" type="datetimeFigureOut">
              <a:rPr lang="vi-VN" smtClean="0"/>
              <a:pPr>
                <a:defRPr/>
              </a:pPr>
              <a:t>11/10/2022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51C7F6FE-1C74-4A7C-B628-B15E58E19907}" type="slidenum">
              <a:rPr lang="vi-VN" altLang="en-US" smtClean="0"/>
              <a:pPr>
                <a:defRPr/>
              </a:pPr>
              <a:t>‹#›</a:t>
            </a:fld>
            <a:endParaRPr lang="vi-VN" altLang="en-US"/>
          </a:p>
        </p:txBody>
      </p:sp>
    </p:spTree>
    <p:extLst>
      <p:ext uri="{BB962C8B-B14F-4D97-AF65-F5344CB8AC3E}">
        <p14:creationId xmlns:p14="http://schemas.microsoft.com/office/powerpoint/2010/main" val="1932657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9133" y="2279652"/>
            <a:ext cx="14020800" cy="3803649"/>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1109133" y="6119285"/>
            <a:ext cx="1402080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fld id="{42816236-885A-47D3-8267-6C2605181F3C}" type="datetimeFigureOut">
              <a:rPr lang="vi-VN" smtClean="0"/>
              <a:pPr>
                <a:defRPr/>
              </a:pPr>
              <a:t>11/10/2022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6F417B77-A024-449D-88AC-47F67BAC26C6}" type="slidenum">
              <a:rPr lang="vi-VN" altLang="en-US" smtClean="0"/>
              <a:pPr>
                <a:defRPr/>
              </a:pPr>
              <a:t>‹#›</a:t>
            </a:fld>
            <a:endParaRPr lang="vi-VN" altLang="en-US"/>
          </a:p>
        </p:txBody>
      </p:sp>
    </p:spTree>
    <p:extLst>
      <p:ext uri="{BB962C8B-B14F-4D97-AF65-F5344CB8AC3E}">
        <p14:creationId xmlns:p14="http://schemas.microsoft.com/office/powerpoint/2010/main" val="39377430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17600" y="2434167"/>
            <a:ext cx="690880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229600" y="2434167"/>
            <a:ext cx="690880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5C1A7ACD-DD70-42A0-AEF5-24788E8C01D5}" type="datetimeFigureOut">
              <a:rPr lang="vi-VN" smtClean="0"/>
              <a:pPr>
                <a:defRPr/>
              </a:pPr>
              <a:t>11/10/2022</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34927CD0-6C04-487F-A1F9-D676D06D9391}" type="slidenum">
              <a:rPr lang="vi-VN" altLang="en-US" smtClean="0"/>
              <a:pPr>
                <a:defRPr/>
              </a:pPr>
              <a:t>‹#›</a:t>
            </a:fld>
            <a:endParaRPr lang="vi-VN" altLang="en-US"/>
          </a:p>
        </p:txBody>
      </p:sp>
    </p:spTree>
    <p:extLst>
      <p:ext uri="{BB962C8B-B14F-4D97-AF65-F5344CB8AC3E}">
        <p14:creationId xmlns:p14="http://schemas.microsoft.com/office/powerpoint/2010/main" val="24670884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19717" y="486834"/>
            <a:ext cx="1402080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19718" y="2241551"/>
            <a:ext cx="6877049"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4" name="Content Placeholder 3"/>
          <p:cNvSpPr>
            <a:spLocks noGrp="1"/>
          </p:cNvSpPr>
          <p:nvPr>
            <p:ph sz="half" idx="2"/>
          </p:nvPr>
        </p:nvSpPr>
        <p:spPr>
          <a:xfrm>
            <a:off x="1119718" y="3340100"/>
            <a:ext cx="6877049"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8229600" y="2241551"/>
            <a:ext cx="6910917"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6" name="Content Placeholder 5"/>
          <p:cNvSpPr>
            <a:spLocks noGrp="1"/>
          </p:cNvSpPr>
          <p:nvPr>
            <p:ph sz="quarter" idx="4"/>
          </p:nvPr>
        </p:nvSpPr>
        <p:spPr>
          <a:xfrm>
            <a:off x="8229600" y="3340100"/>
            <a:ext cx="6910917"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2EBB57BC-2AE1-424C-9E3C-EAA6B0F2F7F2}" type="datetimeFigureOut">
              <a:rPr lang="vi-VN" smtClean="0"/>
              <a:pPr>
                <a:defRPr/>
              </a:pPr>
              <a:t>11/10/2022</a:t>
            </a:fld>
            <a:endParaRPr lang="vi-VN"/>
          </a:p>
        </p:txBody>
      </p:sp>
      <p:sp>
        <p:nvSpPr>
          <p:cNvPr id="8" name="Footer Placeholder 7"/>
          <p:cNvSpPr>
            <a:spLocks noGrp="1"/>
          </p:cNvSpPr>
          <p:nvPr>
            <p:ph type="ftr" sz="quarter" idx="11"/>
          </p:nvPr>
        </p:nvSpPr>
        <p:spPr/>
        <p:txBody>
          <a:bodyPr/>
          <a:lstStyle/>
          <a:p>
            <a:pPr>
              <a:defRPr/>
            </a:pPr>
            <a:endParaRPr lang="vi-VN"/>
          </a:p>
        </p:txBody>
      </p:sp>
      <p:sp>
        <p:nvSpPr>
          <p:cNvPr id="9" name="Slide Number Placeholder 8"/>
          <p:cNvSpPr>
            <a:spLocks noGrp="1"/>
          </p:cNvSpPr>
          <p:nvPr>
            <p:ph type="sldNum" sz="quarter" idx="12"/>
          </p:nvPr>
        </p:nvSpPr>
        <p:spPr/>
        <p:txBody>
          <a:bodyPr/>
          <a:lstStyle/>
          <a:p>
            <a:pPr>
              <a:defRPr/>
            </a:pPr>
            <a:fld id="{697558AB-82EE-4A79-ABA8-5C8C3A929591}" type="slidenum">
              <a:rPr lang="vi-VN" altLang="en-US" smtClean="0"/>
              <a:pPr>
                <a:defRPr/>
              </a:pPr>
              <a:t>‹#›</a:t>
            </a:fld>
            <a:endParaRPr lang="vi-VN" altLang="en-US"/>
          </a:p>
        </p:txBody>
      </p:sp>
    </p:spTree>
    <p:extLst>
      <p:ext uri="{BB962C8B-B14F-4D97-AF65-F5344CB8AC3E}">
        <p14:creationId xmlns:p14="http://schemas.microsoft.com/office/powerpoint/2010/main" val="1857464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67A2B94D-A567-4989-BC86-16000F978BAC}" type="datetimeFigureOut">
              <a:rPr lang="vi-VN" smtClean="0"/>
              <a:pPr>
                <a:defRPr/>
              </a:pPr>
              <a:t>11/10/2022</a:t>
            </a:fld>
            <a:endParaRPr lang="vi-VN"/>
          </a:p>
        </p:txBody>
      </p:sp>
      <p:sp>
        <p:nvSpPr>
          <p:cNvPr id="4" name="Footer Placeholder 3"/>
          <p:cNvSpPr>
            <a:spLocks noGrp="1"/>
          </p:cNvSpPr>
          <p:nvPr>
            <p:ph type="ftr" sz="quarter" idx="11"/>
          </p:nvPr>
        </p:nvSpPr>
        <p:spPr/>
        <p:txBody>
          <a:bodyPr/>
          <a:lstStyle/>
          <a:p>
            <a:pPr>
              <a:defRPr/>
            </a:pPr>
            <a:endParaRPr lang="vi-VN"/>
          </a:p>
        </p:txBody>
      </p:sp>
      <p:sp>
        <p:nvSpPr>
          <p:cNvPr id="5" name="Slide Number Placeholder 4"/>
          <p:cNvSpPr>
            <a:spLocks noGrp="1"/>
          </p:cNvSpPr>
          <p:nvPr>
            <p:ph type="sldNum" sz="quarter" idx="12"/>
          </p:nvPr>
        </p:nvSpPr>
        <p:spPr/>
        <p:txBody>
          <a:bodyPr/>
          <a:lstStyle/>
          <a:p>
            <a:pPr>
              <a:defRPr/>
            </a:pPr>
            <a:fld id="{800D001D-B6F0-4034-81F3-B1E147B12BA4}" type="slidenum">
              <a:rPr lang="vi-VN" altLang="en-US" smtClean="0"/>
              <a:pPr>
                <a:defRPr/>
              </a:pPr>
              <a:t>‹#›</a:t>
            </a:fld>
            <a:endParaRPr lang="vi-VN" altLang="en-US"/>
          </a:p>
        </p:txBody>
      </p:sp>
    </p:spTree>
    <p:extLst>
      <p:ext uri="{BB962C8B-B14F-4D97-AF65-F5344CB8AC3E}">
        <p14:creationId xmlns:p14="http://schemas.microsoft.com/office/powerpoint/2010/main" val="27909033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ECAAB35-5D8A-45B2-8AF1-203BAA253D91}" type="datetimeFigureOut">
              <a:rPr lang="vi-VN" smtClean="0"/>
              <a:pPr>
                <a:defRPr/>
              </a:pPr>
              <a:t>11/10/2022</a:t>
            </a:fld>
            <a:endParaRPr lang="vi-VN"/>
          </a:p>
        </p:txBody>
      </p:sp>
      <p:sp>
        <p:nvSpPr>
          <p:cNvPr id="3" name="Footer Placeholder 2"/>
          <p:cNvSpPr>
            <a:spLocks noGrp="1"/>
          </p:cNvSpPr>
          <p:nvPr>
            <p:ph type="ftr" sz="quarter" idx="11"/>
          </p:nvPr>
        </p:nvSpPr>
        <p:spPr/>
        <p:txBody>
          <a:bodyPr/>
          <a:lstStyle/>
          <a:p>
            <a:pPr>
              <a:defRPr/>
            </a:pPr>
            <a:endParaRPr lang="vi-VN"/>
          </a:p>
        </p:txBody>
      </p:sp>
      <p:sp>
        <p:nvSpPr>
          <p:cNvPr id="4" name="Slide Number Placeholder 3"/>
          <p:cNvSpPr>
            <a:spLocks noGrp="1"/>
          </p:cNvSpPr>
          <p:nvPr>
            <p:ph type="sldNum" sz="quarter" idx="12"/>
          </p:nvPr>
        </p:nvSpPr>
        <p:spPr/>
        <p:txBody>
          <a:bodyPr/>
          <a:lstStyle/>
          <a:p>
            <a:pPr>
              <a:defRPr/>
            </a:pPr>
            <a:fld id="{CB2F45C9-4A8B-4896-8D11-6BBF618F4E9F}" type="slidenum">
              <a:rPr lang="vi-VN" altLang="en-US" smtClean="0"/>
              <a:pPr>
                <a:defRPr/>
              </a:pPr>
              <a:t>‹#›</a:t>
            </a:fld>
            <a:endParaRPr lang="vi-VN" altLang="en-US"/>
          </a:p>
        </p:txBody>
      </p:sp>
    </p:spTree>
    <p:extLst>
      <p:ext uri="{BB962C8B-B14F-4D97-AF65-F5344CB8AC3E}">
        <p14:creationId xmlns:p14="http://schemas.microsoft.com/office/powerpoint/2010/main" val="7355417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9718" y="609600"/>
            <a:ext cx="5242983" cy="2133600"/>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6910917" y="1316567"/>
            <a:ext cx="822960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9718" y="2743200"/>
            <a:ext cx="5242983"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81D7D0EB-D115-42E6-8ECB-5FE4480A5110}" type="datetimeFigureOut">
              <a:rPr lang="vi-VN" smtClean="0"/>
              <a:pPr>
                <a:defRPr/>
              </a:pPr>
              <a:t>11/10/2022</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1BBCBF53-6462-4F8D-91DC-BB93D6B23B62}" type="slidenum">
              <a:rPr lang="vi-VN" altLang="en-US" smtClean="0"/>
              <a:pPr>
                <a:defRPr/>
              </a:pPr>
              <a:t>‹#›</a:t>
            </a:fld>
            <a:endParaRPr lang="vi-VN" altLang="en-US"/>
          </a:p>
        </p:txBody>
      </p:sp>
    </p:spTree>
    <p:extLst>
      <p:ext uri="{BB962C8B-B14F-4D97-AF65-F5344CB8AC3E}">
        <p14:creationId xmlns:p14="http://schemas.microsoft.com/office/powerpoint/2010/main" val="3311408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00182A-1B3E-45E7-9532-8470F9B8BAA3}" type="slidenum">
              <a:rPr lang="en-US" altLang="en-US"/>
              <a:pPr>
                <a:defRPr/>
              </a:pPr>
              <a:t>‹#›</a:t>
            </a:fld>
            <a:endParaRPr lang="en-US" altLang="en-US"/>
          </a:p>
        </p:txBody>
      </p:sp>
    </p:spTree>
    <p:extLst>
      <p:ext uri="{BB962C8B-B14F-4D97-AF65-F5344CB8AC3E}">
        <p14:creationId xmlns:p14="http://schemas.microsoft.com/office/powerpoint/2010/main" val="9032821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9718" y="609600"/>
            <a:ext cx="5242983" cy="2133600"/>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6910917" y="1316567"/>
            <a:ext cx="8229600"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1119718" y="2743200"/>
            <a:ext cx="5242983"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Edit Master text styles</a:t>
            </a:r>
          </a:p>
        </p:txBody>
      </p:sp>
      <p:sp>
        <p:nvSpPr>
          <p:cNvPr id="5" name="Date Placeholder 4"/>
          <p:cNvSpPr>
            <a:spLocks noGrp="1"/>
          </p:cNvSpPr>
          <p:nvPr>
            <p:ph type="dt" sz="half" idx="10"/>
          </p:nvPr>
        </p:nvSpPr>
        <p:spPr/>
        <p:txBody>
          <a:bodyPr/>
          <a:lstStyle/>
          <a:p>
            <a:pPr>
              <a:defRPr/>
            </a:pPr>
            <a:fld id="{6E1450FC-6E85-4EE1-B2F8-B5DFC305419C}" type="datetimeFigureOut">
              <a:rPr lang="vi-VN" smtClean="0"/>
              <a:pPr>
                <a:defRPr/>
              </a:pPr>
              <a:t>11/10/2022</a:t>
            </a:fld>
            <a:endParaRPr lang="vi-VN"/>
          </a:p>
        </p:txBody>
      </p:sp>
      <p:sp>
        <p:nvSpPr>
          <p:cNvPr id="6" name="Footer Placeholder 5"/>
          <p:cNvSpPr>
            <a:spLocks noGrp="1"/>
          </p:cNvSpPr>
          <p:nvPr>
            <p:ph type="ftr" sz="quarter" idx="11"/>
          </p:nvPr>
        </p:nvSpPr>
        <p:spPr/>
        <p:txBody>
          <a:bodyPr/>
          <a:lstStyle/>
          <a:p>
            <a:pPr>
              <a:defRPr/>
            </a:pPr>
            <a:endParaRPr lang="vi-VN"/>
          </a:p>
        </p:txBody>
      </p:sp>
      <p:sp>
        <p:nvSpPr>
          <p:cNvPr id="7" name="Slide Number Placeholder 6"/>
          <p:cNvSpPr>
            <a:spLocks noGrp="1"/>
          </p:cNvSpPr>
          <p:nvPr>
            <p:ph type="sldNum" sz="quarter" idx="12"/>
          </p:nvPr>
        </p:nvSpPr>
        <p:spPr/>
        <p:txBody>
          <a:bodyPr/>
          <a:lstStyle/>
          <a:p>
            <a:pPr>
              <a:defRPr/>
            </a:pPr>
            <a:fld id="{D976F710-ED65-4C44-8B47-98BE83775943}" type="slidenum">
              <a:rPr lang="vi-VN" altLang="en-US" smtClean="0"/>
              <a:pPr>
                <a:defRPr/>
              </a:pPr>
              <a:t>‹#›</a:t>
            </a:fld>
            <a:endParaRPr lang="vi-VN" altLang="en-US"/>
          </a:p>
        </p:txBody>
      </p:sp>
    </p:spTree>
    <p:extLst>
      <p:ext uri="{BB962C8B-B14F-4D97-AF65-F5344CB8AC3E}">
        <p14:creationId xmlns:p14="http://schemas.microsoft.com/office/powerpoint/2010/main" val="3244208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D17B68D2-5AAB-48E4-B2CE-08C24FE9E4E2}" type="datetimeFigureOut">
              <a:rPr lang="vi-VN" smtClean="0"/>
              <a:pPr>
                <a:defRPr/>
              </a:pPr>
              <a:t>11/10/2022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1F5B64C8-C67A-4ACF-AF38-CA11A48F5411}" type="slidenum">
              <a:rPr lang="vi-VN" altLang="en-US" smtClean="0"/>
              <a:pPr>
                <a:defRPr/>
              </a:pPr>
              <a:t>‹#›</a:t>
            </a:fld>
            <a:endParaRPr lang="vi-VN" altLang="en-US"/>
          </a:p>
        </p:txBody>
      </p:sp>
    </p:spTree>
    <p:extLst>
      <p:ext uri="{BB962C8B-B14F-4D97-AF65-F5344CB8AC3E}">
        <p14:creationId xmlns:p14="http://schemas.microsoft.com/office/powerpoint/2010/main" val="23215804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633200" y="486834"/>
            <a:ext cx="350520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7600" y="486834"/>
            <a:ext cx="10312400"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AC046159-8D3D-4F2E-AE31-2271C2CE84AC}" type="datetimeFigureOut">
              <a:rPr lang="vi-VN" smtClean="0"/>
              <a:pPr>
                <a:defRPr/>
              </a:pPr>
              <a:t>11/10/2022</a:t>
            </a:fld>
            <a:endParaRPr lang="vi-VN"/>
          </a:p>
        </p:txBody>
      </p:sp>
      <p:sp>
        <p:nvSpPr>
          <p:cNvPr id="5" name="Footer Placeholder 4"/>
          <p:cNvSpPr>
            <a:spLocks noGrp="1"/>
          </p:cNvSpPr>
          <p:nvPr>
            <p:ph type="ftr" sz="quarter" idx="11"/>
          </p:nvPr>
        </p:nvSpPr>
        <p:spPr/>
        <p:txBody>
          <a:bodyPr/>
          <a:lstStyle/>
          <a:p>
            <a:pPr>
              <a:defRPr/>
            </a:pPr>
            <a:endParaRPr lang="vi-VN"/>
          </a:p>
        </p:txBody>
      </p:sp>
      <p:sp>
        <p:nvSpPr>
          <p:cNvPr id="6" name="Slide Number Placeholder 5"/>
          <p:cNvSpPr>
            <a:spLocks noGrp="1"/>
          </p:cNvSpPr>
          <p:nvPr>
            <p:ph type="sldNum" sz="quarter" idx="12"/>
          </p:nvPr>
        </p:nvSpPr>
        <p:spPr/>
        <p:txBody>
          <a:bodyPr/>
          <a:lstStyle/>
          <a:p>
            <a:pPr>
              <a:defRPr/>
            </a:pPr>
            <a:fld id="{D8DB9831-5BD5-4BE3-ABD5-E4912491B4B8}" type="slidenum">
              <a:rPr lang="vi-VN" altLang="en-US" smtClean="0"/>
              <a:pPr>
                <a:defRPr/>
              </a:pPr>
              <a:t>‹#›</a:t>
            </a:fld>
            <a:endParaRPr lang="vi-VN" altLang="en-US"/>
          </a:p>
        </p:txBody>
      </p:sp>
    </p:spTree>
    <p:extLst>
      <p:ext uri="{BB962C8B-B14F-4D97-AF65-F5344CB8AC3E}">
        <p14:creationId xmlns:p14="http://schemas.microsoft.com/office/powerpoint/2010/main" val="3792776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4113" y="5875867"/>
            <a:ext cx="13817600" cy="1816100"/>
          </a:xfrm>
        </p:spPr>
        <p:txBody>
          <a:bodyPr anchor="t"/>
          <a:lstStyle>
            <a:lvl1pPr algn="l">
              <a:defRPr sz="6328" b="1" cap="all"/>
            </a:lvl1pPr>
          </a:lstStyle>
          <a:p>
            <a:r>
              <a:rPr lang="en-US"/>
              <a:t>Click to edit Master title style</a:t>
            </a:r>
          </a:p>
        </p:txBody>
      </p:sp>
      <p:sp>
        <p:nvSpPr>
          <p:cNvPr id="3" name="Text Placeholder 2"/>
          <p:cNvSpPr>
            <a:spLocks noGrp="1"/>
          </p:cNvSpPr>
          <p:nvPr>
            <p:ph type="body" idx="1"/>
          </p:nvPr>
        </p:nvSpPr>
        <p:spPr>
          <a:xfrm>
            <a:off x="1284113" y="3875619"/>
            <a:ext cx="13817600" cy="2000249"/>
          </a:xfrm>
        </p:spPr>
        <p:txBody>
          <a:bodyPr anchor="b"/>
          <a:lstStyle>
            <a:lvl1pPr marL="0" indent="0">
              <a:buNone/>
              <a:defRPr sz="3214"/>
            </a:lvl1pPr>
            <a:lvl2pPr marL="726840" indent="0">
              <a:buNone/>
              <a:defRPr sz="2812"/>
            </a:lvl2pPr>
            <a:lvl3pPr marL="1453680" indent="0">
              <a:buNone/>
              <a:defRPr sz="2511"/>
            </a:lvl3pPr>
            <a:lvl4pPr marL="2180520" indent="0">
              <a:buNone/>
              <a:defRPr sz="2210"/>
            </a:lvl4pPr>
            <a:lvl5pPr marL="2907361" indent="0">
              <a:buNone/>
              <a:defRPr sz="2210"/>
            </a:lvl5pPr>
            <a:lvl6pPr marL="3634201" indent="0">
              <a:buNone/>
              <a:defRPr sz="2210"/>
            </a:lvl6pPr>
            <a:lvl7pPr marL="4361042" indent="0">
              <a:buNone/>
              <a:defRPr sz="2210"/>
            </a:lvl7pPr>
            <a:lvl8pPr marL="5087882" indent="0">
              <a:buNone/>
              <a:defRPr sz="2210"/>
            </a:lvl8pPr>
            <a:lvl9pPr marL="5814722" indent="0">
              <a:buNone/>
              <a:defRPr sz="221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49746C-D46D-4EDF-84C5-F0A6570C5C35}" type="slidenum">
              <a:rPr lang="en-US" altLang="en-US"/>
              <a:pPr>
                <a:defRPr/>
              </a:pPr>
              <a:t>‹#›</a:t>
            </a:fld>
            <a:endParaRPr lang="en-US" altLang="en-US"/>
          </a:p>
        </p:txBody>
      </p:sp>
    </p:spTree>
    <p:extLst>
      <p:ext uri="{BB962C8B-B14F-4D97-AF65-F5344CB8AC3E}">
        <p14:creationId xmlns:p14="http://schemas.microsoft.com/office/powerpoint/2010/main" val="1800470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2133602"/>
            <a:ext cx="7179733" cy="6034617"/>
          </a:xfrm>
        </p:spPr>
        <p:txBody>
          <a:bodyPr/>
          <a:lstStyle>
            <a:lvl1pPr>
              <a:defRPr sz="4419"/>
            </a:lvl1pPr>
            <a:lvl2pPr>
              <a:defRPr sz="3817"/>
            </a:lvl2pPr>
            <a:lvl3pPr>
              <a:defRPr sz="3214"/>
            </a:lvl3pPr>
            <a:lvl4pPr>
              <a:defRPr sz="2812"/>
            </a:lvl4pPr>
            <a:lvl5pPr>
              <a:defRPr sz="2812"/>
            </a:lvl5pPr>
            <a:lvl6pPr>
              <a:defRPr sz="2812"/>
            </a:lvl6pPr>
            <a:lvl7pPr>
              <a:defRPr sz="2812"/>
            </a:lvl7pPr>
            <a:lvl8pPr>
              <a:defRPr sz="2812"/>
            </a:lvl8pPr>
            <a:lvl9pPr>
              <a:defRPr sz="28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263467" y="2133602"/>
            <a:ext cx="7179733" cy="6034617"/>
          </a:xfrm>
        </p:spPr>
        <p:txBody>
          <a:bodyPr/>
          <a:lstStyle>
            <a:lvl1pPr>
              <a:defRPr sz="4419"/>
            </a:lvl1pPr>
            <a:lvl2pPr>
              <a:defRPr sz="3817"/>
            </a:lvl2pPr>
            <a:lvl3pPr>
              <a:defRPr sz="3214"/>
            </a:lvl3pPr>
            <a:lvl4pPr>
              <a:defRPr sz="2812"/>
            </a:lvl4pPr>
            <a:lvl5pPr>
              <a:defRPr sz="2812"/>
            </a:lvl5pPr>
            <a:lvl6pPr>
              <a:defRPr sz="2812"/>
            </a:lvl6pPr>
            <a:lvl7pPr>
              <a:defRPr sz="2812"/>
            </a:lvl7pPr>
            <a:lvl8pPr>
              <a:defRPr sz="2812"/>
            </a:lvl8pPr>
            <a:lvl9pPr>
              <a:defRPr sz="28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C8D6C0-F94E-4FC2-91A2-4454DABB9E37}" type="slidenum">
              <a:rPr lang="en-US" altLang="en-US"/>
              <a:pPr>
                <a:defRPr/>
              </a:pPr>
              <a:t>‹#›</a:t>
            </a:fld>
            <a:endParaRPr lang="en-US" altLang="en-US"/>
          </a:p>
        </p:txBody>
      </p:sp>
    </p:spTree>
    <p:extLst>
      <p:ext uri="{BB962C8B-B14F-4D97-AF65-F5344CB8AC3E}">
        <p14:creationId xmlns:p14="http://schemas.microsoft.com/office/powerpoint/2010/main" val="433752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2800" y="2046817"/>
            <a:ext cx="7182557" cy="853016"/>
          </a:xfrm>
        </p:spPr>
        <p:txBody>
          <a:bodyPr anchor="b"/>
          <a:lstStyle>
            <a:lvl1pPr marL="0" indent="0">
              <a:buNone/>
              <a:defRPr sz="3817" b="1"/>
            </a:lvl1pPr>
            <a:lvl2pPr marL="726840" indent="0">
              <a:buNone/>
              <a:defRPr sz="3214" b="1"/>
            </a:lvl2pPr>
            <a:lvl3pPr marL="1453680" indent="0">
              <a:buNone/>
              <a:defRPr sz="2812" b="1"/>
            </a:lvl3pPr>
            <a:lvl4pPr marL="2180520" indent="0">
              <a:buNone/>
              <a:defRPr sz="2511" b="1"/>
            </a:lvl4pPr>
            <a:lvl5pPr marL="2907361" indent="0">
              <a:buNone/>
              <a:defRPr sz="2511" b="1"/>
            </a:lvl5pPr>
            <a:lvl6pPr marL="3634201" indent="0">
              <a:buNone/>
              <a:defRPr sz="2511" b="1"/>
            </a:lvl6pPr>
            <a:lvl7pPr marL="4361042" indent="0">
              <a:buNone/>
              <a:defRPr sz="2511" b="1"/>
            </a:lvl7pPr>
            <a:lvl8pPr marL="5087882" indent="0">
              <a:buNone/>
              <a:defRPr sz="2511" b="1"/>
            </a:lvl8pPr>
            <a:lvl9pPr marL="5814722" indent="0">
              <a:buNone/>
              <a:defRPr sz="2511" b="1"/>
            </a:lvl9pPr>
          </a:lstStyle>
          <a:p>
            <a:pPr lvl="0"/>
            <a:r>
              <a:rPr lang="en-US"/>
              <a:t>Click to edit Master text styles</a:t>
            </a:r>
          </a:p>
        </p:txBody>
      </p:sp>
      <p:sp>
        <p:nvSpPr>
          <p:cNvPr id="4" name="Content Placeholder 3"/>
          <p:cNvSpPr>
            <a:spLocks noGrp="1"/>
          </p:cNvSpPr>
          <p:nvPr>
            <p:ph sz="half" idx="2"/>
          </p:nvPr>
        </p:nvSpPr>
        <p:spPr>
          <a:xfrm>
            <a:off x="812800" y="2899833"/>
            <a:ext cx="7182557" cy="5268384"/>
          </a:xfrm>
        </p:spPr>
        <p:txBody>
          <a:bodyPr/>
          <a:lstStyle>
            <a:lvl1pPr>
              <a:defRPr sz="3817"/>
            </a:lvl1pPr>
            <a:lvl2pPr>
              <a:defRPr sz="3214"/>
            </a:lvl2pPr>
            <a:lvl3pPr>
              <a:defRPr sz="2812"/>
            </a:lvl3pPr>
            <a:lvl4pPr>
              <a:defRPr sz="2511"/>
            </a:lvl4pPr>
            <a:lvl5pPr>
              <a:defRPr sz="2511"/>
            </a:lvl5pPr>
            <a:lvl6pPr>
              <a:defRPr sz="2511"/>
            </a:lvl6pPr>
            <a:lvl7pPr>
              <a:defRPr sz="2511"/>
            </a:lvl7pPr>
            <a:lvl8pPr>
              <a:defRPr sz="2511"/>
            </a:lvl8pPr>
            <a:lvl9pPr>
              <a:defRPr sz="251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57823" y="2046817"/>
            <a:ext cx="7185378" cy="853016"/>
          </a:xfrm>
        </p:spPr>
        <p:txBody>
          <a:bodyPr anchor="b"/>
          <a:lstStyle>
            <a:lvl1pPr marL="0" indent="0">
              <a:buNone/>
              <a:defRPr sz="3817" b="1"/>
            </a:lvl1pPr>
            <a:lvl2pPr marL="726840" indent="0">
              <a:buNone/>
              <a:defRPr sz="3214" b="1"/>
            </a:lvl2pPr>
            <a:lvl3pPr marL="1453680" indent="0">
              <a:buNone/>
              <a:defRPr sz="2812" b="1"/>
            </a:lvl3pPr>
            <a:lvl4pPr marL="2180520" indent="0">
              <a:buNone/>
              <a:defRPr sz="2511" b="1"/>
            </a:lvl4pPr>
            <a:lvl5pPr marL="2907361" indent="0">
              <a:buNone/>
              <a:defRPr sz="2511" b="1"/>
            </a:lvl5pPr>
            <a:lvl6pPr marL="3634201" indent="0">
              <a:buNone/>
              <a:defRPr sz="2511" b="1"/>
            </a:lvl6pPr>
            <a:lvl7pPr marL="4361042" indent="0">
              <a:buNone/>
              <a:defRPr sz="2511" b="1"/>
            </a:lvl7pPr>
            <a:lvl8pPr marL="5087882" indent="0">
              <a:buNone/>
              <a:defRPr sz="2511" b="1"/>
            </a:lvl8pPr>
            <a:lvl9pPr marL="5814722" indent="0">
              <a:buNone/>
              <a:defRPr sz="2511" b="1"/>
            </a:lvl9pPr>
          </a:lstStyle>
          <a:p>
            <a:pPr lvl="0"/>
            <a:r>
              <a:rPr lang="en-US"/>
              <a:t>Click to edit Master text styles</a:t>
            </a:r>
          </a:p>
        </p:txBody>
      </p:sp>
      <p:sp>
        <p:nvSpPr>
          <p:cNvPr id="6" name="Content Placeholder 5"/>
          <p:cNvSpPr>
            <a:spLocks noGrp="1"/>
          </p:cNvSpPr>
          <p:nvPr>
            <p:ph sz="quarter" idx="4"/>
          </p:nvPr>
        </p:nvSpPr>
        <p:spPr>
          <a:xfrm>
            <a:off x="8257823" y="2899833"/>
            <a:ext cx="7185378" cy="5268384"/>
          </a:xfrm>
        </p:spPr>
        <p:txBody>
          <a:bodyPr/>
          <a:lstStyle>
            <a:lvl1pPr>
              <a:defRPr sz="3817"/>
            </a:lvl1pPr>
            <a:lvl2pPr>
              <a:defRPr sz="3214"/>
            </a:lvl2pPr>
            <a:lvl3pPr>
              <a:defRPr sz="2812"/>
            </a:lvl3pPr>
            <a:lvl4pPr>
              <a:defRPr sz="2511"/>
            </a:lvl4pPr>
            <a:lvl5pPr>
              <a:defRPr sz="2511"/>
            </a:lvl5pPr>
            <a:lvl6pPr>
              <a:defRPr sz="2511"/>
            </a:lvl6pPr>
            <a:lvl7pPr>
              <a:defRPr sz="2511"/>
            </a:lvl7pPr>
            <a:lvl8pPr>
              <a:defRPr sz="2511"/>
            </a:lvl8pPr>
            <a:lvl9pPr>
              <a:defRPr sz="251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1FE8A53-ED49-4256-A8FC-600CC34BCD2E}" type="slidenum">
              <a:rPr lang="en-US" altLang="en-US"/>
              <a:pPr>
                <a:defRPr/>
              </a:pPr>
              <a:t>‹#›</a:t>
            </a:fld>
            <a:endParaRPr lang="en-US" altLang="en-US"/>
          </a:p>
        </p:txBody>
      </p:sp>
    </p:spTree>
    <p:extLst>
      <p:ext uri="{BB962C8B-B14F-4D97-AF65-F5344CB8AC3E}">
        <p14:creationId xmlns:p14="http://schemas.microsoft.com/office/powerpoint/2010/main" val="91169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BDDD0F-4F80-4668-BC10-38090FE1DF58}" type="slidenum">
              <a:rPr lang="en-US" altLang="en-US"/>
              <a:pPr>
                <a:defRPr/>
              </a:pPr>
              <a:t>‹#›</a:t>
            </a:fld>
            <a:endParaRPr lang="en-US" altLang="en-US"/>
          </a:p>
        </p:txBody>
      </p:sp>
    </p:spTree>
    <p:extLst>
      <p:ext uri="{BB962C8B-B14F-4D97-AF65-F5344CB8AC3E}">
        <p14:creationId xmlns:p14="http://schemas.microsoft.com/office/powerpoint/2010/main" val="1891701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DB12610-6AF6-40E0-812D-AC37A03352C9}" type="slidenum">
              <a:rPr lang="en-US" altLang="en-US"/>
              <a:pPr>
                <a:defRPr/>
              </a:pPr>
              <a:t>‹#›</a:t>
            </a:fld>
            <a:endParaRPr lang="en-US" altLang="en-US"/>
          </a:p>
        </p:txBody>
      </p:sp>
    </p:spTree>
    <p:extLst>
      <p:ext uri="{BB962C8B-B14F-4D97-AF65-F5344CB8AC3E}">
        <p14:creationId xmlns:p14="http://schemas.microsoft.com/office/powerpoint/2010/main" val="2936872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1" y="364067"/>
            <a:ext cx="5348112" cy="1549400"/>
          </a:xfrm>
        </p:spPr>
        <p:txBody>
          <a:bodyPr anchor="b"/>
          <a:lstStyle>
            <a:lvl1pPr algn="l">
              <a:defRPr sz="3214" b="1"/>
            </a:lvl1pPr>
          </a:lstStyle>
          <a:p>
            <a:r>
              <a:rPr lang="en-US"/>
              <a:t>Click to edit Master title style</a:t>
            </a:r>
          </a:p>
        </p:txBody>
      </p:sp>
      <p:sp>
        <p:nvSpPr>
          <p:cNvPr id="3" name="Content Placeholder 2"/>
          <p:cNvSpPr>
            <a:spLocks noGrp="1"/>
          </p:cNvSpPr>
          <p:nvPr>
            <p:ph idx="1"/>
          </p:nvPr>
        </p:nvSpPr>
        <p:spPr>
          <a:xfrm>
            <a:off x="6355645" y="364068"/>
            <a:ext cx="9087555" cy="7804151"/>
          </a:xfrm>
        </p:spPr>
        <p:txBody>
          <a:bodyPr/>
          <a:lstStyle>
            <a:lvl1pPr>
              <a:defRPr sz="5122"/>
            </a:lvl1pPr>
            <a:lvl2pPr>
              <a:defRPr sz="4419"/>
            </a:lvl2pPr>
            <a:lvl3pPr>
              <a:defRPr sz="3817"/>
            </a:lvl3pPr>
            <a:lvl4pPr>
              <a:defRPr sz="3214"/>
            </a:lvl4pPr>
            <a:lvl5pPr>
              <a:defRPr sz="3214"/>
            </a:lvl5pPr>
            <a:lvl6pPr>
              <a:defRPr sz="3214"/>
            </a:lvl6pPr>
            <a:lvl7pPr>
              <a:defRPr sz="3214"/>
            </a:lvl7pPr>
            <a:lvl8pPr>
              <a:defRPr sz="3214"/>
            </a:lvl8pPr>
            <a:lvl9pPr>
              <a:defRPr sz="32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2801" y="1913468"/>
            <a:ext cx="5348112" cy="6254751"/>
          </a:xfrm>
        </p:spPr>
        <p:txBody>
          <a:bodyPr/>
          <a:lstStyle>
            <a:lvl1pPr marL="0" indent="0">
              <a:buNone/>
              <a:defRPr sz="2210"/>
            </a:lvl1pPr>
            <a:lvl2pPr marL="726840" indent="0">
              <a:buNone/>
              <a:defRPr sz="1908"/>
            </a:lvl2pPr>
            <a:lvl3pPr marL="1453680" indent="0">
              <a:buNone/>
              <a:defRPr sz="1607"/>
            </a:lvl3pPr>
            <a:lvl4pPr marL="2180520" indent="0">
              <a:buNone/>
              <a:defRPr sz="1406"/>
            </a:lvl4pPr>
            <a:lvl5pPr marL="2907361" indent="0">
              <a:buNone/>
              <a:defRPr sz="1406"/>
            </a:lvl5pPr>
            <a:lvl6pPr marL="3634201" indent="0">
              <a:buNone/>
              <a:defRPr sz="1406"/>
            </a:lvl6pPr>
            <a:lvl7pPr marL="4361042" indent="0">
              <a:buNone/>
              <a:defRPr sz="1406"/>
            </a:lvl7pPr>
            <a:lvl8pPr marL="5087882" indent="0">
              <a:buNone/>
              <a:defRPr sz="1406"/>
            </a:lvl8pPr>
            <a:lvl9pPr marL="5814722" indent="0">
              <a:buNone/>
              <a:defRPr sz="1406"/>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11548C-5D6F-4D3D-8554-4D2445013244}" type="slidenum">
              <a:rPr lang="en-US" altLang="en-US"/>
              <a:pPr>
                <a:defRPr/>
              </a:pPr>
              <a:t>‹#›</a:t>
            </a:fld>
            <a:endParaRPr lang="en-US" altLang="en-US"/>
          </a:p>
        </p:txBody>
      </p:sp>
    </p:spTree>
    <p:extLst>
      <p:ext uri="{BB962C8B-B14F-4D97-AF65-F5344CB8AC3E}">
        <p14:creationId xmlns:p14="http://schemas.microsoft.com/office/powerpoint/2010/main" val="2618772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86290" y="6400801"/>
            <a:ext cx="9753600" cy="755651"/>
          </a:xfrm>
        </p:spPr>
        <p:txBody>
          <a:bodyPr anchor="b"/>
          <a:lstStyle>
            <a:lvl1pPr algn="l">
              <a:defRPr sz="3214" b="1"/>
            </a:lvl1pPr>
          </a:lstStyle>
          <a:p>
            <a:r>
              <a:rPr lang="en-US"/>
              <a:t>Click to edit Master title style</a:t>
            </a:r>
          </a:p>
        </p:txBody>
      </p:sp>
      <p:sp>
        <p:nvSpPr>
          <p:cNvPr id="3" name="Picture Placeholder 2"/>
          <p:cNvSpPr>
            <a:spLocks noGrp="1"/>
          </p:cNvSpPr>
          <p:nvPr>
            <p:ph type="pic" idx="1"/>
          </p:nvPr>
        </p:nvSpPr>
        <p:spPr>
          <a:xfrm>
            <a:off x="3186290" y="817033"/>
            <a:ext cx="9753600" cy="5486400"/>
          </a:xfrm>
        </p:spPr>
        <p:txBody>
          <a:bodyPr/>
          <a:lstStyle>
            <a:lvl1pPr marL="0" indent="0">
              <a:buNone/>
              <a:defRPr sz="5122"/>
            </a:lvl1pPr>
            <a:lvl2pPr marL="726840" indent="0">
              <a:buNone/>
              <a:defRPr sz="4419"/>
            </a:lvl2pPr>
            <a:lvl3pPr marL="1453680" indent="0">
              <a:buNone/>
              <a:defRPr sz="3817"/>
            </a:lvl3pPr>
            <a:lvl4pPr marL="2180520" indent="0">
              <a:buNone/>
              <a:defRPr sz="3214"/>
            </a:lvl4pPr>
            <a:lvl5pPr marL="2907361" indent="0">
              <a:buNone/>
              <a:defRPr sz="3214"/>
            </a:lvl5pPr>
            <a:lvl6pPr marL="3634201" indent="0">
              <a:buNone/>
              <a:defRPr sz="3214"/>
            </a:lvl6pPr>
            <a:lvl7pPr marL="4361042" indent="0">
              <a:buNone/>
              <a:defRPr sz="3214"/>
            </a:lvl7pPr>
            <a:lvl8pPr marL="5087882" indent="0">
              <a:buNone/>
              <a:defRPr sz="3214"/>
            </a:lvl8pPr>
            <a:lvl9pPr marL="5814722" indent="0">
              <a:buNone/>
              <a:defRPr sz="3214"/>
            </a:lvl9pPr>
          </a:lstStyle>
          <a:p>
            <a:pPr lvl="0"/>
            <a:endParaRPr lang="en-US" noProof="0"/>
          </a:p>
        </p:txBody>
      </p:sp>
      <p:sp>
        <p:nvSpPr>
          <p:cNvPr id="4" name="Text Placeholder 3"/>
          <p:cNvSpPr>
            <a:spLocks noGrp="1"/>
          </p:cNvSpPr>
          <p:nvPr>
            <p:ph type="body" sz="half" idx="2"/>
          </p:nvPr>
        </p:nvSpPr>
        <p:spPr>
          <a:xfrm>
            <a:off x="3186290" y="7156452"/>
            <a:ext cx="9753600" cy="1073149"/>
          </a:xfrm>
        </p:spPr>
        <p:txBody>
          <a:bodyPr/>
          <a:lstStyle>
            <a:lvl1pPr marL="0" indent="0">
              <a:buNone/>
              <a:defRPr sz="2210"/>
            </a:lvl1pPr>
            <a:lvl2pPr marL="726840" indent="0">
              <a:buNone/>
              <a:defRPr sz="1908"/>
            </a:lvl2pPr>
            <a:lvl3pPr marL="1453680" indent="0">
              <a:buNone/>
              <a:defRPr sz="1607"/>
            </a:lvl3pPr>
            <a:lvl4pPr marL="2180520" indent="0">
              <a:buNone/>
              <a:defRPr sz="1406"/>
            </a:lvl4pPr>
            <a:lvl5pPr marL="2907361" indent="0">
              <a:buNone/>
              <a:defRPr sz="1406"/>
            </a:lvl5pPr>
            <a:lvl6pPr marL="3634201" indent="0">
              <a:buNone/>
              <a:defRPr sz="1406"/>
            </a:lvl6pPr>
            <a:lvl7pPr marL="4361042" indent="0">
              <a:buNone/>
              <a:defRPr sz="1406"/>
            </a:lvl7pPr>
            <a:lvl8pPr marL="5087882" indent="0">
              <a:buNone/>
              <a:defRPr sz="1406"/>
            </a:lvl8pPr>
            <a:lvl9pPr marL="5814722" indent="0">
              <a:buNone/>
              <a:defRPr sz="1406"/>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2624433-0F96-4B14-88B1-E9B6EC8D08BE}" type="slidenum">
              <a:rPr lang="en-US" altLang="en-US"/>
              <a:pPr>
                <a:defRPr/>
              </a:pPr>
              <a:t>‹#›</a:t>
            </a:fld>
            <a:endParaRPr lang="en-US" altLang="en-US"/>
          </a:p>
        </p:txBody>
      </p:sp>
    </p:spTree>
    <p:extLst>
      <p:ext uri="{BB962C8B-B14F-4D97-AF65-F5344CB8AC3E}">
        <p14:creationId xmlns:p14="http://schemas.microsoft.com/office/powerpoint/2010/main" val="1392822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199" y="366713"/>
            <a:ext cx="14629603"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731" tIns="72366" rIns="144731" bIns="72366"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199" y="2133600"/>
            <a:ext cx="14629603"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731" tIns="72366" rIns="144731" bIns="7236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9940" name="Rectangle 4"/>
          <p:cNvSpPr>
            <a:spLocks noGrp="1" noChangeArrowheads="1"/>
          </p:cNvSpPr>
          <p:nvPr>
            <p:ph type="dt" sz="half" idx="2"/>
          </p:nvPr>
        </p:nvSpPr>
        <p:spPr bwMode="auto">
          <a:xfrm>
            <a:off x="813199" y="8326438"/>
            <a:ext cx="3793333" cy="635000"/>
          </a:xfrm>
          <a:prstGeom prst="rect">
            <a:avLst/>
          </a:prstGeom>
          <a:noFill/>
          <a:ln>
            <a:noFill/>
          </a:ln>
          <a:effectLst/>
        </p:spPr>
        <p:txBody>
          <a:bodyPr vert="horz" wrap="square" lIns="144731" tIns="72366" rIns="144731" bIns="72366" numCol="1" anchor="t" anchorCtr="0" compatLnSpc="1">
            <a:prstTxWarp prst="textNoShape">
              <a:avLst/>
            </a:prstTxWarp>
          </a:bodyPr>
          <a:lstStyle>
            <a:lvl1pPr eaLnBrk="1" hangingPunct="1">
              <a:defRPr sz="2210">
                <a:latin typeface="Arial" charset="0"/>
                <a:cs typeface="+mn-cs"/>
              </a:defRPr>
            </a:lvl1pPr>
          </a:lstStyle>
          <a:p>
            <a:pPr>
              <a:defRPr/>
            </a:pPr>
            <a:endParaRPr lang="en-US"/>
          </a:p>
        </p:txBody>
      </p:sp>
      <p:sp>
        <p:nvSpPr>
          <p:cNvPr id="39941" name="Rectangle 5"/>
          <p:cNvSpPr>
            <a:spLocks noGrp="1" noChangeArrowheads="1"/>
          </p:cNvSpPr>
          <p:nvPr>
            <p:ph type="ftr" sz="quarter" idx="3"/>
          </p:nvPr>
        </p:nvSpPr>
        <p:spPr bwMode="auto">
          <a:xfrm>
            <a:off x="5553669" y="8326438"/>
            <a:ext cx="5148663" cy="635000"/>
          </a:xfrm>
          <a:prstGeom prst="rect">
            <a:avLst/>
          </a:prstGeom>
          <a:noFill/>
          <a:ln>
            <a:noFill/>
          </a:ln>
          <a:effectLst/>
        </p:spPr>
        <p:txBody>
          <a:bodyPr vert="horz" wrap="square" lIns="144731" tIns="72366" rIns="144731" bIns="72366" numCol="1" anchor="t" anchorCtr="0" compatLnSpc="1">
            <a:prstTxWarp prst="textNoShape">
              <a:avLst/>
            </a:prstTxWarp>
          </a:bodyPr>
          <a:lstStyle>
            <a:lvl1pPr algn="ctr" eaLnBrk="1" hangingPunct="1">
              <a:defRPr sz="2210">
                <a:latin typeface="Arial" charset="0"/>
                <a:cs typeface="+mn-cs"/>
              </a:defRPr>
            </a:lvl1pPr>
          </a:lstStyle>
          <a:p>
            <a:pPr>
              <a:defRPr/>
            </a:pPr>
            <a:endParaRPr lang="en-US"/>
          </a:p>
        </p:txBody>
      </p:sp>
      <p:sp>
        <p:nvSpPr>
          <p:cNvPr id="39942" name="Rectangle 6"/>
          <p:cNvSpPr>
            <a:spLocks noGrp="1" noChangeArrowheads="1"/>
          </p:cNvSpPr>
          <p:nvPr>
            <p:ph type="sldNum" sz="quarter" idx="4"/>
          </p:nvPr>
        </p:nvSpPr>
        <p:spPr bwMode="auto">
          <a:xfrm>
            <a:off x="11649469" y="8326438"/>
            <a:ext cx="3793333" cy="635000"/>
          </a:xfrm>
          <a:prstGeom prst="rect">
            <a:avLst/>
          </a:prstGeom>
          <a:noFill/>
          <a:ln>
            <a:noFill/>
          </a:ln>
          <a:effectLst/>
        </p:spPr>
        <p:txBody>
          <a:bodyPr vert="horz" wrap="square" lIns="144731" tIns="72366" rIns="144731" bIns="72366" numCol="1" anchor="t" anchorCtr="0" compatLnSpc="1">
            <a:prstTxWarp prst="textNoShape">
              <a:avLst/>
            </a:prstTxWarp>
          </a:bodyPr>
          <a:lstStyle>
            <a:lvl1pPr algn="r" eaLnBrk="1" hangingPunct="1">
              <a:defRPr sz="2210"/>
            </a:lvl1pPr>
          </a:lstStyle>
          <a:p>
            <a:pPr>
              <a:defRPr/>
            </a:pPr>
            <a:fld id="{26D65A18-CE0D-4327-B1C5-7402ED8736F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18" r:id="rId1"/>
    <p:sldLayoutId id="2147483717" r:id="rId2"/>
    <p:sldLayoutId id="2147483716" r:id="rId3"/>
    <p:sldLayoutId id="2147483715" r:id="rId4"/>
    <p:sldLayoutId id="2147483714" r:id="rId5"/>
    <p:sldLayoutId id="2147483713" r:id="rId6"/>
    <p:sldLayoutId id="2147483712" r:id="rId7"/>
    <p:sldLayoutId id="2147483711" r:id="rId8"/>
    <p:sldLayoutId id="2147483710" r:id="rId9"/>
    <p:sldLayoutId id="2147483709" r:id="rId10"/>
    <p:sldLayoutId id="2147483708" r:id="rId11"/>
  </p:sldLayoutIdLst>
  <p:txStyles>
    <p:titleStyle>
      <a:lvl1pPr algn="ctr" rtl="0" eaLnBrk="0" fontAlgn="base" hangingPunct="0">
        <a:spcBef>
          <a:spcPct val="0"/>
        </a:spcBef>
        <a:spcAft>
          <a:spcPct val="0"/>
        </a:spcAft>
        <a:defRPr sz="7031">
          <a:solidFill>
            <a:schemeClr val="tx2"/>
          </a:solidFill>
          <a:latin typeface="+mj-lt"/>
          <a:ea typeface="+mj-ea"/>
          <a:cs typeface="+mj-cs"/>
        </a:defRPr>
      </a:lvl1pPr>
      <a:lvl2pPr algn="ctr" rtl="0" eaLnBrk="0" fontAlgn="base" hangingPunct="0">
        <a:spcBef>
          <a:spcPct val="0"/>
        </a:spcBef>
        <a:spcAft>
          <a:spcPct val="0"/>
        </a:spcAft>
        <a:defRPr sz="7031">
          <a:solidFill>
            <a:schemeClr val="tx2"/>
          </a:solidFill>
          <a:latin typeface="Arial" charset="0"/>
        </a:defRPr>
      </a:lvl2pPr>
      <a:lvl3pPr algn="ctr" rtl="0" eaLnBrk="0" fontAlgn="base" hangingPunct="0">
        <a:spcBef>
          <a:spcPct val="0"/>
        </a:spcBef>
        <a:spcAft>
          <a:spcPct val="0"/>
        </a:spcAft>
        <a:defRPr sz="7031">
          <a:solidFill>
            <a:schemeClr val="tx2"/>
          </a:solidFill>
          <a:latin typeface="Arial" charset="0"/>
        </a:defRPr>
      </a:lvl3pPr>
      <a:lvl4pPr algn="ctr" rtl="0" eaLnBrk="0" fontAlgn="base" hangingPunct="0">
        <a:spcBef>
          <a:spcPct val="0"/>
        </a:spcBef>
        <a:spcAft>
          <a:spcPct val="0"/>
        </a:spcAft>
        <a:defRPr sz="7031">
          <a:solidFill>
            <a:schemeClr val="tx2"/>
          </a:solidFill>
          <a:latin typeface="Arial" charset="0"/>
        </a:defRPr>
      </a:lvl4pPr>
      <a:lvl5pPr algn="ctr" rtl="0" eaLnBrk="0" fontAlgn="base" hangingPunct="0">
        <a:spcBef>
          <a:spcPct val="0"/>
        </a:spcBef>
        <a:spcAft>
          <a:spcPct val="0"/>
        </a:spcAft>
        <a:defRPr sz="7031">
          <a:solidFill>
            <a:schemeClr val="tx2"/>
          </a:solidFill>
          <a:latin typeface="Arial" charset="0"/>
        </a:defRPr>
      </a:lvl5pPr>
      <a:lvl6pPr marL="726840" algn="ctr" rtl="0" fontAlgn="base">
        <a:spcBef>
          <a:spcPct val="0"/>
        </a:spcBef>
        <a:spcAft>
          <a:spcPct val="0"/>
        </a:spcAft>
        <a:defRPr sz="7031">
          <a:solidFill>
            <a:schemeClr val="tx2"/>
          </a:solidFill>
          <a:latin typeface="Arial" charset="0"/>
        </a:defRPr>
      </a:lvl6pPr>
      <a:lvl7pPr marL="1453680" algn="ctr" rtl="0" fontAlgn="base">
        <a:spcBef>
          <a:spcPct val="0"/>
        </a:spcBef>
        <a:spcAft>
          <a:spcPct val="0"/>
        </a:spcAft>
        <a:defRPr sz="7031">
          <a:solidFill>
            <a:schemeClr val="tx2"/>
          </a:solidFill>
          <a:latin typeface="Arial" charset="0"/>
        </a:defRPr>
      </a:lvl7pPr>
      <a:lvl8pPr marL="2180520" algn="ctr" rtl="0" fontAlgn="base">
        <a:spcBef>
          <a:spcPct val="0"/>
        </a:spcBef>
        <a:spcAft>
          <a:spcPct val="0"/>
        </a:spcAft>
        <a:defRPr sz="7031">
          <a:solidFill>
            <a:schemeClr val="tx2"/>
          </a:solidFill>
          <a:latin typeface="Arial" charset="0"/>
        </a:defRPr>
      </a:lvl8pPr>
      <a:lvl9pPr marL="2907361" algn="ctr" rtl="0" fontAlgn="base">
        <a:spcBef>
          <a:spcPct val="0"/>
        </a:spcBef>
        <a:spcAft>
          <a:spcPct val="0"/>
        </a:spcAft>
        <a:defRPr sz="7031">
          <a:solidFill>
            <a:schemeClr val="tx2"/>
          </a:solidFill>
          <a:latin typeface="Arial" charset="0"/>
        </a:defRPr>
      </a:lvl9pPr>
    </p:titleStyle>
    <p:bodyStyle>
      <a:lvl1pPr marL="543720" indent="-543720" algn="l" rtl="0" eaLnBrk="0" fontAlgn="base" hangingPunct="0">
        <a:spcBef>
          <a:spcPct val="20000"/>
        </a:spcBef>
        <a:spcAft>
          <a:spcPct val="0"/>
        </a:spcAft>
        <a:buChar char="•"/>
        <a:defRPr sz="5122">
          <a:solidFill>
            <a:schemeClr val="tx1"/>
          </a:solidFill>
          <a:latin typeface="+mn-lt"/>
          <a:ea typeface="+mn-ea"/>
          <a:cs typeface="+mn-cs"/>
        </a:defRPr>
      </a:lvl1pPr>
      <a:lvl2pPr marL="1179919" indent="-452834" algn="l" rtl="0" eaLnBrk="0" fontAlgn="base" hangingPunct="0">
        <a:spcBef>
          <a:spcPct val="20000"/>
        </a:spcBef>
        <a:spcAft>
          <a:spcPct val="0"/>
        </a:spcAft>
        <a:buChar char="–"/>
        <a:defRPr sz="4419">
          <a:solidFill>
            <a:schemeClr val="tx1"/>
          </a:solidFill>
          <a:latin typeface="+mn-lt"/>
        </a:defRPr>
      </a:lvl2pPr>
      <a:lvl3pPr marL="1816119" indent="-361949" algn="l" rtl="0" eaLnBrk="0" fontAlgn="base" hangingPunct="0">
        <a:spcBef>
          <a:spcPct val="20000"/>
        </a:spcBef>
        <a:spcAft>
          <a:spcPct val="0"/>
        </a:spcAft>
        <a:buChar char="•"/>
        <a:defRPr sz="3817">
          <a:solidFill>
            <a:schemeClr val="tx1"/>
          </a:solidFill>
          <a:latin typeface="+mn-lt"/>
        </a:defRPr>
      </a:lvl3pPr>
      <a:lvl4pPr marL="2543204" indent="-361949" algn="l" rtl="0" eaLnBrk="0" fontAlgn="base" hangingPunct="0">
        <a:spcBef>
          <a:spcPct val="20000"/>
        </a:spcBef>
        <a:spcAft>
          <a:spcPct val="0"/>
        </a:spcAft>
        <a:buChar char="–"/>
        <a:defRPr sz="3214">
          <a:solidFill>
            <a:schemeClr val="tx1"/>
          </a:solidFill>
          <a:latin typeface="+mn-lt"/>
        </a:defRPr>
      </a:lvl4pPr>
      <a:lvl5pPr marL="3270289" indent="-361949" algn="l" rtl="0" eaLnBrk="0" fontAlgn="base" hangingPunct="0">
        <a:spcBef>
          <a:spcPct val="20000"/>
        </a:spcBef>
        <a:spcAft>
          <a:spcPct val="0"/>
        </a:spcAft>
        <a:buChar char="»"/>
        <a:defRPr sz="3214">
          <a:solidFill>
            <a:schemeClr val="tx1"/>
          </a:solidFill>
          <a:latin typeface="+mn-lt"/>
        </a:defRPr>
      </a:lvl5pPr>
      <a:lvl6pPr marL="3997621" indent="-363420" algn="l" rtl="0" fontAlgn="base">
        <a:spcBef>
          <a:spcPct val="20000"/>
        </a:spcBef>
        <a:spcAft>
          <a:spcPct val="0"/>
        </a:spcAft>
        <a:buChar char="»"/>
        <a:defRPr sz="3214">
          <a:solidFill>
            <a:schemeClr val="tx1"/>
          </a:solidFill>
          <a:latin typeface="+mn-lt"/>
        </a:defRPr>
      </a:lvl6pPr>
      <a:lvl7pPr marL="4724462" indent="-363420" algn="l" rtl="0" fontAlgn="base">
        <a:spcBef>
          <a:spcPct val="20000"/>
        </a:spcBef>
        <a:spcAft>
          <a:spcPct val="0"/>
        </a:spcAft>
        <a:buChar char="»"/>
        <a:defRPr sz="3214">
          <a:solidFill>
            <a:schemeClr val="tx1"/>
          </a:solidFill>
          <a:latin typeface="+mn-lt"/>
        </a:defRPr>
      </a:lvl7pPr>
      <a:lvl8pPr marL="5451302" indent="-363420" algn="l" rtl="0" fontAlgn="base">
        <a:spcBef>
          <a:spcPct val="20000"/>
        </a:spcBef>
        <a:spcAft>
          <a:spcPct val="0"/>
        </a:spcAft>
        <a:buChar char="»"/>
        <a:defRPr sz="3214">
          <a:solidFill>
            <a:schemeClr val="tx1"/>
          </a:solidFill>
          <a:latin typeface="+mn-lt"/>
        </a:defRPr>
      </a:lvl8pPr>
      <a:lvl9pPr marL="6178142" indent="-363420" algn="l" rtl="0" fontAlgn="base">
        <a:spcBef>
          <a:spcPct val="20000"/>
        </a:spcBef>
        <a:spcAft>
          <a:spcPct val="0"/>
        </a:spcAft>
        <a:buChar char="»"/>
        <a:defRPr sz="3214">
          <a:solidFill>
            <a:schemeClr val="tx1"/>
          </a:solidFill>
          <a:latin typeface="+mn-lt"/>
        </a:defRPr>
      </a:lvl9pPr>
    </p:bodyStyle>
    <p:otherStyle>
      <a:defPPr>
        <a:defRPr lang="en-US"/>
      </a:defPPr>
      <a:lvl1pPr marL="0" algn="l" defTabSz="1453680" rtl="0" eaLnBrk="1" latinLnBrk="0" hangingPunct="1">
        <a:defRPr sz="2812" kern="1200">
          <a:solidFill>
            <a:schemeClr val="tx1"/>
          </a:solidFill>
          <a:latin typeface="+mn-lt"/>
          <a:ea typeface="+mn-ea"/>
          <a:cs typeface="+mn-cs"/>
        </a:defRPr>
      </a:lvl1pPr>
      <a:lvl2pPr marL="726840" algn="l" defTabSz="1453680" rtl="0" eaLnBrk="1" latinLnBrk="0" hangingPunct="1">
        <a:defRPr sz="2812" kern="1200">
          <a:solidFill>
            <a:schemeClr val="tx1"/>
          </a:solidFill>
          <a:latin typeface="+mn-lt"/>
          <a:ea typeface="+mn-ea"/>
          <a:cs typeface="+mn-cs"/>
        </a:defRPr>
      </a:lvl2pPr>
      <a:lvl3pPr marL="1453680" algn="l" defTabSz="1453680" rtl="0" eaLnBrk="1" latinLnBrk="0" hangingPunct="1">
        <a:defRPr sz="2812" kern="1200">
          <a:solidFill>
            <a:schemeClr val="tx1"/>
          </a:solidFill>
          <a:latin typeface="+mn-lt"/>
          <a:ea typeface="+mn-ea"/>
          <a:cs typeface="+mn-cs"/>
        </a:defRPr>
      </a:lvl3pPr>
      <a:lvl4pPr marL="2180520" algn="l" defTabSz="1453680" rtl="0" eaLnBrk="1" latinLnBrk="0" hangingPunct="1">
        <a:defRPr sz="2812" kern="1200">
          <a:solidFill>
            <a:schemeClr val="tx1"/>
          </a:solidFill>
          <a:latin typeface="+mn-lt"/>
          <a:ea typeface="+mn-ea"/>
          <a:cs typeface="+mn-cs"/>
        </a:defRPr>
      </a:lvl4pPr>
      <a:lvl5pPr marL="2907361" algn="l" defTabSz="1453680" rtl="0" eaLnBrk="1" latinLnBrk="0" hangingPunct="1">
        <a:defRPr sz="2812" kern="1200">
          <a:solidFill>
            <a:schemeClr val="tx1"/>
          </a:solidFill>
          <a:latin typeface="+mn-lt"/>
          <a:ea typeface="+mn-ea"/>
          <a:cs typeface="+mn-cs"/>
        </a:defRPr>
      </a:lvl5pPr>
      <a:lvl6pPr marL="3634201" algn="l" defTabSz="1453680" rtl="0" eaLnBrk="1" latinLnBrk="0" hangingPunct="1">
        <a:defRPr sz="2812" kern="1200">
          <a:solidFill>
            <a:schemeClr val="tx1"/>
          </a:solidFill>
          <a:latin typeface="+mn-lt"/>
          <a:ea typeface="+mn-ea"/>
          <a:cs typeface="+mn-cs"/>
        </a:defRPr>
      </a:lvl6pPr>
      <a:lvl7pPr marL="4361042" algn="l" defTabSz="1453680" rtl="0" eaLnBrk="1" latinLnBrk="0" hangingPunct="1">
        <a:defRPr sz="2812" kern="1200">
          <a:solidFill>
            <a:schemeClr val="tx1"/>
          </a:solidFill>
          <a:latin typeface="+mn-lt"/>
          <a:ea typeface="+mn-ea"/>
          <a:cs typeface="+mn-cs"/>
        </a:defRPr>
      </a:lvl7pPr>
      <a:lvl8pPr marL="5087882" algn="l" defTabSz="1453680" rtl="0" eaLnBrk="1" latinLnBrk="0" hangingPunct="1">
        <a:defRPr sz="2812" kern="1200">
          <a:solidFill>
            <a:schemeClr val="tx1"/>
          </a:solidFill>
          <a:latin typeface="+mn-lt"/>
          <a:ea typeface="+mn-ea"/>
          <a:cs typeface="+mn-cs"/>
        </a:defRPr>
      </a:lvl8pPr>
      <a:lvl9pPr marL="5814722" algn="l" defTabSz="1453680" rtl="0" eaLnBrk="1" latinLnBrk="0" hangingPunct="1">
        <a:defRPr sz="281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17600" y="486834"/>
            <a:ext cx="1402080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17600" y="2434167"/>
            <a:ext cx="14020800"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17600" y="8475134"/>
            <a:ext cx="36576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5384800" y="8475134"/>
            <a:ext cx="54864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11480800" y="8475134"/>
            <a:ext cx="36576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pPr>
              <a:defRPr/>
            </a:pPr>
            <a:fld id="{26D65A18-CE0D-4327-B1C5-7402ED8736F6}" type="slidenum">
              <a:rPr lang="en-US" altLang="en-US" smtClean="0"/>
              <a:pPr>
                <a:defRPr/>
              </a:pPr>
              <a:t>‹#›</a:t>
            </a:fld>
            <a:endParaRPr lang="en-US" altLang="en-US"/>
          </a:p>
        </p:txBody>
      </p:sp>
    </p:spTree>
    <p:extLst>
      <p:ext uri="{BB962C8B-B14F-4D97-AF65-F5344CB8AC3E}">
        <p14:creationId xmlns:p14="http://schemas.microsoft.com/office/powerpoint/2010/main" val="1682463412"/>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ctrTitle"/>
          </p:nvPr>
        </p:nvSpPr>
        <p:spPr>
          <a:xfrm>
            <a:off x="1470379" y="124180"/>
            <a:ext cx="10013244" cy="1546577"/>
          </a:xfrm>
        </p:spPr>
        <p:txBody>
          <a:bodyPr/>
          <a:lstStyle/>
          <a:p>
            <a:pPr marL="324540"/>
            <a:r>
              <a:rPr lang="en-US" altLang="en-US" sz="4300" b="1" dirty="0">
                <a:latin typeface="Times New Roman" panose="02020603050405020304" pitchFamily="18" charset="0"/>
                <a:cs typeface="Times New Roman" panose="02020603050405020304" pitchFamily="18" charset="0"/>
              </a:rPr>
              <a:t>     </a:t>
            </a:r>
            <a:r>
              <a:rPr lang="vi-VN" altLang="en-US" sz="4300" b="1" dirty="0">
                <a:latin typeface="Times New Roman" panose="02020603050405020304" pitchFamily="18" charset="0"/>
                <a:cs typeface="Times New Roman" panose="02020603050405020304" pitchFamily="18" charset="0"/>
              </a:rPr>
              <a:t>TRƯỜNG T</a:t>
            </a:r>
            <a:r>
              <a:rPr lang="en-US" altLang="en-US" sz="4300" b="1" dirty="0">
                <a:latin typeface="Times New Roman" panose="02020603050405020304" pitchFamily="18" charset="0"/>
                <a:cs typeface="Times New Roman" panose="02020603050405020304" pitchFamily="18" charset="0"/>
              </a:rPr>
              <a:t>IỂU HỌC </a:t>
            </a:r>
            <a:r>
              <a:rPr lang="vi-VN" altLang="en-US" sz="4300" b="1" dirty="0">
                <a:latin typeface="Times New Roman" panose="02020603050405020304" pitchFamily="18" charset="0"/>
                <a:cs typeface="Times New Roman" panose="02020603050405020304" pitchFamily="18" charset="0"/>
              </a:rPr>
              <a:t>ÁI MỘ A</a:t>
            </a:r>
            <a:br>
              <a:rPr lang="vi-VN" altLang="en-US" sz="4300" b="1" dirty="0">
                <a:latin typeface="Times New Roman" panose="02020603050405020304" pitchFamily="18" charset="0"/>
                <a:cs typeface="Times New Roman" panose="02020603050405020304" pitchFamily="18" charset="0"/>
              </a:rPr>
            </a:br>
            <a:r>
              <a:rPr lang="en-US" altLang="en-US" sz="4300" b="1" dirty="0">
                <a:latin typeface="Times New Roman" panose="02020603050405020304" pitchFamily="18" charset="0"/>
                <a:cs typeface="Times New Roman" panose="02020603050405020304" pitchFamily="18" charset="0"/>
              </a:rPr>
              <a:t>                                </a:t>
            </a:r>
          </a:p>
        </p:txBody>
      </p:sp>
      <p:sp>
        <p:nvSpPr>
          <p:cNvPr id="3" name="Subtitle 2">
            <a:extLst>
              <a:ext uri="{FF2B5EF4-FFF2-40B4-BE49-F238E27FC236}">
                <a16:creationId xmlns="" xmlns:a16="http://schemas.microsoft.com/office/drawing/2014/main" id="{56DE42D4-AD39-4749-86CA-7A465CDB99E7}"/>
              </a:ext>
            </a:extLst>
          </p:cNvPr>
          <p:cNvSpPr>
            <a:spLocks noGrp="1"/>
          </p:cNvSpPr>
          <p:nvPr>
            <p:ph type="subTitle" idx="1"/>
          </p:nvPr>
        </p:nvSpPr>
        <p:spPr>
          <a:xfrm>
            <a:off x="3863193" y="4372321"/>
            <a:ext cx="11791244" cy="2427111"/>
          </a:xfrm>
        </p:spPr>
        <p:txBody>
          <a:bodyPr>
            <a:normAutofit/>
          </a:bodyPr>
          <a:lstStyle/>
          <a:p>
            <a:pPr algn="ctr">
              <a:defRPr/>
            </a:pPr>
            <a:r>
              <a:rPr lang="en-US" sz="57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LỚP : </a:t>
            </a:r>
            <a:r>
              <a:rPr lang="en-US" sz="5700" b="1" dirty="0" smtClean="0">
                <a:solidFill>
                  <a:srgbClr val="FF0000"/>
                </a:solidFill>
                <a:effectLst>
                  <a:outerShdw blurRad="38100" dist="38100" dir="2700000" algn="tl">
                    <a:srgbClr val="000000">
                      <a:alpha val="43137"/>
                    </a:srgbClr>
                  </a:outerShdw>
                </a:effectLst>
                <a:latin typeface="Utm aw"/>
                <a:cs typeface="Times New Roman" panose="02020603050405020304" pitchFamily="18" charset="0"/>
              </a:rPr>
              <a:t>4</a:t>
            </a:r>
            <a:endParaRPr lang="vi-VN" sz="57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endParaRPr>
          </a:p>
        </p:txBody>
      </p:sp>
      <p:pic>
        <p:nvPicPr>
          <p:cNvPr id="43014" name="Picture 7" descr="flowerb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0736" y="936977"/>
            <a:ext cx="9002889" cy="92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5" name="Picture 4" descr="rose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3409246"/>
            <a:ext cx="3928533" cy="5616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6" name="Picture 4" descr="rose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2643557" y="81847"/>
            <a:ext cx="3612444" cy="5616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5977836" y="4247645"/>
            <a:ext cx="8128000" cy="615553"/>
          </a:xfrm>
          <a:prstGeom prst="rect">
            <a:avLst/>
          </a:prstGeom>
        </p:spPr>
        <p:txBody>
          <a:bodyPr lIns="121917" tIns="60958" rIns="121917" bIns="60958">
            <a:spAutoFit/>
          </a:bodyPr>
          <a:lstStyle/>
          <a:p>
            <a:pPr algn="ctr"/>
            <a:r>
              <a:rPr lang="en-US" sz="3200" b="1" kern="10" dirty="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a:t>
            </a:r>
            <a:endParaRPr lang="en-US" sz="3200" dirty="0"/>
          </a:p>
        </p:txBody>
      </p:sp>
      <p:sp>
        <p:nvSpPr>
          <p:cNvPr id="9" name="TextBox 8"/>
          <p:cNvSpPr txBox="1"/>
          <p:nvPr/>
        </p:nvSpPr>
        <p:spPr>
          <a:xfrm>
            <a:off x="4136136" y="2117121"/>
            <a:ext cx="7347489" cy="772837"/>
          </a:xfrm>
          <a:prstGeom prst="rect">
            <a:avLst/>
          </a:prstGeom>
          <a:noFill/>
        </p:spPr>
        <p:txBody>
          <a:bodyPr wrap="square" rtlCol="0">
            <a:spAutoFit/>
          </a:bodyPr>
          <a:lstStyle/>
          <a:p>
            <a:pPr algn="ctr"/>
            <a:r>
              <a:rPr lang="en-US" sz="4419" b="1" dirty="0">
                <a:latin typeface="Times New Roman" panose="02020603050405020304" pitchFamily="18" charset="0"/>
                <a:cs typeface="Times New Roman" panose="02020603050405020304" pitchFamily="18" charset="0"/>
              </a:rPr>
              <a:t>LUYỆN TỪ VÀ CÂU</a:t>
            </a:r>
            <a:endParaRPr lang="vi-VN" sz="4419"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1" y="5330254"/>
            <a:ext cx="16256000" cy="923330"/>
          </a:xfrm>
          <a:prstGeom prst="rect">
            <a:avLst/>
          </a:prstGeom>
          <a:noFill/>
        </p:spPr>
        <p:txBody>
          <a:bodyPr wrap="square" rtlCol="0">
            <a:spAutoFit/>
          </a:bodyPr>
          <a:lstStyle/>
          <a:p>
            <a:pPr algn="ctr"/>
            <a:r>
              <a:rPr lang="en-US" sz="5400" b="1" dirty="0">
                <a:latin typeface="Times New Roman" panose="02020603050405020304" pitchFamily="18" charset="0"/>
                <a:cs typeface="Times New Roman" panose="02020603050405020304" pitchFamily="18" charset="0"/>
              </a:rPr>
              <a:t>MỞ RỘNG VỐN TỪ : TRUNG THỰC – TỰ TRỌNG</a:t>
            </a:r>
            <a:endParaRPr lang="vi-VN"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5084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90000"/>
          </a:schemeClr>
        </a:solidFill>
        <a:effectLst/>
      </p:bgPr>
    </p:bg>
    <p:spTree>
      <p:nvGrpSpPr>
        <p:cNvPr id="1" name=""/>
        <p:cNvGrpSpPr/>
        <p:nvPr/>
      </p:nvGrpSpPr>
      <p:grpSpPr>
        <a:xfrm>
          <a:off x="0" y="0"/>
          <a:ext cx="0" cy="0"/>
          <a:chOff x="0" y="0"/>
          <a:chExt cx="0" cy="0"/>
        </a:xfrm>
      </p:grpSpPr>
      <p:sp>
        <p:nvSpPr>
          <p:cNvPr id="11" name="Text Box 8"/>
          <p:cNvSpPr txBox="1">
            <a:spLocks noChangeArrowheads="1"/>
          </p:cNvSpPr>
          <p:nvPr/>
        </p:nvSpPr>
        <p:spPr bwMode="auto">
          <a:xfrm>
            <a:off x="286829" y="595087"/>
            <a:ext cx="15154196" cy="58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3214" b="1" dirty="0">
                <a:solidFill>
                  <a:schemeClr val="bg1"/>
                </a:solidFill>
                <a:latin typeface="Times New Roman" panose="02020603050405020304" pitchFamily="18" charset="0"/>
                <a:cs typeface="Times New Roman" panose="02020603050405020304" pitchFamily="18" charset="0"/>
              </a:rPr>
              <a:t>I. </a:t>
            </a:r>
            <a:r>
              <a:rPr lang="en-US" altLang="en-US" sz="3214" b="1" u="sng" dirty="0" err="1">
                <a:solidFill>
                  <a:schemeClr val="bg1"/>
                </a:solidFill>
                <a:latin typeface="Times New Roman" panose="02020603050405020304" pitchFamily="18" charset="0"/>
                <a:cs typeface="Times New Roman" panose="02020603050405020304" pitchFamily="18" charset="0"/>
              </a:rPr>
              <a:t>Nhận</a:t>
            </a:r>
            <a:r>
              <a:rPr lang="en-US" altLang="en-US" sz="3214" b="1" u="sng" dirty="0">
                <a:solidFill>
                  <a:schemeClr val="bg1"/>
                </a:solidFill>
                <a:latin typeface="Times New Roman" panose="02020603050405020304" pitchFamily="18" charset="0"/>
                <a:cs typeface="Times New Roman" panose="02020603050405020304" pitchFamily="18" charset="0"/>
              </a:rPr>
              <a:t> </a:t>
            </a:r>
            <a:r>
              <a:rPr lang="en-US" altLang="en-US" sz="3214" b="1" u="sng" dirty="0" err="1">
                <a:solidFill>
                  <a:schemeClr val="bg1"/>
                </a:solidFill>
                <a:latin typeface="Times New Roman" panose="02020603050405020304" pitchFamily="18" charset="0"/>
                <a:cs typeface="Times New Roman" panose="02020603050405020304" pitchFamily="18" charset="0"/>
              </a:rPr>
              <a:t>xét</a:t>
            </a:r>
            <a:r>
              <a:rPr lang="en-US" altLang="en-US" sz="3214" b="1" u="sng" dirty="0">
                <a:solidFill>
                  <a:schemeClr val="bg1"/>
                </a:solidFill>
                <a:latin typeface="Times New Roman" panose="02020603050405020304" pitchFamily="18" charset="0"/>
                <a:cs typeface="Times New Roman" panose="02020603050405020304" pitchFamily="18" charset="0"/>
              </a:rPr>
              <a:t> </a:t>
            </a:r>
            <a:r>
              <a:rPr lang="en-US" altLang="en-US" sz="3214" b="1" dirty="0">
                <a:solidFill>
                  <a:srgbClr val="FFFF00"/>
                </a:solidFill>
                <a:latin typeface="Times New Roman" panose="02020603050405020304" pitchFamily="18" charset="0"/>
                <a:cs typeface="Times New Roman" panose="02020603050405020304" pitchFamily="18" charset="0"/>
              </a:rPr>
              <a:t>:</a:t>
            </a:r>
          </a:p>
        </p:txBody>
      </p:sp>
      <p:sp>
        <p:nvSpPr>
          <p:cNvPr id="2" name="Rectangle 3"/>
          <p:cNvSpPr>
            <a:spLocks noGrp="1" noChangeArrowheads="1"/>
          </p:cNvSpPr>
          <p:nvPr>
            <p:ph type="body" idx="4294967295"/>
          </p:nvPr>
        </p:nvSpPr>
        <p:spPr bwMode="auto">
          <a:xfrm>
            <a:off x="152400" y="1445810"/>
            <a:ext cx="15396753" cy="918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844" tIns="45922" rIns="91844" bIns="45922" numCol="1" anchor="t" anchorCtr="0" compatLnSpc="1">
            <a:prstTxWarp prst="textNoShape">
              <a:avLst/>
            </a:prstTxWarp>
          </a:bodyPr>
          <a:lstStyle/>
          <a:p>
            <a:pPr marL="0" indent="0" defTabSz="918423">
              <a:lnSpc>
                <a:spcPct val="150000"/>
              </a:lnSpc>
              <a:spcBef>
                <a:spcPts val="0"/>
              </a:spcBef>
              <a:buClr>
                <a:schemeClr val="accent2"/>
              </a:buClr>
              <a:buSzPts val="3600"/>
              <a:buNone/>
            </a:pPr>
            <a:r>
              <a:rPr lang="en-US" altLang="vi-VN" sz="3214" b="1" dirty="0">
                <a:solidFill>
                  <a:srgbClr val="FFFF00"/>
                </a:solidFill>
                <a:latin typeface="Times New Roman" panose="02020603050405020304" pitchFamily="18" charset="0"/>
                <a:cs typeface="Times New Roman" panose="02020603050405020304" pitchFamily="18" charset="0"/>
              </a:rPr>
              <a:t>   1. </a:t>
            </a:r>
            <a:r>
              <a:rPr lang="en-US" altLang="vi-VN" sz="3214" b="1" dirty="0" err="1">
                <a:solidFill>
                  <a:srgbClr val="FFFF00"/>
                </a:solidFill>
                <a:latin typeface="Times New Roman" panose="02020603050405020304" pitchFamily="18" charset="0"/>
                <a:cs typeface="Times New Roman" panose="02020603050405020304" pitchFamily="18" charset="0"/>
              </a:rPr>
              <a:t>Chọn</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từ</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thích</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hợp</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cho</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trong</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ngoặc</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đơn</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để</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điền</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vào</a:t>
            </a:r>
            <a:r>
              <a:rPr lang="en-US" altLang="vi-VN" sz="3214" b="1" dirty="0">
                <a:solidFill>
                  <a:srgbClr val="FFFF00"/>
                </a:solidFill>
                <a:latin typeface="Times New Roman" panose="02020603050405020304" pitchFamily="18" charset="0"/>
                <a:cs typeface="Times New Roman" panose="02020603050405020304" pitchFamily="18" charset="0"/>
              </a:rPr>
              <a:t> ô </a:t>
            </a:r>
            <a:r>
              <a:rPr lang="en-US" altLang="vi-VN" sz="3214" b="1" dirty="0" err="1">
                <a:solidFill>
                  <a:srgbClr val="FFFF00"/>
                </a:solidFill>
                <a:latin typeface="Times New Roman" panose="02020603050405020304" pitchFamily="18" charset="0"/>
                <a:cs typeface="Times New Roman" panose="02020603050405020304" pitchFamily="18" charset="0"/>
              </a:rPr>
              <a:t>trống</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trong</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đoạn</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văn</a:t>
            </a:r>
            <a:r>
              <a:rPr lang="en-US" altLang="vi-VN" sz="3214" b="1" dirty="0">
                <a:solidFill>
                  <a:srgbClr val="FFFF00"/>
                </a:solidFill>
                <a:latin typeface="Times New Roman" panose="02020603050405020304" pitchFamily="18" charset="0"/>
                <a:cs typeface="Times New Roman" panose="02020603050405020304" pitchFamily="18" charset="0"/>
              </a:rPr>
              <a:t> </a:t>
            </a:r>
            <a:r>
              <a:rPr lang="en-US" altLang="vi-VN" sz="3214" b="1" dirty="0" err="1">
                <a:solidFill>
                  <a:srgbClr val="FFFF00"/>
                </a:solidFill>
                <a:latin typeface="Times New Roman" panose="02020603050405020304" pitchFamily="18" charset="0"/>
                <a:cs typeface="Times New Roman" panose="02020603050405020304" pitchFamily="18" charset="0"/>
              </a:rPr>
              <a:t>sau</a:t>
            </a:r>
            <a:r>
              <a:rPr lang="en-US" altLang="vi-VN" sz="3214" b="1" dirty="0">
                <a:solidFill>
                  <a:srgbClr val="FFFF00"/>
                </a:solidFill>
                <a:latin typeface="Times New Roman" panose="02020603050405020304" pitchFamily="18" charset="0"/>
                <a:cs typeface="Times New Roman" panose="02020603050405020304" pitchFamily="18" charset="0"/>
              </a:rPr>
              <a:t> :</a:t>
            </a:r>
            <a:endParaRPr lang="vi-VN" altLang="vi-VN" sz="3214" dirty="0">
              <a:solidFill>
                <a:schemeClr val="bg1"/>
              </a:solidFill>
              <a:latin typeface="Times New Roman" panose="02020603050405020304" pitchFamily="18" charset="0"/>
              <a:cs typeface="Times New Roman" panose="02020603050405020304" pitchFamily="18" charset="0"/>
            </a:endParaRPr>
          </a:p>
        </p:txBody>
      </p:sp>
      <p:sp>
        <p:nvSpPr>
          <p:cNvPr id="38" name="Rectangle 3"/>
          <p:cNvSpPr txBox="1">
            <a:spLocks noChangeArrowheads="1"/>
          </p:cNvSpPr>
          <p:nvPr/>
        </p:nvSpPr>
        <p:spPr bwMode="auto">
          <a:xfrm>
            <a:off x="152400" y="2460449"/>
            <a:ext cx="15930153" cy="4036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844" tIns="45922" rIns="91844" bIns="45922" numCol="1" anchor="t" anchorCtr="0" compatLnSpc="1">
            <a:prstTxWarp prst="textNoShape">
              <a:avLst/>
            </a:prstTxWarp>
          </a:bodyPr>
          <a:lstStyle>
            <a:lvl1pPr marL="543720" indent="-543720" algn="l" rtl="0" eaLnBrk="0" fontAlgn="base" hangingPunct="0">
              <a:spcBef>
                <a:spcPct val="20000"/>
              </a:spcBef>
              <a:spcAft>
                <a:spcPct val="0"/>
              </a:spcAft>
              <a:buChar char="•"/>
              <a:defRPr sz="5122">
                <a:solidFill>
                  <a:schemeClr val="tx1"/>
                </a:solidFill>
                <a:latin typeface="+mn-lt"/>
                <a:ea typeface="+mn-ea"/>
                <a:cs typeface="+mn-cs"/>
              </a:defRPr>
            </a:lvl1pPr>
            <a:lvl2pPr marL="1179919" indent="-452834" algn="l" rtl="0" eaLnBrk="0" fontAlgn="base" hangingPunct="0">
              <a:spcBef>
                <a:spcPct val="20000"/>
              </a:spcBef>
              <a:spcAft>
                <a:spcPct val="0"/>
              </a:spcAft>
              <a:buChar char="–"/>
              <a:defRPr sz="4419">
                <a:solidFill>
                  <a:schemeClr val="tx1"/>
                </a:solidFill>
                <a:latin typeface="+mn-lt"/>
              </a:defRPr>
            </a:lvl2pPr>
            <a:lvl3pPr marL="1816119" indent="-361949" algn="l" rtl="0" eaLnBrk="0" fontAlgn="base" hangingPunct="0">
              <a:spcBef>
                <a:spcPct val="20000"/>
              </a:spcBef>
              <a:spcAft>
                <a:spcPct val="0"/>
              </a:spcAft>
              <a:buChar char="•"/>
              <a:defRPr sz="3817">
                <a:solidFill>
                  <a:schemeClr val="tx1"/>
                </a:solidFill>
                <a:latin typeface="+mn-lt"/>
              </a:defRPr>
            </a:lvl3pPr>
            <a:lvl4pPr marL="2543204" indent="-361949" algn="l" rtl="0" eaLnBrk="0" fontAlgn="base" hangingPunct="0">
              <a:spcBef>
                <a:spcPct val="20000"/>
              </a:spcBef>
              <a:spcAft>
                <a:spcPct val="0"/>
              </a:spcAft>
              <a:buChar char="–"/>
              <a:defRPr sz="3214">
                <a:solidFill>
                  <a:schemeClr val="tx1"/>
                </a:solidFill>
                <a:latin typeface="+mn-lt"/>
              </a:defRPr>
            </a:lvl4pPr>
            <a:lvl5pPr marL="3270289" indent="-361949" algn="l" rtl="0" eaLnBrk="0" fontAlgn="base" hangingPunct="0">
              <a:spcBef>
                <a:spcPct val="20000"/>
              </a:spcBef>
              <a:spcAft>
                <a:spcPct val="0"/>
              </a:spcAft>
              <a:buChar char="»"/>
              <a:defRPr sz="3214">
                <a:solidFill>
                  <a:schemeClr val="tx1"/>
                </a:solidFill>
                <a:latin typeface="+mn-lt"/>
              </a:defRPr>
            </a:lvl5pPr>
            <a:lvl6pPr marL="3997621" indent="-363420" algn="l" rtl="0" fontAlgn="base">
              <a:spcBef>
                <a:spcPct val="20000"/>
              </a:spcBef>
              <a:spcAft>
                <a:spcPct val="0"/>
              </a:spcAft>
              <a:buChar char="»"/>
              <a:defRPr sz="3214">
                <a:solidFill>
                  <a:schemeClr val="tx1"/>
                </a:solidFill>
                <a:latin typeface="+mn-lt"/>
              </a:defRPr>
            </a:lvl6pPr>
            <a:lvl7pPr marL="4724462" indent="-363420" algn="l" rtl="0" fontAlgn="base">
              <a:spcBef>
                <a:spcPct val="20000"/>
              </a:spcBef>
              <a:spcAft>
                <a:spcPct val="0"/>
              </a:spcAft>
              <a:buChar char="»"/>
              <a:defRPr sz="3214">
                <a:solidFill>
                  <a:schemeClr val="tx1"/>
                </a:solidFill>
                <a:latin typeface="+mn-lt"/>
              </a:defRPr>
            </a:lvl7pPr>
            <a:lvl8pPr marL="5451302" indent="-363420" algn="l" rtl="0" fontAlgn="base">
              <a:spcBef>
                <a:spcPct val="20000"/>
              </a:spcBef>
              <a:spcAft>
                <a:spcPct val="0"/>
              </a:spcAft>
              <a:buChar char="»"/>
              <a:defRPr sz="3214">
                <a:solidFill>
                  <a:schemeClr val="tx1"/>
                </a:solidFill>
                <a:latin typeface="+mn-lt"/>
              </a:defRPr>
            </a:lvl8pPr>
            <a:lvl9pPr marL="6178142" indent="-363420" algn="l" rtl="0" fontAlgn="base">
              <a:spcBef>
                <a:spcPct val="20000"/>
              </a:spcBef>
              <a:spcAft>
                <a:spcPct val="0"/>
              </a:spcAft>
              <a:buChar char="»"/>
              <a:defRPr sz="3214">
                <a:solidFill>
                  <a:schemeClr val="tx1"/>
                </a:solidFill>
                <a:latin typeface="+mn-lt"/>
              </a:defRPr>
            </a:lvl9pPr>
          </a:lstStyle>
          <a:p>
            <a:pPr marL="0" indent="0">
              <a:buNone/>
            </a:pPr>
            <a:r>
              <a:rPr lang="vi-VN" sz="4000" dirty="0">
                <a:latin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cs typeface="Times New Roman" panose="02020603050405020304" pitchFamily="18" charset="0"/>
              </a:rPr>
              <a:t>  Ai cũng khen bạn Minh, lớp trưởng lớp em, là con ngoan trò giỏi. Minh phụ giúp bố mẹ nhiều việc nhà, nhưng luôn luôn đi học đúng giờ, làm bài đầy đủ, chưa bao giờ để ai phiền trách điều gì. Cô chủ nhiệm lớp em thường bảo: "Minh là một học sinh có lòng.................... Là học sinh giỏi nhất trường nhưng Minh không ................... Minh giúp đỡ các bạn học kém rất nhiệt tình và có kết quả, khiến những bạn hay mặc cảm,............... nhất cũng dần dần thấy.................... hơn vì học hành tiến bộ. Khi phê bình, nhắc nhở những bạn mắc khuyết điểm, Minh có cách góp ý rất chân tình, nên không làm bạn nào.................... Lớp 4A chúng em rất..................... về bạn Minh.</a:t>
            </a:r>
          </a:p>
        </p:txBody>
      </p:sp>
      <p:sp>
        <p:nvSpPr>
          <p:cNvPr id="44" name="Text Box 8"/>
          <p:cNvSpPr txBox="1">
            <a:spLocks noChangeArrowheads="1"/>
          </p:cNvSpPr>
          <p:nvPr/>
        </p:nvSpPr>
        <p:spPr bwMode="auto">
          <a:xfrm>
            <a:off x="2394660" y="6963543"/>
            <a:ext cx="139361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sz="3600" b="1" dirty="0">
                <a:solidFill>
                  <a:srgbClr val="FFFF00"/>
                </a:solidFill>
                <a:latin typeface="Times New Roman" panose="02020603050405020304" pitchFamily="18" charset="0"/>
                <a:cs typeface="Times New Roman" panose="02020603050405020304" pitchFamily="18" charset="0"/>
              </a:rPr>
              <a:t>tự tin,</a:t>
            </a:r>
            <a:endParaRPr lang="en-US" altLang="en-US" sz="3214" b="1" dirty="0">
              <a:solidFill>
                <a:srgbClr val="FFFF00"/>
              </a:solidFill>
              <a:latin typeface="Times New Roman" panose="02020603050405020304" pitchFamily="18" charset="0"/>
              <a:cs typeface="Times New Roman" panose="02020603050405020304" pitchFamily="18" charset="0"/>
            </a:endParaRPr>
          </a:p>
        </p:txBody>
      </p:sp>
      <p:sp>
        <p:nvSpPr>
          <p:cNvPr id="45" name="Text Box 8"/>
          <p:cNvSpPr txBox="1">
            <a:spLocks noChangeArrowheads="1"/>
          </p:cNvSpPr>
          <p:nvPr/>
        </p:nvSpPr>
        <p:spPr bwMode="auto">
          <a:xfrm>
            <a:off x="3832199" y="6977661"/>
            <a:ext cx="139361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sz="3600" b="1" dirty="0">
                <a:solidFill>
                  <a:srgbClr val="FFFF00"/>
                </a:solidFill>
                <a:latin typeface="Times New Roman" panose="02020603050405020304" pitchFamily="18" charset="0"/>
                <a:cs typeface="Times New Roman" panose="02020603050405020304" pitchFamily="18" charset="0"/>
              </a:rPr>
              <a:t>tự ti,</a:t>
            </a:r>
            <a:endParaRPr lang="en-US" altLang="en-US" sz="3214" b="1" dirty="0">
              <a:solidFill>
                <a:srgbClr val="FFFF00"/>
              </a:solidFill>
              <a:latin typeface="Times New Roman" panose="02020603050405020304" pitchFamily="18" charset="0"/>
              <a:cs typeface="Times New Roman" panose="02020603050405020304" pitchFamily="18" charset="0"/>
            </a:endParaRPr>
          </a:p>
        </p:txBody>
      </p:sp>
      <p:sp>
        <p:nvSpPr>
          <p:cNvPr id="46" name="Text Box 8"/>
          <p:cNvSpPr txBox="1">
            <a:spLocks noChangeArrowheads="1"/>
          </p:cNvSpPr>
          <p:nvPr/>
        </p:nvSpPr>
        <p:spPr bwMode="auto">
          <a:xfrm>
            <a:off x="4953761" y="7004713"/>
            <a:ext cx="197444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sz="3600" b="1" dirty="0">
                <a:solidFill>
                  <a:srgbClr val="FFFF00"/>
                </a:solidFill>
                <a:latin typeface="Times New Roman" panose="02020603050405020304" pitchFamily="18" charset="0"/>
                <a:cs typeface="Times New Roman" panose="02020603050405020304" pitchFamily="18" charset="0"/>
              </a:rPr>
              <a:t>tự trọng,</a:t>
            </a:r>
            <a:endParaRPr lang="en-US" altLang="en-US" sz="3214" b="1" dirty="0">
              <a:solidFill>
                <a:srgbClr val="FFFF00"/>
              </a:solidFill>
              <a:latin typeface="Times New Roman" panose="02020603050405020304" pitchFamily="18" charset="0"/>
              <a:cs typeface="Times New Roman" panose="02020603050405020304" pitchFamily="18" charset="0"/>
            </a:endParaRPr>
          </a:p>
        </p:txBody>
      </p:sp>
      <p:sp>
        <p:nvSpPr>
          <p:cNvPr id="47" name="Text Box 8"/>
          <p:cNvSpPr txBox="1">
            <a:spLocks noChangeArrowheads="1"/>
          </p:cNvSpPr>
          <p:nvPr/>
        </p:nvSpPr>
        <p:spPr bwMode="auto">
          <a:xfrm>
            <a:off x="6688054" y="7014319"/>
            <a:ext cx="197444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sz="3600" b="1" dirty="0">
                <a:solidFill>
                  <a:srgbClr val="FFFF00"/>
                </a:solidFill>
                <a:latin typeface="Times New Roman" panose="02020603050405020304" pitchFamily="18" charset="0"/>
                <a:cs typeface="Times New Roman" panose="02020603050405020304" pitchFamily="18" charset="0"/>
              </a:rPr>
              <a:t>tự kiêu,</a:t>
            </a:r>
            <a:endParaRPr lang="en-US" altLang="en-US" sz="3214" b="1" dirty="0">
              <a:solidFill>
                <a:srgbClr val="FFFF00"/>
              </a:solidFill>
              <a:latin typeface="Times New Roman" panose="02020603050405020304" pitchFamily="18" charset="0"/>
              <a:cs typeface="Times New Roman" panose="02020603050405020304" pitchFamily="18" charset="0"/>
            </a:endParaRPr>
          </a:p>
        </p:txBody>
      </p:sp>
      <p:sp>
        <p:nvSpPr>
          <p:cNvPr id="48" name="Text Box 8"/>
          <p:cNvSpPr txBox="1">
            <a:spLocks noChangeArrowheads="1"/>
          </p:cNvSpPr>
          <p:nvPr/>
        </p:nvSpPr>
        <p:spPr bwMode="auto">
          <a:xfrm>
            <a:off x="8204389" y="7006442"/>
            <a:ext cx="197444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sz="3600" b="1" dirty="0">
                <a:solidFill>
                  <a:srgbClr val="FFFF00"/>
                </a:solidFill>
                <a:latin typeface="Times New Roman" panose="02020603050405020304" pitchFamily="18" charset="0"/>
                <a:cs typeface="Times New Roman" panose="02020603050405020304" pitchFamily="18" charset="0"/>
              </a:rPr>
              <a:t>tự hào,</a:t>
            </a:r>
            <a:endParaRPr lang="en-US" altLang="en-US" sz="3214" b="1" dirty="0">
              <a:solidFill>
                <a:srgbClr val="FFFF00"/>
              </a:solidFill>
              <a:latin typeface="Times New Roman" panose="02020603050405020304" pitchFamily="18" charset="0"/>
              <a:cs typeface="Times New Roman" panose="02020603050405020304" pitchFamily="18" charset="0"/>
            </a:endParaRPr>
          </a:p>
        </p:txBody>
      </p:sp>
      <p:sp>
        <p:nvSpPr>
          <p:cNvPr id="49" name="Text Box 8"/>
          <p:cNvSpPr txBox="1">
            <a:spLocks noChangeArrowheads="1"/>
          </p:cNvSpPr>
          <p:nvPr/>
        </p:nvSpPr>
        <p:spPr bwMode="auto">
          <a:xfrm>
            <a:off x="9621567" y="6998565"/>
            <a:ext cx="150096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vi-VN" sz="3600" b="1" dirty="0">
                <a:solidFill>
                  <a:srgbClr val="FFFF00"/>
                </a:solidFill>
                <a:latin typeface="Times New Roman" panose="02020603050405020304" pitchFamily="18" charset="0"/>
                <a:cs typeface="Times New Roman" panose="02020603050405020304" pitchFamily="18" charset="0"/>
              </a:rPr>
              <a:t>tự ái</a:t>
            </a:r>
            <a:r>
              <a:rPr lang="vi-VN" sz="3600" b="1" dirty="0">
                <a:solidFill>
                  <a:schemeClr val="bg1"/>
                </a:solidFill>
                <a:latin typeface="Times New Roman" panose="02020603050405020304" pitchFamily="18" charset="0"/>
                <a:cs typeface="Times New Roman" panose="02020603050405020304" pitchFamily="18" charset="0"/>
              </a:rPr>
              <a:t>.</a:t>
            </a:r>
            <a:endParaRPr lang="vi-VN" altLang="vi-VN" sz="3600" b="1" kern="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3973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8">
                                            <p:txEl>
                                              <p:pRg st="0" end="0"/>
                                            </p:txEl>
                                          </p:spTgt>
                                        </p:tgtEl>
                                        <p:attrNameLst>
                                          <p:attrName>style.visibility</p:attrName>
                                        </p:attrNameLst>
                                      </p:cBhvr>
                                      <p:to>
                                        <p:strVal val="visible"/>
                                      </p:to>
                                    </p:set>
                                    <p:anim calcmode="lin" valueType="num">
                                      <p:cBhvr additive="base">
                                        <p:cTn id="13"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4"/>
                                        </p:tgtEl>
                                        <p:attrNameLst>
                                          <p:attrName>style.visibility</p:attrName>
                                        </p:attrNameLst>
                                      </p:cBhvr>
                                      <p:to>
                                        <p:strVal val="visible"/>
                                      </p:to>
                                    </p:set>
                                    <p:animEffect transition="in" filter="fade">
                                      <p:cBhvr>
                                        <p:cTn id="19" dur="500"/>
                                        <p:tgtEl>
                                          <p:spTgt spid="44"/>
                                        </p:tgtEl>
                                      </p:cBhvr>
                                    </p:animEffect>
                                    <p:anim calcmode="lin" valueType="num">
                                      <p:cBhvr>
                                        <p:cTn id="20" dur="500" fill="hold"/>
                                        <p:tgtEl>
                                          <p:spTgt spid="44"/>
                                        </p:tgtEl>
                                        <p:attrNameLst>
                                          <p:attrName>ppt_x</p:attrName>
                                        </p:attrNameLst>
                                      </p:cBhvr>
                                      <p:tavLst>
                                        <p:tav tm="0">
                                          <p:val>
                                            <p:strVal val="#ppt_x"/>
                                          </p:val>
                                        </p:tav>
                                        <p:tav tm="100000">
                                          <p:val>
                                            <p:strVal val="#ppt_x"/>
                                          </p:val>
                                        </p:tav>
                                      </p:tavLst>
                                    </p:anim>
                                    <p:anim calcmode="lin" valueType="num">
                                      <p:cBhvr>
                                        <p:cTn id="21" dur="500" fill="hold"/>
                                        <p:tgtEl>
                                          <p:spTgt spid="44"/>
                                        </p:tgtEl>
                                        <p:attrNameLst>
                                          <p:attrName>ppt_y</p:attrName>
                                        </p:attrNameLst>
                                      </p:cBhvr>
                                      <p:tavLst>
                                        <p:tav tm="0">
                                          <p:val>
                                            <p:strVal val="#ppt_y+.1"/>
                                          </p:val>
                                        </p:tav>
                                        <p:tav tm="100000">
                                          <p:val>
                                            <p:strVal val="#ppt_y"/>
                                          </p:val>
                                        </p:tav>
                                      </p:tavLst>
                                    </p:anim>
                                  </p:childTnLst>
                                </p:cTn>
                              </p:par>
                            </p:childTnLst>
                          </p:cTn>
                        </p:par>
                        <p:par>
                          <p:cTn id="22" fill="hold">
                            <p:stCondLst>
                              <p:cond delay="500"/>
                            </p:stCondLst>
                            <p:childTnLst>
                              <p:par>
                                <p:cTn id="23" presetID="42" presetClass="entr" presetSubtype="0" fill="hold" grpId="0" nodeType="afterEffect">
                                  <p:stCondLst>
                                    <p:cond delay="0"/>
                                  </p:stCondLst>
                                  <p:childTnLst>
                                    <p:set>
                                      <p:cBhvr>
                                        <p:cTn id="24" dur="1" fill="hold">
                                          <p:stCondLst>
                                            <p:cond delay="0"/>
                                          </p:stCondLst>
                                        </p:cTn>
                                        <p:tgtEl>
                                          <p:spTgt spid="45"/>
                                        </p:tgtEl>
                                        <p:attrNameLst>
                                          <p:attrName>style.visibility</p:attrName>
                                        </p:attrNameLst>
                                      </p:cBhvr>
                                      <p:to>
                                        <p:strVal val="visible"/>
                                      </p:to>
                                    </p:set>
                                    <p:animEffect transition="in" filter="fade">
                                      <p:cBhvr>
                                        <p:cTn id="25" dur="500"/>
                                        <p:tgtEl>
                                          <p:spTgt spid="45"/>
                                        </p:tgtEl>
                                      </p:cBhvr>
                                    </p:animEffect>
                                    <p:anim calcmode="lin" valueType="num">
                                      <p:cBhvr>
                                        <p:cTn id="26" dur="500" fill="hold"/>
                                        <p:tgtEl>
                                          <p:spTgt spid="45"/>
                                        </p:tgtEl>
                                        <p:attrNameLst>
                                          <p:attrName>ppt_x</p:attrName>
                                        </p:attrNameLst>
                                      </p:cBhvr>
                                      <p:tavLst>
                                        <p:tav tm="0">
                                          <p:val>
                                            <p:strVal val="#ppt_x"/>
                                          </p:val>
                                        </p:tav>
                                        <p:tav tm="100000">
                                          <p:val>
                                            <p:strVal val="#ppt_x"/>
                                          </p:val>
                                        </p:tav>
                                      </p:tavLst>
                                    </p:anim>
                                    <p:anim calcmode="lin" valueType="num">
                                      <p:cBhvr>
                                        <p:cTn id="27" dur="500" fill="hold"/>
                                        <p:tgtEl>
                                          <p:spTgt spid="45"/>
                                        </p:tgtEl>
                                        <p:attrNameLst>
                                          <p:attrName>ppt_y</p:attrName>
                                        </p:attrNameLst>
                                      </p:cBhvr>
                                      <p:tavLst>
                                        <p:tav tm="0">
                                          <p:val>
                                            <p:strVal val="#ppt_y+.1"/>
                                          </p:val>
                                        </p:tav>
                                        <p:tav tm="100000">
                                          <p:val>
                                            <p:strVal val="#ppt_y"/>
                                          </p:val>
                                        </p:tav>
                                      </p:tavLst>
                                    </p:anim>
                                  </p:childTnLst>
                                </p:cTn>
                              </p:par>
                            </p:childTnLst>
                          </p:cTn>
                        </p:par>
                        <p:par>
                          <p:cTn id="28" fill="hold">
                            <p:stCondLst>
                              <p:cond delay="1000"/>
                            </p:stCondLst>
                            <p:childTnLst>
                              <p:par>
                                <p:cTn id="29" presetID="42" presetClass="entr" presetSubtype="0" fill="hold" grpId="0" nodeType="afterEffect">
                                  <p:stCondLst>
                                    <p:cond delay="0"/>
                                  </p:stCondLst>
                                  <p:childTnLst>
                                    <p:set>
                                      <p:cBhvr>
                                        <p:cTn id="30" dur="1" fill="hold">
                                          <p:stCondLst>
                                            <p:cond delay="0"/>
                                          </p:stCondLst>
                                        </p:cTn>
                                        <p:tgtEl>
                                          <p:spTgt spid="46"/>
                                        </p:tgtEl>
                                        <p:attrNameLst>
                                          <p:attrName>style.visibility</p:attrName>
                                        </p:attrNameLst>
                                      </p:cBhvr>
                                      <p:to>
                                        <p:strVal val="visible"/>
                                      </p:to>
                                    </p:set>
                                    <p:animEffect transition="in" filter="fade">
                                      <p:cBhvr>
                                        <p:cTn id="31" dur="500"/>
                                        <p:tgtEl>
                                          <p:spTgt spid="46"/>
                                        </p:tgtEl>
                                      </p:cBhvr>
                                    </p:animEffect>
                                    <p:anim calcmode="lin" valueType="num">
                                      <p:cBhvr>
                                        <p:cTn id="32" dur="500" fill="hold"/>
                                        <p:tgtEl>
                                          <p:spTgt spid="46"/>
                                        </p:tgtEl>
                                        <p:attrNameLst>
                                          <p:attrName>ppt_x</p:attrName>
                                        </p:attrNameLst>
                                      </p:cBhvr>
                                      <p:tavLst>
                                        <p:tav tm="0">
                                          <p:val>
                                            <p:strVal val="#ppt_x"/>
                                          </p:val>
                                        </p:tav>
                                        <p:tav tm="100000">
                                          <p:val>
                                            <p:strVal val="#ppt_x"/>
                                          </p:val>
                                        </p:tav>
                                      </p:tavLst>
                                    </p:anim>
                                    <p:anim calcmode="lin" valueType="num">
                                      <p:cBhvr>
                                        <p:cTn id="33" dur="500" fill="hold"/>
                                        <p:tgtEl>
                                          <p:spTgt spid="46"/>
                                        </p:tgtEl>
                                        <p:attrNameLst>
                                          <p:attrName>ppt_y</p:attrName>
                                        </p:attrNameLst>
                                      </p:cBhvr>
                                      <p:tavLst>
                                        <p:tav tm="0">
                                          <p:val>
                                            <p:strVal val="#ppt_y+.1"/>
                                          </p:val>
                                        </p:tav>
                                        <p:tav tm="100000">
                                          <p:val>
                                            <p:strVal val="#ppt_y"/>
                                          </p:val>
                                        </p:tav>
                                      </p:tavLst>
                                    </p:anim>
                                  </p:childTnLst>
                                </p:cTn>
                              </p:par>
                            </p:childTnLst>
                          </p:cTn>
                        </p:par>
                        <p:par>
                          <p:cTn id="34" fill="hold">
                            <p:stCondLst>
                              <p:cond delay="1500"/>
                            </p:stCondLst>
                            <p:childTnLst>
                              <p:par>
                                <p:cTn id="35" presetID="42" presetClass="entr" presetSubtype="0" fill="hold" grpId="0" nodeType="afterEffect">
                                  <p:stCondLst>
                                    <p:cond delay="0"/>
                                  </p:stCondLst>
                                  <p:childTnLst>
                                    <p:set>
                                      <p:cBhvr>
                                        <p:cTn id="36" dur="1" fill="hold">
                                          <p:stCondLst>
                                            <p:cond delay="0"/>
                                          </p:stCondLst>
                                        </p:cTn>
                                        <p:tgtEl>
                                          <p:spTgt spid="47"/>
                                        </p:tgtEl>
                                        <p:attrNameLst>
                                          <p:attrName>style.visibility</p:attrName>
                                        </p:attrNameLst>
                                      </p:cBhvr>
                                      <p:to>
                                        <p:strVal val="visible"/>
                                      </p:to>
                                    </p:set>
                                    <p:animEffect transition="in" filter="fade">
                                      <p:cBhvr>
                                        <p:cTn id="37" dur="500"/>
                                        <p:tgtEl>
                                          <p:spTgt spid="47"/>
                                        </p:tgtEl>
                                      </p:cBhvr>
                                    </p:animEffect>
                                    <p:anim calcmode="lin" valueType="num">
                                      <p:cBhvr>
                                        <p:cTn id="38" dur="500" fill="hold"/>
                                        <p:tgtEl>
                                          <p:spTgt spid="47"/>
                                        </p:tgtEl>
                                        <p:attrNameLst>
                                          <p:attrName>ppt_x</p:attrName>
                                        </p:attrNameLst>
                                      </p:cBhvr>
                                      <p:tavLst>
                                        <p:tav tm="0">
                                          <p:val>
                                            <p:strVal val="#ppt_x"/>
                                          </p:val>
                                        </p:tav>
                                        <p:tav tm="100000">
                                          <p:val>
                                            <p:strVal val="#ppt_x"/>
                                          </p:val>
                                        </p:tav>
                                      </p:tavLst>
                                    </p:anim>
                                    <p:anim calcmode="lin" valueType="num">
                                      <p:cBhvr>
                                        <p:cTn id="39" dur="500" fill="hold"/>
                                        <p:tgtEl>
                                          <p:spTgt spid="47"/>
                                        </p:tgtEl>
                                        <p:attrNameLst>
                                          <p:attrName>ppt_y</p:attrName>
                                        </p:attrNameLst>
                                      </p:cBhvr>
                                      <p:tavLst>
                                        <p:tav tm="0">
                                          <p:val>
                                            <p:strVal val="#ppt_y+.1"/>
                                          </p:val>
                                        </p:tav>
                                        <p:tav tm="100000">
                                          <p:val>
                                            <p:strVal val="#ppt_y"/>
                                          </p:val>
                                        </p:tav>
                                      </p:tavLst>
                                    </p:anim>
                                  </p:childTnLst>
                                </p:cTn>
                              </p:par>
                            </p:childTnLst>
                          </p:cTn>
                        </p:par>
                        <p:par>
                          <p:cTn id="40" fill="hold">
                            <p:stCondLst>
                              <p:cond delay="2000"/>
                            </p:stCondLst>
                            <p:childTnLst>
                              <p:par>
                                <p:cTn id="41" presetID="42" presetClass="entr" presetSubtype="0" fill="hold" grpId="0" nodeType="afterEffect">
                                  <p:stCondLst>
                                    <p:cond delay="0"/>
                                  </p:stCondLst>
                                  <p:childTnLst>
                                    <p:set>
                                      <p:cBhvr>
                                        <p:cTn id="42" dur="1" fill="hold">
                                          <p:stCondLst>
                                            <p:cond delay="0"/>
                                          </p:stCondLst>
                                        </p:cTn>
                                        <p:tgtEl>
                                          <p:spTgt spid="48"/>
                                        </p:tgtEl>
                                        <p:attrNameLst>
                                          <p:attrName>style.visibility</p:attrName>
                                        </p:attrNameLst>
                                      </p:cBhvr>
                                      <p:to>
                                        <p:strVal val="visible"/>
                                      </p:to>
                                    </p:set>
                                    <p:animEffect transition="in" filter="fade">
                                      <p:cBhvr>
                                        <p:cTn id="43" dur="500"/>
                                        <p:tgtEl>
                                          <p:spTgt spid="48"/>
                                        </p:tgtEl>
                                      </p:cBhvr>
                                    </p:animEffect>
                                    <p:anim calcmode="lin" valueType="num">
                                      <p:cBhvr>
                                        <p:cTn id="44" dur="500" fill="hold"/>
                                        <p:tgtEl>
                                          <p:spTgt spid="48"/>
                                        </p:tgtEl>
                                        <p:attrNameLst>
                                          <p:attrName>ppt_x</p:attrName>
                                        </p:attrNameLst>
                                      </p:cBhvr>
                                      <p:tavLst>
                                        <p:tav tm="0">
                                          <p:val>
                                            <p:strVal val="#ppt_x"/>
                                          </p:val>
                                        </p:tav>
                                        <p:tav tm="100000">
                                          <p:val>
                                            <p:strVal val="#ppt_x"/>
                                          </p:val>
                                        </p:tav>
                                      </p:tavLst>
                                    </p:anim>
                                    <p:anim calcmode="lin" valueType="num">
                                      <p:cBhvr>
                                        <p:cTn id="45" dur="500" fill="hold"/>
                                        <p:tgtEl>
                                          <p:spTgt spid="48"/>
                                        </p:tgtEl>
                                        <p:attrNameLst>
                                          <p:attrName>ppt_y</p:attrName>
                                        </p:attrNameLst>
                                      </p:cBhvr>
                                      <p:tavLst>
                                        <p:tav tm="0">
                                          <p:val>
                                            <p:strVal val="#ppt_y+.1"/>
                                          </p:val>
                                        </p:tav>
                                        <p:tav tm="100000">
                                          <p:val>
                                            <p:strVal val="#ppt_y"/>
                                          </p:val>
                                        </p:tav>
                                      </p:tavLst>
                                    </p:anim>
                                  </p:childTnLst>
                                </p:cTn>
                              </p:par>
                            </p:childTnLst>
                          </p:cTn>
                        </p:par>
                        <p:par>
                          <p:cTn id="46" fill="hold">
                            <p:stCondLst>
                              <p:cond delay="2500"/>
                            </p:stCondLst>
                            <p:childTnLst>
                              <p:par>
                                <p:cTn id="47" presetID="42" presetClass="entr" presetSubtype="0" fill="hold" grpId="0" nodeType="afterEffect">
                                  <p:stCondLst>
                                    <p:cond delay="0"/>
                                  </p:stCondLst>
                                  <p:childTnLst>
                                    <p:set>
                                      <p:cBhvr>
                                        <p:cTn id="48" dur="1" fill="hold">
                                          <p:stCondLst>
                                            <p:cond delay="0"/>
                                          </p:stCondLst>
                                        </p:cTn>
                                        <p:tgtEl>
                                          <p:spTgt spid="49"/>
                                        </p:tgtEl>
                                        <p:attrNameLst>
                                          <p:attrName>style.visibility</p:attrName>
                                        </p:attrNameLst>
                                      </p:cBhvr>
                                      <p:to>
                                        <p:strVal val="visible"/>
                                      </p:to>
                                    </p:set>
                                    <p:animEffect transition="in" filter="fade">
                                      <p:cBhvr>
                                        <p:cTn id="49" dur="500"/>
                                        <p:tgtEl>
                                          <p:spTgt spid="49"/>
                                        </p:tgtEl>
                                      </p:cBhvr>
                                    </p:animEffect>
                                    <p:anim calcmode="lin" valueType="num">
                                      <p:cBhvr>
                                        <p:cTn id="50" dur="500" fill="hold"/>
                                        <p:tgtEl>
                                          <p:spTgt spid="49"/>
                                        </p:tgtEl>
                                        <p:attrNameLst>
                                          <p:attrName>ppt_x</p:attrName>
                                        </p:attrNameLst>
                                      </p:cBhvr>
                                      <p:tavLst>
                                        <p:tav tm="0">
                                          <p:val>
                                            <p:strVal val="#ppt_x"/>
                                          </p:val>
                                        </p:tav>
                                        <p:tav tm="100000">
                                          <p:val>
                                            <p:strVal val="#ppt_x"/>
                                          </p:val>
                                        </p:tav>
                                      </p:tavLst>
                                    </p:anim>
                                    <p:anim calcmode="lin" valueType="num">
                                      <p:cBhvr>
                                        <p:cTn id="51" dur="500" fill="hold"/>
                                        <p:tgtEl>
                                          <p:spTgt spid="4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64" presetClass="path" presetSubtype="0" accel="50000" decel="50000" fill="hold" grpId="1" nodeType="clickEffect">
                                  <p:stCondLst>
                                    <p:cond delay="0"/>
                                  </p:stCondLst>
                                  <p:childTnLst>
                                    <p:animMotion origin="layout" path="M -0.01357 -0.01424 L -0.23574 -0.32639 " pathEditMode="relative" rAng="0" ptsTypes="AA">
                                      <p:cBhvr>
                                        <p:cTn id="55" dur="2000" fill="hold"/>
                                        <p:tgtEl>
                                          <p:spTgt spid="46"/>
                                        </p:tgtEl>
                                        <p:attrNameLst>
                                          <p:attrName>ppt_x</p:attrName>
                                          <p:attrName>ppt_y</p:attrName>
                                        </p:attrNameLst>
                                      </p:cBhvr>
                                      <p:rCtr x="-11113" y="-15608"/>
                                    </p:animMotion>
                                  </p:childTnLst>
                                </p:cTn>
                              </p:par>
                            </p:childTnLst>
                          </p:cTn>
                        </p:par>
                      </p:childTnLst>
                    </p:cTn>
                  </p:par>
                  <p:par>
                    <p:cTn id="56" fill="hold">
                      <p:stCondLst>
                        <p:cond delay="indefinite"/>
                      </p:stCondLst>
                      <p:childTnLst>
                        <p:par>
                          <p:cTn id="57" fill="hold">
                            <p:stCondLst>
                              <p:cond delay="0"/>
                            </p:stCondLst>
                            <p:childTnLst>
                              <p:par>
                                <p:cTn id="58" presetID="64" presetClass="path" presetSubtype="0" accel="50000" decel="50000" fill="hold" grpId="1" nodeType="clickEffect">
                                  <p:stCondLst>
                                    <p:cond delay="0"/>
                                  </p:stCondLst>
                                  <p:childTnLst>
                                    <p:animMotion origin="layout" path="M 0.04394 -5.55556E-7 L 0.36064 -0.32743 " pathEditMode="relative" rAng="0" ptsTypes="AA">
                                      <p:cBhvr>
                                        <p:cTn id="59" dur="2000" fill="hold"/>
                                        <p:tgtEl>
                                          <p:spTgt spid="47"/>
                                        </p:tgtEl>
                                        <p:attrNameLst>
                                          <p:attrName>ppt_x</p:attrName>
                                          <p:attrName>ppt_y</p:attrName>
                                        </p:attrNameLst>
                                      </p:cBhvr>
                                      <p:rCtr x="15830" y="-16372"/>
                                    </p:animMotion>
                                  </p:childTnLst>
                                </p:cTn>
                              </p:par>
                            </p:childTnLst>
                          </p:cTn>
                        </p:par>
                      </p:childTnLst>
                    </p:cTn>
                  </p:par>
                  <p:par>
                    <p:cTn id="60" fill="hold">
                      <p:stCondLst>
                        <p:cond delay="indefinite"/>
                      </p:stCondLst>
                      <p:childTnLst>
                        <p:par>
                          <p:cTn id="61" fill="hold">
                            <p:stCondLst>
                              <p:cond delay="0"/>
                            </p:stCondLst>
                            <p:childTnLst>
                              <p:par>
                                <p:cTn id="62" presetID="64" presetClass="path" presetSubtype="0" accel="50000" decel="50000" fill="hold" grpId="1" nodeType="clickEffect">
                                  <p:stCondLst>
                                    <p:cond delay="0"/>
                                  </p:stCondLst>
                                  <p:childTnLst>
                                    <p:animMotion origin="layout" path="M -3.28125E-6 2.5E-6 L -0.15713 -0.19844 " pathEditMode="relative" rAng="0" ptsTypes="AA">
                                      <p:cBhvr>
                                        <p:cTn id="63" dur="2000" fill="hold"/>
                                        <p:tgtEl>
                                          <p:spTgt spid="45"/>
                                        </p:tgtEl>
                                        <p:attrNameLst>
                                          <p:attrName>ppt_x</p:attrName>
                                          <p:attrName>ppt_y</p:attrName>
                                        </p:attrNameLst>
                                      </p:cBhvr>
                                      <p:rCtr x="-7861" y="-9931"/>
                                    </p:animMotion>
                                  </p:childTnLst>
                                </p:cTn>
                              </p:par>
                            </p:childTnLst>
                          </p:cTn>
                        </p:par>
                      </p:childTnLst>
                    </p:cTn>
                  </p:par>
                  <p:par>
                    <p:cTn id="64" fill="hold">
                      <p:stCondLst>
                        <p:cond delay="indefinite"/>
                      </p:stCondLst>
                      <p:childTnLst>
                        <p:par>
                          <p:cTn id="65" fill="hold">
                            <p:stCondLst>
                              <p:cond delay="0"/>
                            </p:stCondLst>
                            <p:childTnLst>
                              <p:par>
                                <p:cTn id="66" presetID="64" presetClass="path" presetSubtype="0" accel="50000" decel="50000" fill="hold" grpId="1" nodeType="clickEffect">
                                  <p:stCondLst>
                                    <p:cond delay="0"/>
                                  </p:stCondLst>
                                  <p:childTnLst>
                                    <p:animMotion origin="layout" path="M 0.11162 0.01198 L 0.31455 -0.19688 " pathEditMode="relative" rAng="0" ptsTypes="AA">
                                      <p:cBhvr>
                                        <p:cTn id="67" dur="2000" fill="hold"/>
                                        <p:tgtEl>
                                          <p:spTgt spid="44"/>
                                        </p:tgtEl>
                                        <p:attrNameLst>
                                          <p:attrName>ppt_x</p:attrName>
                                          <p:attrName>ppt_y</p:attrName>
                                        </p:attrNameLst>
                                      </p:cBhvr>
                                      <p:rCtr x="10146" y="-10451"/>
                                    </p:animMotion>
                                  </p:childTnLst>
                                </p:cTn>
                              </p:par>
                            </p:childTnLst>
                          </p:cTn>
                        </p:par>
                      </p:childTnLst>
                    </p:cTn>
                  </p:par>
                  <p:par>
                    <p:cTn id="68" fill="hold">
                      <p:stCondLst>
                        <p:cond delay="indefinite"/>
                      </p:stCondLst>
                      <p:childTnLst>
                        <p:par>
                          <p:cTn id="69" fill="hold">
                            <p:stCondLst>
                              <p:cond delay="0"/>
                            </p:stCondLst>
                            <p:childTnLst>
                              <p:par>
                                <p:cTn id="70" presetID="64" presetClass="path" presetSubtype="0" accel="50000" decel="50000" fill="hold" grpId="1" nodeType="clickEffect">
                                  <p:stCondLst>
                                    <p:cond delay="0"/>
                                  </p:stCondLst>
                                  <p:childTnLst>
                                    <p:animMotion origin="layout" path="M 1.71875E-6 -4.44444E-6 L -0.3333 -0.07968 " pathEditMode="relative" rAng="0" ptsTypes="AA">
                                      <p:cBhvr>
                                        <p:cTn id="71" dur="2000" fill="hold"/>
                                        <p:tgtEl>
                                          <p:spTgt spid="49"/>
                                        </p:tgtEl>
                                        <p:attrNameLst>
                                          <p:attrName>ppt_x</p:attrName>
                                          <p:attrName>ppt_y</p:attrName>
                                        </p:attrNameLst>
                                      </p:cBhvr>
                                      <p:rCtr x="-16670" y="-3993"/>
                                    </p:animMotion>
                                  </p:childTnLst>
                                </p:cTn>
                              </p:par>
                            </p:childTnLst>
                          </p:cTn>
                        </p:par>
                      </p:childTnLst>
                    </p:cTn>
                  </p:par>
                  <p:par>
                    <p:cTn id="72" fill="hold">
                      <p:stCondLst>
                        <p:cond delay="indefinite"/>
                      </p:stCondLst>
                      <p:childTnLst>
                        <p:par>
                          <p:cTn id="73" fill="hold">
                            <p:stCondLst>
                              <p:cond delay="0"/>
                            </p:stCondLst>
                            <p:childTnLst>
                              <p:par>
                                <p:cTn id="74" presetID="64" presetClass="path" presetSubtype="0" accel="50000" decel="50000" fill="hold" grpId="1" nodeType="clickEffect">
                                  <p:stCondLst>
                                    <p:cond delay="0"/>
                                  </p:stCondLst>
                                  <p:childTnLst>
                                    <p:animMotion origin="layout" path="M -0.00234 0.00556 L 0.13145 -0.09114 " pathEditMode="relative" rAng="0" ptsTypes="AA">
                                      <p:cBhvr>
                                        <p:cTn id="75" dur="2000" fill="hold"/>
                                        <p:tgtEl>
                                          <p:spTgt spid="48"/>
                                        </p:tgtEl>
                                        <p:attrNameLst>
                                          <p:attrName>ppt_x</p:attrName>
                                          <p:attrName>ppt_y</p:attrName>
                                        </p:attrNameLst>
                                      </p:cBhvr>
                                      <p:rCtr x="6689" y="-484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8" grpId="0" build="p"/>
      <p:bldP spid="44" grpId="0"/>
      <p:bldP spid="44" grpId="1"/>
      <p:bldP spid="45" grpId="0"/>
      <p:bldP spid="45" grpId="1"/>
      <p:bldP spid="46" grpId="0"/>
      <p:bldP spid="46" grpId="1"/>
      <p:bldP spid="47" grpId="0"/>
      <p:bldP spid="47" grpId="1"/>
      <p:bldP spid="48" grpId="0"/>
      <p:bldP spid="48" grpId="1"/>
      <p:bldP spid="49" grpId="0"/>
      <p:bldP spid="49"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8000" y="1684748"/>
            <a:ext cx="8953732" cy="553998"/>
          </a:xfrm>
          <a:prstGeom prst="rect">
            <a:avLst/>
          </a:prstGeom>
          <a:noFill/>
        </p:spPr>
        <p:txBody>
          <a:bodyPr wrap="square" rtlCol="0">
            <a:spAutoFit/>
          </a:bodyPr>
          <a:lstStyle/>
          <a:p>
            <a:r>
              <a:rPr lang="en-US" sz="3000" b="1" dirty="0">
                <a:solidFill>
                  <a:srgbClr val="FFFF00"/>
                </a:solidFill>
                <a:latin typeface="Times New Roman" panose="02020603050405020304" pitchFamily="18" charset="0"/>
                <a:cs typeface="Times New Roman" panose="02020603050405020304" pitchFamily="18" charset="0"/>
              </a:rPr>
              <a:t>2. </a:t>
            </a:r>
            <a:r>
              <a:rPr lang="en-US" sz="3000" b="1" dirty="0" err="1">
                <a:solidFill>
                  <a:srgbClr val="FFFF00"/>
                </a:solidFill>
                <a:latin typeface="Times New Roman" panose="02020603050405020304" pitchFamily="18" charset="0"/>
                <a:cs typeface="Times New Roman" panose="02020603050405020304" pitchFamily="18" charset="0"/>
              </a:rPr>
              <a:t>Chọn</a:t>
            </a:r>
            <a:r>
              <a:rPr lang="en-US" sz="3000" b="1" dirty="0">
                <a:solidFill>
                  <a:srgbClr val="FFFF00"/>
                </a:solidFill>
                <a:latin typeface="Times New Roman" panose="02020603050405020304" pitchFamily="18" charset="0"/>
                <a:cs typeface="Times New Roman" panose="02020603050405020304" pitchFamily="18" charset="0"/>
              </a:rPr>
              <a:t> </a:t>
            </a:r>
            <a:r>
              <a:rPr lang="en-US" sz="3000" b="1" dirty="0" err="1">
                <a:solidFill>
                  <a:srgbClr val="FFFF00"/>
                </a:solidFill>
                <a:latin typeface="Times New Roman" panose="02020603050405020304" pitchFamily="18" charset="0"/>
                <a:cs typeface="Times New Roman" panose="02020603050405020304" pitchFamily="18" charset="0"/>
              </a:rPr>
              <a:t>từ</a:t>
            </a:r>
            <a:r>
              <a:rPr lang="en-US" sz="3000" b="1" dirty="0">
                <a:solidFill>
                  <a:srgbClr val="FFFF00"/>
                </a:solidFill>
                <a:latin typeface="Times New Roman" panose="02020603050405020304" pitchFamily="18" charset="0"/>
                <a:cs typeface="Times New Roman" panose="02020603050405020304" pitchFamily="18" charset="0"/>
              </a:rPr>
              <a:t> </a:t>
            </a:r>
            <a:r>
              <a:rPr lang="en-US" sz="3000" b="1" dirty="0" err="1">
                <a:solidFill>
                  <a:srgbClr val="FFFF00"/>
                </a:solidFill>
                <a:latin typeface="Times New Roman" panose="02020603050405020304" pitchFamily="18" charset="0"/>
                <a:cs typeface="Times New Roman" panose="02020603050405020304" pitchFamily="18" charset="0"/>
              </a:rPr>
              <a:t>ứng</a:t>
            </a:r>
            <a:r>
              <a:rPr lang="en-US" sz="3000" b="1" dirty="0">
                <a:solidFill>
                  <a:srgbClr val="FFFF00"/>
                </a:solidFill>
                <a:latin typeface="Times New Roman" panose="02020603050405020304" pitchFamily="18" charset="0"/>
                <a:cs typeface="Times New Roman" panose="02020603050405020304" pitchFamily="18" charset="0"/>
              </a:rPr>
              <a:t> </a:t>
            </a:r>
            <a:r>
              <a:rPr lang="en-US" sz="3000" b="1" dirty="0" err="1">
                <a:solidFill>
                  <a:srgbClr val="FFFF00"/>
                </a:solidFill>
                <a:latin typeface="Times New Roman" panose="02020603050405020304" pitchFamily="18" charset="0"/>
                <a:cs typeface="Times New Roman" panose="02020603050405020304" pitchFamily="18" charset="0"/>
              </a:rPr>
              <a:t>với</a:t>
            </a:r>
            <a:r>
              <a:rPr lang="en-US" sz="3000" b="1" dirty="0">
                <a:solidFill>
                  <a:srgbClr val="FFFF00"/>
                </a:solidFill>
                <a:latin typeface="Times New Roman" panose="02020603050405020304" pitchFamily="18" charset="0"/>
                <a:cs typeface="Times New Roman" panose="02020603050405020304" pitchFamily="18" charset="0"/>
              </a:rPr>
              <a:t> </a:t>
            </a:r>
            <a:r>
              <a:rPr lang="en-US" sz="3000" b="1" dirty="0" err="1">
                <a:solidFill>
                  <a:srgbClr val="FFFF00"/>
                </a:solidFill>
                <a:latin typeface="Times New Roman" panose="02020603050405020304" pitchFamily="18" charset="0"/>
                <a:cs typeface="Times New Roman" panose="02020603050405020304" pitchFamily="18" charset="0"/>
              </a:rPr>
              <a:t>mỗi</a:t>
            </a:r>
            <a:r>
              <a:rPr lang="en-US" sz="3000" b="1" dirty="0">
                <a:solidFill>
                  <a:srgbClr val="FFFF00"/>
                </a:solidFill>
                <a:latin typeface="Times New Roman" panose="02020603050405020304" pitchFamily="18" charset="0"/>
                <a:cs typeface="Times New Roman" panose="02020603050405020304" pitchFamily="18" charset="0"/>
              </a:rPr>
              <a:t> </a:t>
            </a:r>
            <a:r>
              <a:rPr lang="en-US" sz="3000" b="1" dirty="0" err="1">
                <a:solidFill>
                  <a:srgbClr val="FFFF00"/>
                </a:solidFill>
                <a:latin typeface="Times New Roman" panose="02020603050405020304" pitchFamily="18" charset="0"/>
                <a:cs typeface="Times New Roman" panose="02020603050405020304" pitchFamily="18" charset="0"/>
              </a:rPr>
              <a:t>nghĩa</a:t>
            </a:r>
            <a:r>
              <a:rPr lang="en-US" sz="3000" b="1" dirty="0">
                <a:solidFill>
                  <a:srgbClr val="FFFF00"/>
                </a:solidFill>
                <a:latin typeface="Times New Roman" panose="02020603050405020304" pitchFamily="18" charset="0"/>
                <a:cs typeface="Times New Roman" panose="02020603050405020304" pitchFamily="18" charset="0"/>
              </a:rPr>
              <a:t> </a:t>
            </a:r>
            <a:r>
              <a:rPr lang="en-US" sz="3000" b="1" dirty="0" err="1">
                <a:solidFill>
                  <a:srgbClr val="FFFF00"/>
                </a:solidFill>
                <a:latin typeface="Times New Roman" panose="02020603050405020304" pitchFamily="18" charset="0"/>
                <a:cs typeface="Times New Roman" panose="02020603050405020304" pitchFamily="18" charset="0"/>
              </a:rPr>
              <a:t>sau</a:t>
            </a:r>
            <a:r>
              <a:rPr lang="en-US" sz="3000" b="1" dirty="0">
                <a:solidFill>
                  <a:srgbClr val="FFFF00"/>
                </a:solidFill>
                <a:latin typeface="Times New Roman" panose="02020603050405020304" pitchFamily="18" charset="0"/>
                <a:cs typeface="Times New Roman" panose="02020603050405020304" pitchFamily="18" charset="0"/>
              </a:rPr>
              <a:t> :</a:t>
            </a:r>
            <a:endParaRPr lang="vi-VN" sz="3000" b="1" dirty="0">
              <a:solidFill>
                <a:srgbClr val="FFFF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3393025" y="2514600"/>
            <a:ext cx="1447800" cy="586956"/>
          </a:xfrm>
          <a:prstGeom prst="rect">
            <a:avLst/>
          </a:prstGeom>
          <a:solidFill>
            <a:schemeClr val="tx1">
              <a:lumMod val="85000"/>
              <a:lumOff val="15000"/>
            </a:schemeClr>
          </a:solidFill>
        </p:spPr>
        <p:txBody>
          <a:bodyPr wrap="square" rtlCol="0">
            <a:spAutoFit/>
          </a:bodyPr>
          <a:lstStyle/>
          <a:p>
            <a:r>
              <a:rPr lang="en-US" sz="3214" b="1" dirty="0" err="1">
                <a:solidFill>
                  <a:schemeClr val="bg1"/>
                </a:solidFill>
                <a:latin typeface="Times New Roman" panose="02020603050405020304" pitchFamily="18" charset="0"/>
                <a:cs typeface="Times New Roman" panose="02020603050405020304" pitchFamily="18" charset="0"/>
              </a:rPr>
              <a:t>Nghĩa</a:t>
            </a:r>
            <a:endParaRPr lang="vi-VN" sz="3214" b="1" dirty="0">
              <a:solidFill>
                <a:schemeClr val="bg1"/>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1176001" y="2621899"/>
            <a:ext cx="1600200" cy="586956"/>
          </a:xfrm>
          <a:prstGeom prst="rect">
            <a:avLst/>
          </a:prstGeom>
          <a:solidFill>
            <a:schemeClr val="tx1">
              <a:lumMod val="85000"/>
              <a:lumOff val="15000"/>
            </a:schemeClr>
          </a:solidFill>
        </p:spPr>
        <p:txBody>
          <a:bodyPr wrap="square" rtlCol="0">
            <a:spAutoFit/>
          </a:bodyPr>
          <a:lstStyle/>
          <a:p>
            <a:pPr algn="ctr"/>
            <a:r>
              <a:rPr lang="en-US" sz="3214" b="1" dirty="0" err="1">
                <a:solidFill>
                  <a:schemeClr val="bg1"/>
                </a:solidFill>
                <a:latin typeface="Times New Roman" panose="02020603050405020304" pitchFamily="18" charset="0"/>
                <a:cs typeface="Times New Roman" panose="02020603050405020304" pitchFamily="18" charset="0"/>
              </a:rPr>
              <a:t>Từ</a:t>
            </a:r>
            <a:endParaRPr lang="vi-VN" sz="3214" b="1" dirty="0">
              <a:solidFill>
                <a:schemeClr val="bg1"/>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442463" y="4945512"/>
            <a:ext cx="8385215" cy="553998"/>
          </a:xfrm>
          <a:prstGeom prst="rect">
            <a:avLst/>
          </a:prstGeom>
          <a:solidFill>
            <a:schemeClr val="accent6">
              <a:lumMod val="75000"/>
            </a:schemeClr>
          </a:solidFill>
        </p:spPr>
        <p:txBody>
          <a:bodyPr wrap="square" rtlCol="0">
            <a:spAutoFit/>
          </a:bodyPr>
          <a:lstStyle/>
          <a:p>
            <a:r>
              <a:rPr lang="vi-VN" sz="3000" b="1" dirty="0">
                <a:solidFill>
                  <a:schemeClr val="bg1"/>
                </a:solidFill>
                <a:latin typeface="Times New Roman" panose="02020603050405020304" pitchFamily="18" charset="0"/>
                <a:cs typeface="Times New Roman" panose="02020603050405020304" pitchFamily="18" charset="0"/>
              </a:rPr>
              <a:t>Trước sau như một, không gì lay chuyển nổi.</a:t>
            </a:r>
          </a:p>
        </p:txBody>
      </p:sp>
      <p:sp>
        <p:nvSpPr>
          <p:cNvPr id="8" name="TextBox 7"/>
          <p:cNvSpPr txBox="1"/>
          <p:nvPr/>
        </p:nvSpPr>
        <p:spPr>
          <a:xfrm>
            <a:off x="459129" y="3294383"/>
            <a:ext cx="8354671" cy="1394356"/>
          </a:xfrm>
          <a:prstGeom prst="rect">
            <a:avLst/>
          </a:prstGeom>
          <a:solidFill>
            <a:srgbClr val="996633"/>
          </a:solidFill>
        </p:spPr>
        <p:txBody>
          <a:bodyPr wrap="square" rtlCol="0">
            <a:spAutoFit/>
          </a:bodyPr>
          <a:lstStyle/>
          <a:p>
            <a:pPr>
              <a:lnSpc>
                <a:spcPct val="150000"/>
              </a:lnSpc>
            </a:pPr>
            <a:r>
              <a:rPr lang="vi-VN" sz="3000" b="1" dirty="0">
                <a:solidFill>
                  <a:schemeClr val="bg1"/>
                </a:solidFill>
                <a:latin typeface="Times New Roman" panose="02020603050405020304" pitchFamily="18" charset="0"/>
                <a:cs typeface="Times New Roman" panose="02020603050405020304" pitchFamily="18" charset="0"/>
              </a:rPr>
              <a:t>Một lòng một dạ gắn bó với lí tưởng, tổ chức hay với người nào đó.</a:t>
            </a:r>
          </a:p>
        </p:txBody>
      </p:sp>
      <p:sp>
        <p:nvSpPr>
          <p:cNvPr id="9" name="TextBox 8"/>
          <p:cNvSpPr txBox="1"/>
          <p:nvPr/>
        </p:nvSpPr>
        <p:spPr>
          <a:xfrm>
            <a:off x="459129" y="5678768"/>
            <a:ext cx="8354671" cy="553998"/>
          </a:xfrm>
          <a:prstGeom prst="rect">
            <a:avLst/>
          </a:prstGeom>
          <a:solidFill>
            <a:srgbClr val="CC3300"/>
          </a:solidFill>
        </p:spPr>
        <p:txBody>
          <a:bodyPr wrap="square" rtlCol="0">
            <a:spAutoFit/>
          </a:bodyPr>
          <a:lstStyle/>
          <a:p>
            <a:pPr algn="ctr"/>
            <a:r>
              <a:rPr lang="vi-VN" sz="3000" b="1" dirty="0">
                <a:solidFill>
                  <a:schemeClr val="bg1"/>
                </a:solidFill>
                <a:latin typeface="Times New Roman" panose="02020603050405020304" pitchFamily="18" charset="0"/>
                <a:cs typeface="Times New Roman" panose="02020603050405020304" pitchFamily="18" charset="0"/>
              </a:rPr>
              <a:t>Một lòng một dạ vì việc nghĩa</a:t>
            </a:r>
          </a:p>
        </p:txBody>
      </p:sp>
      <p:sp>
        <p:nvSpPr>
          <p:cNvPr id="10" name="TextBox 9"/>
          <p:cNvSpPr txBox="1"/>
          <p:nvPr/>
        </p:nvSpPr>
        <p:spPr>
          <a:xfrm>
            <a:off x="428585" y="6461883"/>
            <a:ext cx="8385215" cy="553998"/>
          </a:xfrm>
          <a:prstGeom prst="rect">
            <a:avLst/>
          </a:prstGeom>
          <a:solidFill>
            <a:srgbClr val="0000FF"/>
          </a:solidFill>
        </p:spPr>
        <p:txBody>
          <a:bodyPr wrap="square" rtlCol="0">
            <a:spAutoFit/>
          </a:bodyPr>
          <a:lstStyle/>
          <a:p>
            <a:r>
              <a:rPr lang="vi-VN" sz="3000" b="1" dirty="0">
                <a:solidFill>
                  <a:schemeClr val="bg1"/>
                </a:solidFill>
                <a:latin typeface="Times New Roman" panose="02020603050405020304" pitchFamily="18" charset="0"/>
                <a:cs typeface="Times New Roman" panose="02020603050405020304" pitchFamily="18" charset="0"/>
              </a:rPr>
              <a:t>Ăn ở nhân hậu, thành thật, trước sau như một.</a:t>
            </a:r>
          </a:p>
        </p:txBody>
      </p:sp>
      <p:sp>
        <p:nvSpPr>
          <p:cNvPr id="11" name="TextBox 10"/>
          <p:cNvSpPr txBox="1"/>
          <p:nvPr/>
        </p:nvSpPr>
        <p:spPr>
          <a:xfrm>
            <a:off x="508000" y="7315381"/>
            <a:ext cx="8305800" cy="553998"/>
          </a:xfrm>
          <a:prstGeom prst="rect">
            <a:avLst/>
          </a:prstGeom>
          <a:solidFill>
            <a:srgbClr val="008000"/>
          </a:solidFill>
        </p:spPr>
        <p:txBody>
          <a:bodyPr wrap="square" rtlCol="0">
            <a:spAutoFit/>
          </a:bodyPr>
          <a:lstStyle/>
          <a:p>
            <a:pPr algn="ctr"/>
            <a:r>
              <a:rPr lang="vi-VN" sz="3000" b="1" dirty="0">
                <a:solidFill>
                  <a:schemeClr val="bg1"/>
                </a:solidFill>
                <a:latin typeface="Times New Roman" panose="02020603050405020304" pitchFamily="18" charset="0"/>
                <a:cs typeface="Times New Roman" panose="02020603050405020304" pitchFamily="18" charset="0"/>
              </a:rPr>
              <a:t>Ngay thẳng, thật thà.</a:t>
            </a:r>
          </a:p>
        </p:txBody>
      </p:sp>
      <p:sp>
        <p:nvSpPr>
          <p:cNvPr id="12" name="TextBox 11"/>
          <p:cNvSpPr txBox="1"/>
          <p:nvPr/>
        </p:nvSpPr>
        <p:spPr>
          <a:xfrm>
            <a:off x="10725713" y="3550949"/>
            <a:ext cx="2743199" cy="784830"/>
          </a:xfrm>
          <a:prstGeom prst="rect">
            <a:avLst/>
          </a:prstGeom>
          <a:solidFill>
            <a:srgbClr val="FFFF99"/>
          </a:solidFill>
        </p:spPr>
        <p:txBody>
          <a:bodyPr wrap="square" rtlCol="0">
            <a:spAutoFit/>
          </a:bodyPr>
          <a:lstStyle/>
          <a:p>
            <a:pPr algn="ctr">
              <a:lnSpc>
                <a:spcPct val="150000"/>
              </a:lnSpc>
            </a:pPr>
            <a:r>
              <a:rPr lang="vi-VN" sz="3000" b="1">
                <a:solidFill>
                  <a:schemeClr val="tx1">
                    <a:lumMod val="95000"/>
                    <a:lumOff val="5000"/>
                  </a:schemeClr>
                </a:solidFill>
                <a:latin typeface="Times New Roman" panose="02020603050405020304" pitchFamily="18" charset="0"/>
                <a:cs typeface="Times New Roman" panose="02020603050405020304" pitchFamily="18" charset="0"/>
              </a:rPr>
              <a:t>trung thành</a:t>
            </a:r>
            <a:endParaRPr lang="vi-VN" sz="3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13" name="TextBox 12"/>
          <p:cNvSpPr txBox="1"/>
          <p:nvPr/>
        </p:nvSpPr>
        <p:spPr>
          <a:xfrm>
            <a:off x="10695386" y="4593810"/>
            <a:ext cx="2743199" cy="553998"/>
          </a:xfrm>
          <a:prstGeom prst="rect">
            <a:avLst/>
          </a:prstGeom>
          <a:solidFill>
            <a:srgbClr val="66FFCC"/>
          </a:solidFill>
        </p:spPr>
        <p:txBody>
          <a:bodyPr wrap="square" rtlCol="0">
            <a:spAutoFit/>
          </a:bodyPr>
          <a:lstStyle/>
          <a:p>
            <a:pPr algn="ctr"/>
            <a:r>
              <a:rPr lang="vi-VN" sz="3000" b="1" dirty="0">
                <a:solidFill>
                  <a:schemeClr val="tx1">
                    <a:lumMod val="95000"/>
                    <a:lumOff val="5000"/>
                  </a:schemeClr>
                </a:solidFill>
                <a:latin typeface="Times New Roman" panose="02020603050405020304" pitchFamily="18" charset="0"/>
                <a:cs typeface="Times New Roman" panose="02020603050405020304" pitchFamily="18" charset="0"/>
              </a:rPr>
              <a:t>trung hậu</a:t>
            </a:r>
          </a:p>
        </p:txBody>
      </p:sp>
      <p:sp>
        <p:nvSpPr>
          <p:cNvPr id="14" name="TextBox 13"/>
          <p:cNvSpPr txBox="1"/>
          <p:nvPr/>
        </p:nvSpPr>
        <p:spPr>
          <a:xfrm>
            <a:off x="10708994" y="5502875"/>
            <a:ext cx="2743199" cy="553998"/>
          </a:xfrm>
          <a:prstGeom prst="rect">
            <a:avLst/>
          </a:prstGeom>
          <a:solidFill>
            <a:srgbClr val="FF3399"/>
          </a:solidFill>
        </p:spPr>
        <p:txBody>
          <a:bodyPr wrap="square" rtlCol="0">
            <a:spAutoFit/>
          </a:bodyPr>
          <a:lstStyle/>
          <a:p>
            <a:pPr algn="ctr"/>
            <a:r>
              <a:rPr lang="vi-VN" sz="3000" b="1">
                <a:solidFill>
                  <a:schemeClr val="bg1"/>
                </a:solidFill>
                <a:latin typeface="Times New Roman" panose="02020603050405020304" pitchFamily="18" charset="0"/>
                <a:cs typeface="Times New Roman" panose="02020603050405020304" pitchFamily="18" charset="0"/>
              </a:rPr>
              <a:t>trung kiên</a:t>
            </a:r>
            <a:endParaRPr lang="vi-VN" sz="3000" b="1" dirty="0">
              <a:solidFill>
                <a:schemeClr val="bg1"/>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10665618" y="6430678"/>
            <a:ext cx="2743199" cy="553998"/>
          </a:xfrm>
          <a:prstGeom prst="rect">
            <a:avLst/>
          </a:prstGeom>
          <a:solidFill>
            <a:srgbClr val="3333FF"/>
          </a:solidFill>
        </p:spPr>
        <p:txBody>
          <a:bodyPr wrap="square" rtlCol="0">
            <a:spAutoFit/>
          </a:bodyPr>
          <a:lstStyle/>
          <a:p>
            <a:pPr algn="ctr"/>
            <a:r>
              <a:rPr lang="vi-VN" sz="3000" b="1" dirty="0">
                <a:solidFill>
                  <a:schemeClr val="bg1"/>
                </a:solidFill>
                <a:latin typeface="Times New Roman" panose="02020603050405020304" pitchFamily="18" charset="0"/>
                <a:cs typeface="Times New Roman" panose="02020603050405020304" pitchFamily="18" charset="0"/>
              </a:rPr>
              <a:t>trung thực</a:t>
            </a:r>
          </a:p>
        </p:txBody>
      </p:sp>
      <p:sp>
        <p:nvSpPr>
          <p:cNvPr id="16" name="TextBox 15"/>
          <p:cNvSpPr txBox="1"/>
          <p:nvPr/>
        </p:nvSpPr>
        <p:spPr>
          <a:xfrm>
            <a:off x="10637324" y="7272059"/>
            <a:ext cx="2743199" cy="553998"/>
          </a:xfrm>
          <a:prstGeom prst="rect">
            <a:avLst/>
          </a:prstGeom>
          <a:solidFill>
            <a:srgbClr val="00B050"/>
          </a:solidFill>
        </p:spPr>
        <p:txBody>
          <a:bodyPr wrap="square" rtlCol="0">
            <a:spAutoFit/>
          </a:bodyPr>
          <a:lstStyle/>
          <a:p>
            <a:pPr algn="ctr"/>
            <a:r>
              <a:rPr lang="vi-VN" sz="3000" b="1" dirty="0">
                <a:solidFill>
                  <a:schemeClr val="bg1"/>
                </a:solidFill>
                <a:latin typeface="Times New Roman" panose="02020603050405020304" pitchFamily="18" charset="0"/>
                <a:cs typeface="Times New Roman" panose="02020603050405020304" pitchFamily="18" charset="0"/>
              </a:rPr>
              <a:t>trung nghĩa</a:t>
            </a:r>
          </a:p>
        </p:txBody>
      </p:sp>
      <p:cxnSp>
        <p:nvCxnSpPr>
          <p:cNvPr id="18" name="Straight Arrow Connector 17"/>
          <p:cNvCxnSpPr>
            <a:stCxn id="8" idx="3"/>
          </p:cNvCxnSpPr>
          <p:nvPr/>
        </p:nvCxnSpPr>
        <p:spPr>
          <a:xfrm>
            <a:off x="8813800" y="3991561"/>
            <a:ext cx="1911913" cy="1673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endCxn id="14" idx="1"/>
          </p:cNvCxnSpPr>
          <p:nvPr/>
        </p:nvCxnSpPr>
        <p:spPr>
          <a:xfrm>
            <a:off x="8753705" y="5131494"/>
            <a:ext cx="1955289" cy="64838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8739775" y="5826136"/>
            <a:ext cx="2029314" cy="176308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8696399" y="4989462"/>
            <a:ext cx="2043244" cy="1718215"/>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8586322" y="6753939"/>
            <a:ext cx="2226143" cy="795119"/>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650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circle(i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circle(in)">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circle(in)">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circle(in)">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circle(in)">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circle(in)">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circle(in)">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circle(in)">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wipe(left)">
                                      <p:cBhvr>
                                        <p:cTn id="72" dur="750"/>
                                        <p:tgtEl>
                                          <p:spTgt spid="18"/>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wipe(left)">
                                      <p:cBhvr>
                                        <p:cTn id="77" dur="750"/>
                                        <p:tgtEl>
                                          <p:spTgt spid="19"/>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wipe(left)">
                                      <p:cBhvr>
                                        <p:cTn id="82" dur="750"/>
                                        <p:tgtEl>
                                          <p:spTgt spid="23"/>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8" fill="hold" nodeType="clickEffect">
                                  <p:stCondLst>
                                    <p:cond delay="0"/>
                                  </p:stCondLst>
                                  <p:childTnLst>
                                    <p:set>
                                      <p:cBhvr>
                                        <p:cTn id="86" dur="1" fill="hold">
                                          <p:stCondLst>
                                            <p:cond delay="0"/>
                                          </p:stCondLst>
                                        </p:cTn>
                                        <p:tgtEl>
                                          <p:spTgt spid="21"/>
                                        </p:tgtEl>
                                        <p:attrNameLst>
                                          <p:attrName>style.visibility</p:attrName>
                                        </p:attrNameLst>
                                      </p:cBhvr>
                                      <p:to>
                                        <p:strVal val="visible"/>
                                      </p:to>
                                    </p:set>
                                    <p:animEffect transition="in" filter="wipe(left)">
                                      <p:cBhvr>
                                        <p:cTn id="87" dur="750"/>
                                        <p:tgtEl>
                                          <p:spTgt spid="21"/>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8" fill="hold" nodeType="click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wipe(left)">
                                      <p:cBhvr>
                                        <p:cTn id="92" dur="75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206666" y="1251706"/>
            <a:ext cx="14235920"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lnSpc>
                <a:spcPct val="150000"/>
              </a:lnSpc>
            </a:pPr>
            <a:r>
              <a:rPr kumimoji="0" lang="en-US" altLang="vi-VN" sz="3000" b="1" i="0" u="none" strike="noStrike" cap="none" normalizeH="0" baseline="0" dirty="0">
                <a:ln>
                  <a:noFill/>
                </a:ln>
                <a:solidFill>
                  <a:srgbClr val="FFFF00"/>
                </a:solidFill>
                <a:effectLst/>
                <a:latin typeface="Times New Roman" panose="02020603050405020304" pitchFamily="18" charset="0"/>
                <a:cs typeface="Times New Roman" panose="02020603050405020304" pitchFamily="18" charset="0"/>
              </a:rPr>
              <a:t>    </a:t>
            </a:r>
            <a:r>
              <a:rPr lang="en-US" altLang="vi-VN" sz="3000" b="1" dirty="0" smtClean="0">
                <a:solidFill>
                  <a:srgbClr val="FFFF00"/>
                </a:solidFill>
                <a:latin typeface="Times New Roman" panose="02020603050405020304" pitchFamily="18" charset="0"/>
                <a:cs typeface="Times New Roman" panose="02020603050405020304" pitchFamily="18" charset="0"/>
              </a:rPr>
              <a:t>3</a:t>
            </a:r>
            <a:r>
              <a:rPr lang="en-US" altLang="vi-VN" sz="3000" b="1" dirty="0">
                <a:solidFill>
                  <a:srgbClr val="FFFF00"/>
                </a:solidFill>
                <a:latin typeface="Times New Roman" panose="02020603050405020304" pitchFamily="18" charset="0"/>
                <a:cs typeface="Times New Roman" panose="02020603050405020304" pitchFamily="18" charset="0"/>
              </a:rPr>
              <a:t>. </a:t>
            </a:r>
            <a:r>
              <a:rPr lang="vi-VN" sz="3000" b="1" dirty="0">
                <a:solidFill>
                  <a:srgbClr val="FFFF00"/>
                </a:solidFill>
                <a:latin typeface="Times New Roman" panose="02020603050405020304" pitchFamily="18" charset="0"/>
                <a:cs typeface="Times New Roman" panose="02020603050405020304" pitchFamily="18" charset="0"/>
              </a:rPr>
              <a:t>Xếp các từ ghép trong ngoặc đơn thành hai nhóm dựa theo nghĩa của tiếng </a:t>
            </a:r>
            <a:r>
              <a:rPr lang="vi-VN" sz="3000" b="1" dirty="0">
                <a:solidFill>
                  <a:schemeClr val="bg1"/>
                </a:solidFill>
                <a:latin typeface="Times New Roman" panose="02020603050405020304" pitchFamily="18" charset="0"/>
                <a:cs typeface="Times New Roman" panose="02020603050405020304" pitchFamily="18" charset="0"/>
              </a:rPr>
              <a:t>trung:</a:t>
            </a:r>
            <a:endParaRPr kumimoji="0" lang="en-US" altLang="vi-VN" sz="3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pic>
        <p:nvPicPr>
          <p:cNvPr id="2056" name="Picture 8" descr="Book-09-june"/>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5924" y="-106146"/>
            <a:ext cx="1388478" cy="1055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Table 1"/>
          <p:cNvGraphicFramePr>
            <a:graphicFrameLocks noGrp="1"/>
          </p:cNvGraphicFramePr>
          <p:nvPr>
            <p:extLst>
              <p:ext uri="{D42A27DB-BD31-4B8C-83A1-F6EECF244321}">
                <p14:modId xmlns:p14="http://schemas.microsoft.com/office/powerpoint/2010/main" val="3925679213"/>
              </p:ext>
            </p:extLst>
          </p:nvPr>
        </p:nvGraphicFramePr>
        <p:xfrm>
          <a:off x="279400" y="3130576"/>
          <a:ext cx="15697200" cy="3620160"/>
        </p:xfrm>
        <a:graphic>
          <a:graphicData uri="http://schemas.openxmlformats.org/drawingml/2006/table">
            <a:tbl>
              <a:tblPr firstRow="1" bandRow="1">
                <a:tableStyleId>{5C22544A-7EE6-4342-B048-85BDC9FD1C3A}</a:tableStyleId>
              </a:tblPr>
              <a:tblGrid>
                <a:gridCol w="7848600">
                  <a:extLst>
                    <a:ext uri="{9D8B030D-6E8A-4147-A177-3AD203B41FA5}">
                      <a16:colId xmlns:a16="http://schemas.microsoft.com/office/drawing/2014/main" xmlns="" val="2438635822"/>
                    </a:ext>
                  </a:extLst>
                </a:gridCol>
                <a:gridCol w="7848600">
                  <a:extLst>
                    <a:ext uri="{9D8B030D-6E8A-4147-A177-3AD203B41FA5}">
                      <a16:colId xmlns:a16="http://schemas.microsoft.com/office/drawing/2014/main" xmlns="" val="2184526723"/>
                    </a:ext>
                  </a:extLst>
                </a:gridCol>
              </a:tblGrid>
              <a:tr h="1130885">
                <a:tc>
                  <a:txBody>
                    <a:bodyPr/>
                    <a:lstStyle/>
                    <a:p>
                      <a:endParaRPr lang="vi-VN" dirty="0"/>
                    </a:p>
                  </a:txBody>
                  <a:tcPr/>
                </a:tc>
                <a:tc>
                  <a:txBody>
                    <a:bodyPr/>
                    <a:lstStyle/>
                    <a:p>
                      <a:endParaRPr lang="vi-VN"/>
                    </a:p>
                  </a:txBody>
                  <a:tcPr/>
                </a:tc>
                <a:extLst>
                  <a:ext uri="{0D108BD9-81ED-4DB2-BD59-A6C34878D82A}">
                    <a16:rowId xmlns:a16="http://schemas.microsoft.com/office/drawing/2014/main" xmlns="" val="1176748071"/>
                  </a:ext>
                </a:extLst>
              </a:tr>
              <a:tr h="2489275">
                <a:tc>
                  <a:txBody>
                    <a:bodyPr/>
                    <a:lstStyle/>
                    <a:p>
                      <a:endParaRPr lang="vi-VN" dirty="0"/>
                    </a:p>
                  </a:txBody>
                  <a:tcPr>
                    <a:solidFill>
                      <a:srgbClr val="993366"/>
                    </a:solidFill>
                  </a:tcPr>
                </a:tc>
                <a:tc>
                  <a:txBody>
                    <a:bodyPr/>
                    <a:lstStyle/>
                    <a:p>
                      <a:endParaRPr lang="vi-VN" dirty="0"/>
                    </a:p>
                  </a:txBody>
                  <a:tcPr>
                    <a:solidFill>
                      <a:srgbClr val="0070C0"/>
                    </a:solidFill>
                  </a:tcPr>
                </a:tc>
                <a:extLst>
                  <a:ext uri="{0D108BD9-81ED-4DB2-BD59-A6C34878D82A}">
                    <a16:rowId xmlns:a16="http://schemas.microsoft.com/office/drawing/2014/main" xmlns="" val="1327831583"/>
                  </a:ext>
                </a:extLst>
              </a:tr>
            </a:tbl>
          </a:graphicData>
        </a:graphic>
      </p:graphicFrame>
      <p:sp>
        <p:nvSpPr>
          <p:cNvPr id="18" name="TextBox 17"/>
          <p:cNvSpPr txBox="1"/>
          <p:nvPr/>
        </p:nvSpPr>
        <p:spPr>
          <a:xfrm>
            <a:off x="1155950" y="3441322"/>
            <a:ext cx="5715000" cy="586956"/>
          </a:xfrm>
          <a:prstGeom prst="rect">
            <a:avLst/>
          </a:prstGeom>
          <a:noFill/>
        </p:spPr>
        <p:txBody>
          <a:bodyPr wrap="square" rtlCol="0">
            <a:spAutoFit/>
          </a:bodyPr>
          <a:lstStyle/>
          <a:p>
            <a:pPr algn="ctr"/>
            <a:r>
              <a:rPr lang="en-US" sz="3200" b="1" dirty="0" err="1">
                <a:solidFill>
                  <a:srgbClr val="C00000"/>
                </a:solidFill>
                <a:latin typeface="Times New Roman" panose="02020603050405020304" pitchFamily="18" charset="0"/>
                <a:cs typeface="Times New Roman" panose="02020603050405020304" pitchFamily="18" charset="0"/>
              </a:rPr>
              <a:t>Trung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có</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nghĩa</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là</a:t>
            </a:r>
            <a:r>
              <a:rPr lang="en-US" sz="3200" b="1" dirty="0">
                <a:solidFill>
                  <a:srgbClr val="C00000"/>
                </a:solidFill>
                <a:latin typeface="Times New Roman" panose="02020603050405020304" pitchFamily="18" charset="0"/>
                <a:cs typeface="Times New Roman" panose="02020603050405020304" pitchFamily="18" charset="0"/>
              </a:rPr>
              <a:t> ở </a:t>
            </a:r>
            <a:r>
              <a:rPr lang="en-US" sz="3200" b="1" dirty="0" err="1">
                <a:solidFill>
                  <a:srgbClr val="C00000"/>
                </a:solidFill>
                <a:latin typeface="Times New Roman" panose="02020603050405020304" pitchFamily="18" charset="0"/>
                <a:cs typeface="Times New Roman" panose="02020603050405020304" pitchFamily="18" charset="0"/>
              </a:rPr>
              <a:t>giữa</a:t>
            </a:r>
            <a:endParaRPr lang="vi-VN" sz="3200" b="1" dirty="0">
              <a:solidFill>
                <a:srgbClr val="C00000"/>
              </a:solidFill>
              <a:latin typeface="Times New Roman" panose="02020603050405020304" pitchFamily="18" charset="0"/>
              <a:cs typeface="Times New Roman" panose="02020603050405020304" pitchFamily="18" charset="0"/>
            </a:endParaRPr>
          </a:p>
        </p:txBody>
      </p:sp>
      <p:sp>
        <p:nvSpPr>
          <p:cNvPr id="19" name="TextBox 18"/>
          <p:cNvSpPr txBox="1"/>
          <p:nvPr/>
        </p:nvSpPr>
        <p:spPr>
          <a:xfrm>
            <a:off x="8411591" y="3441322"/>
            <a:ext cx="7255040" cy="584775"/>
          </a:xfrm>
          <a:prstGeom prst="rect">
            <a:avLst/>
          </a:prstGeom>
          <a:noFill/>
        </p:spPr>
        <p:txBody>
          <a:bodyPr wrap="square" rtlCol="0">
            <a:spAutoFit/>
          </a:bodyPr>
          <a:lstStyle/>
          <a:p>
            <a:pPr algn="ctr"/>
            <a:r>
              <a:rPr lang="en-US" sz="3200" b="1" dirty="0" err="1">
                <a:solidFill>
                  <a:srgbClr val="C00000"/>
                </a:solidFill>
                <a:latin typeface="Times New Roman" panose="02020603050405020304" pitchFamily="18" charset="0"/>
                <a:cs typeface="Times New Roman" panose="02020603050405020304" pitchFamily="18" charset="0"/>
              </a:rPr>
              <a:t>Trung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có</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nghĩa</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là</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một</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lòng</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một</a:t>
            </a: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err="1">
                <a:solidFill>
                  <a:srgbClr val="C00000"/>
                </a:solidFill>
                <a:latin typeface="Times New Roman" panose="02020603050405020304" pitchFamily="18" charset="0"/>
                <a:cs typeface="Times New Roman" panose="02020603050405020304" pitchFamily="18" charset="0"/>
              </a:rPr>
              <a:t>dạ</a:t>
            </a:r>
            <a:endParaRPr lang="vi-VN" sz="3200" b="1" dirty="0">
              <a:solidFill>
                <a:srgbClr val="C00000"/>
              </a:solidFill>
              <a:latin typeface="Times New Roman" panose="02020603050405020304" pitchFamily="18" charset="0"/>
              <a:cs typeface="Times New Roman" panose="02020603050405020304" pitchFamily="18" charset="0"/>
            </a:endParaRPr>
          </a:p>
        </p:txBody>
      </p:sp>
      <p:cxnSp>
        <p:nvCxnSpPr>
          <p:cNvPr id="17" name="Straight Connector 16"/>
          <p:cNvCxnSpPr>
            <a:endCxn id="2" idx="2"/>
          </p:cNvCxnSpPr>
          <p:nvPr/>
        </p:nvCxnSpPr>
        <p:spPr>
          <a:xfrm>
            <a:off x="8128000" y="3130576"/>
            <a:ext cx="0" cy="3620160"/>
          </a:xfrm>
          <a:prstGeom prst="line">
            <a:avLst/>
          </a:prstGeom>
          <a:ln w="28575">
            <a:solidFill>
              <a:srgbClr val="003300"/>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4029254" y="1384308"/>
            <a:ext cx="2281551" cy="586956"/>
          </a:xfrm>
          <a:prstGeom prst="rect">
            <a:avLst/>
          </a:prstGeom>
          <a:noFill/>
        </p:spPr>
        <p:txBody>
          <a:bodyPr wrap="square" rtlCol="0">
            <a:spAutoFit/>
          </a:bodyPr>
          <a:lstStyle/>
          <a:p>
            <a:r>
              <a:rPr lang="en-US" sz="3214" b="1" dirty="0" err="1">
                <a:solidFill>
                  <a:schemeClr val="bg1"/>
                </a:solidFill>
                <a:latin typeface="Times New Roman" panose="02020603050405020304" pitchFamily="18" charset="0"/>
                <a:cs typeface="Times New Roman" panose="02020603050405020304" pitchFamily="18" charset="0"/>
              </a:rPr>
              <a:t>trung</a:t>
            </a:r>
            <a:r>
              <a:rPr lang="en-US" sz="3214" b="1" dirty="0">
                <a:solidFill>
                  <a:schemeClr val="bg1"/>
                </a:solidFill>
                <a:latin typeface="Times New Roman" panose="02020603050405020304" pitchFamily="18" charset="0"/>
                <a:cs typeface="Times New Roman" panose="02020603050405020304" pitchFamily="18" charset="0"/>
              </a:rPr>
              <a:t> </a:t>
            </a:r>
            <a:r>
              <a:rPr lang="en-US" sz="3214" b="1" dirty="0" err="1">
                <a:solidFill>
                  <a:schemeClr val="bg1"/>
                </a:solidFill>
                <a:latin typeface="Times New Roman" panose="02020603050405020304" pitchFamily="18" charset="0"/>
                <a:cs typeface="Times New Roman" panose="02020603050405020304" pitchFamily="18" charset="0"/>
              </a:rPr>
              <a:t>bình</a:t>
            </a:r>
            <a:r>
              <a:rPr lang="en-US" sz="3214" b="1" dirty="0">
                <a:solidFill>
                  <a:schemeClr val="bg1"/>
                </a:solidFill>
                <a:latin typeface="Times New Roman" panose="02020603050405020304" pitchFamily="18" charset="0"/>
                <a:cs typeface="Times New Roman" panose="02020603050405020304" pitchFamily="18" charset="0"/>
              </a:rPr>
              <a:t>,</a:t>
            </a:r>
            <a:endParaRPr lang="vi-VN" sz="3214" b="1" dirty="0">
              <a:solidFill>
                <a:schemeClr val="bg1"/>
              </a:solidFill>
              <a:latin typeface="Times New Roman" panose="02020603050405020304" pitchFamily="18" charset="0"/>
              <a:cs typeface="Times New Roman" panose="02020603050405020304" pitchFamily="18" charset="0"/>
            </a:endParaRPr>
          </a:p>
        </p:txBody>
      </p:sp>
      <p:sp>
        <p:nvSpPr>
          <p:cNvPr id="23" name="TextBox 22"/>
          <p:cNvSpPr txBox="1"/>
          <p:nvPr/>
        </p:nvSpPr>
        <p:spPr>
          <a:xfrm>
            <a:off x="355600" y="2151222"/>
            <a:ext cx="2509818" cy="586956"/>
          </a:xfrm>
          <a:prstGeom prst="rect">
            <a:avLst/>
          </a:prstGeom>
          <a:noFill/>
        </p:spPr>
        <p:txBody>
          <a:bodyPr wrap="square" rtlCol="0">
            <a:spAutoFit/>
          </a:bodyPr>
          <a:lstStyle/>
          <a:p>
            <a:r>
              <a:rPr lang="en-US" sz="3214" b="1" dirty="0" err="1">
                <a:solidFill>
                  <a:schemeClr val="bg1"/>
                </a:solidFill>
                <a:latin typeface="Times New Roman" panose="02020603050405020304" pitchFamily="18" charset="0"/>
                <a:cs typeface="Times New Roman" panose="02020603050405020304" pitchFamily="18" charset="0"/>
              </a:rPr>
              <a:t>trung</a:t>
            </a:r>
            <a:r>
              <a:rPr lang="en-US" sz="3214" b="1" dirty="0">
                <a:solidFill>
                  <a:schemeClr val="bg1"/>
                </a:solidFill>
                <a:latin typeface="Times New Roman" panose="02020603050405020304" pitchFamily="18" charset="0"/>
                <a:cs typeface="Times New Roman" panose="02020603050405020304" pitchFamily="18" charset="0"/>
              </a:rPr>
              <a:t> </a:t>
            </a:r>
            <a:r>
              <a:rPr lang="en-US" sz="3214" b="1" dirty="0" err="1">
                <a:solidFill>
                  <a:schemeClr val="bg1"/>
                </a:solidFill>
                <a:latin typeface="Times New Roman" panose="02020603050405020304" pitchFamily="18" charset="0"/>
                <a:cs typeface="Times New Roman" panose="02020603050405020304" pitchFamily="18" charset="0"/>
              </a:rPr>
              <a:t>thành</a:t>
            </a:r>
            <a:r>
              <a:rPr lang="en-US" sz="3214" b="1" dirty="0">
                <a:solidFill>
                  <a:schemeClr val="bg1"/>
                </a:solidFill>
                <a:latin typeface="Times New Roman" panose="02020603050405020304" pitchFamily="18" charset="0"/>
                <a:cs typeface="Times New Roman" panose="02020603050405020304" pitchFamily="18" charset="0"/>
              </a:rPr>
              <a:t>,</a:t>
            </a:r>
            <a:endParaRPr lang="vi-VN" sz="3214" b="1" dirty="0">
              <a:solidFill>
                <a:schemeClr val="bg1"/>
              </a:solidFill>
              <a:latin typeface="Times New Roman" panose="02020603050405020304" pitchFamily="18" charset="0"/>
              <a:cs typeface="Times New Roman" panose="02020603050405020304" pitchFamily="18" charset="0"/>
            </a:endParaRPr>
          </a:p>
        </p:txBody>
      </p:sp>
      <p:sp>
        <p:nvSpPr>
          <p:cNvPr id="24" name="TextBox 23"/>
          <p:cNvSpPr txBox="1"/>
          <p:nvPr/>
        </p:nvSpPr>
        <p:spPr>
          <a:xfrm>
            <a:off x="2777960" y="2165555"/>
            <a:ext cx="2509818" cy="586956"/>
          </a:xfrm>
          <a:prstGeom prst="rect">
            <a:avLst/>
          </a:prstGeom>
          <a:noFill/>
        </p:spPr>
        <p:txBody>
          <a:bodyPr wrap="square" rtlCol="0">
            <a:spAutoFit/>
          </a:bodyPr>
          <a:lstStyle/>
          <a:p>
            <a:r>
              <a:rPr lang="en-US" sz="3214" b="1" dirty="0" err="1">
                <a:solidFill>
                  <a:schemeClr val="bg1"/>
                </a:solidFill>
                <a:latin typeface="Times New Roman" panose="02020603050405020304" pitchFamily="18" charset="0"/>
                <a:cs typeface="Times New Roman" panose="02020603050405020304" pitchFamily="18" charset="0"/>
              </a:rPr>
              <a:t>trung</a:t>
            </a:r>
            <a:r>
              <a:rPr lang="en-US" sz="3214" b="1" dirty="0">
                <a:solidFill>
                  <a:schemeClr val="bg1"/>
                </a:solidFill>
                <a:latin typeface="Times New Roman" panose="02020603050405020304" pitchFamily="18" charset="0"/>
                <a:cs typeface="Times New Roman" panose="02020603050405020304" pitchFamily="18" charset="0"/>
              </a:rPr>
              <a:t> </a:t>
            </a:r>
            <a:r>
              <a:rPr lang="en-US" sz="3214" b="1" dirty="0" err="1">
                <a:solidFill>
                  <a:schemeClr val="bg1"/>
                </a:solidFill>
                <a:latin typeface="Times New Roman" panose="02020603050405020304" pitchFamily="18" charset="0"/>
                <a:cs typeface="Times New Roman" panose="02020603050405020304" pitchFamily="18" charset="0"/>
              </a:rPr>
              <a:t>nghĩa</a:t>
            </a:r>
            <a:r>
              <a:rPr lang="en-US" sz="3214" b="1" dirty="0">
                <a:solidFill>
                  <a:schemeClr val="bg1"/>
                </a:solidFill>
                <a:latin typeface="Times New Roman" panose="02020603050405020304" pitchFamily="18" charset="0"/>
                <a:cs typeface="Times New Roman" panose="02020603050405020304" pitchFamily="18" charset="0"/>
              </a:rPr>
              <a:t>,</a:t>
            </a:r>
            <a:endParaRPr lang="vi-VN" sz="3214" b="1" dirty="0">
              <a:solidFill>
                <a:schemeClr val="bg1"/>
              </a:solidFill>
              <a:latin typeface="Times New Roman" panose="02020603050405020304" pitchFamily="18" charset="0"/>
              <a:cs typeface="Times New Roman" panose="02020603050405020304" pitchFamily="18" charset="0"/>
            </a:endParaRPr>
          </a:p>
        </p:txBody>
      </p:sp>
      <p:sp>
        <p:nvSpPr>
          <p:cNvPr id="25" name="TextBox 24"/>
          <p:cNvSpPr txBox="1"/>
          <p:nvPr/>
        </p:nvSpPr>
        <p:spPr>
          <a:xfrm>
            <a:off x="5200320" y="2152221"/>
            <a:ext cx="2160898" cy="586956"/>
          </a:xfrm>
          <a:prstGeom prst="rect">
            <a:avLst/>
          </a:prstGeom>
          <a:noFill/>
        </p:spPr>
        <p:txBody>
          <a:bodyPr wrap="square" rtlCol="0">
            <a:spAutoFit/>
          </a:bodyPr>
          <a:lstStyle/>
          <a:p>
            <a:r>
              <a:rPr lang="en-US" sz="3214" b="1" dirty="0" err="1">
                <a:solidFill>
                  <a:schemeClr val="bg1"/>
                </a:solidFill>
                <a:latin typeface="Times New Roman" panose="02020603050405020304" pitchFamily="18" charset="0"/>
                <a:cs typeface="Times New Roman" panose="02020603050405020304" pitchFamily="18" charset="0"/>
              </a:rPr>
              <a:t>trung</a:t>
            </a:r>
            <a:r>
              <a:rPr lang="en-US" sz="3214" b="1" dirty="0">
                <a:solidFill>
                  <a:schemeClr val="bg1"/>
                </a:solidFill>
                <a:latin typeface="Times New Roman" panose="02020603050405020304" pitchFamily="18" charset="0"/>
                <a:cs typeface="Times New Roman" panose="02020603050405020304" pitchFamily="18" charset="0"/>
              </a:rPr>
              <a:t> </a:t>
            </a:r>
            <a:r>
              <a:rPr lang="en-US" sz="3214" b="1" dirty="0" err="1">
                <a:solidFill>
                  <a:schemeClr val="bg1"/>
                </a:solidFill>
                <a:latin typeface="Times New Roman" panose="02020603050405020304" pitchFamily="18" charset="0"/>
                <a:cs typeface="Times New Roman" panose="02020603050405020304" pitchFamily="18" charset="0"/>
              </a:rPr>
              <a:t>thực</a:t>
            </a:r>
            <a:r>
              <a:rPr lang="en-US" sz="3214" b="1" dirty="0">
                <a:solidFill>
                  <a:schemeClr val="bg1"/>
                </a:solidFill>
                <a:latin typeface="Times New Roman" panose="02020603050405020304" pitchFamily="18" charset="0"/>
                <a:cs typeface="Times New Roman" panose="02020603050405020304" pitchFamily="18" charset="0"/>
              </a:rPr>
              <a:t>,</a:t>
            </a:r>
            <a:endParaRPr lang="vi-VN" sz="3214" b="1" dirty="0">
              <a:solidFill>
                <a:schemeClr val="bg1"/>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7245486" y="2130544"/>
            <a:ext cx="2160898" cy="586956"/>
          </a:xfrm>
          <a:prstGeom prst="rect">
            <a:avLst/>
          </a:prstGeom>
          <a:noFill/>
        </p:spPr>
        <p:txBody>
          <a:bodyPr wrap="square" rtlCol="0">
            <a:spAutoFit/>
          </a:bodyPr>
          <a:lstStyle/>
          <a:p>
            <a:r>
              <a:rPr lang="en-US" sz="3214" b="1" dirty="0" err="1">
                <a:solidFill>
                  <a:schemeClr val="bg1"/>
                </a:solidFill>
                <a:latin typeface="Times New Roman" panose="02020603050405020304" pitchFamily="18" charset="0"/>
                <a:cs typeface="Times New Roman" panose="02020603050405020304" pitchFamily="18" charset="0"/>
              </a:rPr>
              <a:t>trung</a:t>
            </a:r>
            <a:r>
              <a:rPr lang="en-US" sz="3214" b="1" dirty="0">
                <a:solidFill>
                  <a:schemeClr val="bg1"/>
                </a:solidFill>
                <a:latin typeface="Times New Roman" panose="02020603050405020304" pitchFamily="18" charset="0"/>
                <a:cs typeface="Times New Roman" panose="02020603050405020304" pitchFamily="18" charset="0"/>
              </a:rPr>
              <a:t> </a:t>
            </a:r>
            <a:r>
              <a:rPr lang="en-US" sz="3214" b="1" dirty="0" err="1">
                <a:solidFill>
                  <a:schemeClr val="bg1"/>
                </a:solidFill>
                <a:latin typeface="Times New Roman" panose="02020603050405020304" pitchFamily="18" charset="0"/>
                <a:cs typeface="Times New Roman" panose="02020603050405020304" pitchFamily="18" charset="0"/>
              </a:rPr>
              <a:t>thu</a:t>
            </a:r>
            <a:r>
              <a:rPr lang="en-US" sz="3214" b="1" dirty="0">
                <a:solidFill>
                  <a:schemeClr val="bg1"/>
                </a:solidFill>
                <a:latin typeface="Times New Roman" panose="02020603050405020304" pitchFamily="18" charset="0"/>
                <a:cs typeface="Times New Roman" panose="02020603050405020304" pitchFamily="18" charset="0"/>
              </a:rPr>
              <a:t>,</a:t>
            </a:r>
            <a:endParaRPr lang="vi-VN" sz="3214" b="1" dirty="0">
              <a:solidFill>
                <a:schemeClr val="bg1"/>
              </a:solidFill>
              <a:latin typeface="Times New Roman" panose="02020603050405020304" pitchFamily="18" charset="0"/>
              <a:cs typeface="Times New Roman" panose="02020603050405020304" pitchFamily="18" charset="0"/>
            </a:endParaRPr>
          </a:p>
        </p:txBody>
      </p:sp>
      <p:sp>
        <p:nvSpPr>
          <p:cNvPr id="27" name="TextBox 26"/>
          <p:cNvSpPr txBox="1"/>
          <p:nvPr/>
        </p:nvSpPr>
        <p:spPr>
          <a:xfrm>
            <a:off x="9124443" y="2165555"/>
            <a:ext cx="2160898" cy="586956"/>
          </a:xfrm>
          <a:prstGeom prst="rect">
            <a:avLst/>
          </a:prstGeom>
          <a:noFill/>
        </p:spPr>
        <p:txBody>
          <a:bodyPr wrap="square" rtlCol="0">
            <a:spAutoFit/>
          </a:bodyPr>
          <a:lstStyle/>
          <a:p>
            <a:r>
              <a:rPr lang="en-US" sz="3214" b="1" dirty="0" err="1">
                <a:solidFill>
                  <a:schemeClr val="bg1"/>
                </a:solidFill>
                <a:latin typeface="Times New Roman" panose="02020603050405020304" pitchFamily="18" charset="0"/>
                <a:cs typeface="Times New Roman" panose="02020603050405020304" pitchFamily="18" charset="0"/>
              </a:rPr>
              <a:t>trung</a:t>
            </a:r>
            <a:r>
              <a:rPr lang="en-US" sz="3214" b="1" dirty="0">
                <a:solidFill>
                  <a:schemeClr val="bg1"/>
                </a:solidFill>
                <a:latin typeface="Times New Roman" panose="02020603050405020304" pitchFamily="18" charset="0"/>
                <a:cs typeface="Times New Roman" panose="02020603050405020304" pitchFamily="18" charset="0"/>
              </a:rPr>
              <a:t> </a:t>
            </a:r>
            <a:r>
              <a:rPr lang="en-US" sz="3214" b="1" dirty="0" err="1">
                <a:solidFill>
                  <a:schemeClr val="bg1"/>
                </a:solidFill>
                <a:latin typeface="Times New Roman" panose="02020603050405020304" pitchFamily="18" charset="0"/>
                <a:cs typeface="Times New Roman" panose="02020603050405020304" pitchFamily="18" charset="0"/>
              </a:rPr>
              <a:t>hậu</a:t>
            </a:r>
            <a:r>
              <a:rPr lang="en-US" sz="3214" b="1" dirty="0">
                <a:solidFill>
                  <a:schemeClr val="bg1"/>
                </a:solidFill>
                <a:latin typeface="Times New Roman" panose="02020603050405020304" pitchFamily="18" charset="0"/>
                <a:cs typeface="Times New Roman" panose="02020603050405020304" pitchFamily="18" charset="0"/>
              </a:rPr>
              <a:t>,</a:t>
            </a:r>
            <a:endParaRPr lang="vi-VN" sz="3214" b="1" dirty="0">
              <a:solidFill>
                <a:schemeClr val="bg1"/>
              </a:solidFill>
              <a:latin typeface="Times New Roman" panose="02020603050405020304" pitchFamily="18" charset="0"/>
              <a:cs typeface="Times New Roman" panose="02020603050405020304" pitchFamily="18" charset="0"/>
            </a:endParaRPr>
          </a:p>
        </p:txBody>
      </p:sp>
      <p:sp>
        <p:nvSpPr>
          <p:cNvPr id="28" name="TextBox 27"/>
          <p:cNvSpPr txBox="1"/>
          <p:nvPr/>
        </p:nvSpPr>
        <p:spPr>
          <a:xfrm>
            <a:off x="11082151" y="2218821"/>
            <a:ext cx="2160898" cy="586956"/>
          </a:xfrm>
          <a:prstGeom prst="rect">
            <a:avLst/>
          </a:prstGeom>
          <a:noFill/>
        </p:spPr>
        <p:txBody>
          <a:bodyPr wrap="square" rtlCol="0">
            <a:spAutoFit/>
          </a:bodyPr>
          <a:lstStyle/>
          <a:p>
            <a:r>
              <a:rPr lang="en-US" sz="3214" b="1" dirty="0" err="1">
                <a:solidFill>
                  <a:schemeClr val="bg1"/>
                </a:solidFill>
                <a:latin typeface="Times New Roman" panose="02020603050405020304" pitchFamily="18" charset="0"/>
                <a:cs typeface="Times New Roman" panose="02020603050405020304" pitchFamily="18" charset="0"/>
              </a:rPr>
              <a:t>trung</a:t>
            </a:r>
            <a:r>
              <a:rPr lang="en-US" sz="3214" b="1" dirty="0">
                <a:solidFill>
                  <a:schemeClr val="bg1"/>
                </a:solidFill>
                <a:latin typeface="Times New Roman" panose="02020603050405020304" pitchFamily="18" charset="0"/>
                <a:cs typeface="Times New Roman" panose="02020603050405020304" pitchFamily="18" charset="0"/>
              </a:rPr>
              <a:t> </a:t>
            </a:r>
            <a:r>
              <a:rPr lang="en-US" sz="3214" b="1" dirty="0" err="1">
                <a:solidFill>
                  <a:schemeClr val="bg1"/>
                </a:solidFill>
                <a:latin typeface="Times New Roman" panose="02020603050405020304" pitchFamily="18" charset="0"/>
                <a:cs typeface="Times New Roman" panose="02020603050405020304" pitchFamily="18" charset="0"/>
              </a:rPr>
              <a:t>kiên</a:t>
            </a:r>
            <a:r>
              <a:rPr lang="en-US" sz="3214" b="1" dirty="0">
                <a:solidFill>
                  <a:schemeClr val="bg1"/>
                </a:solidFill>
                <a:latin typeface="Times New Roman" panose="02020603050405020304" pitchFamily="18" charset="0"/>
                <a:cs typeface="Times New Roman" panose="02020603050405020304" pitchFamily="18" charset="0"/>
              </a:rPr>
              <a:t>,</a:t>
            </a:r>
            <a:endParaRPr lang="vi-VN" sz="3214" b="1" dirty="0">
              <a:solidFill>
                <a:schemeClr val="bg1"/>
              </a:solidFill>
              <a:latin typeface="Times New Roman" panose="02020603050405020304" pitchFamily="18" charset="0"/>
              <a:cs typeface="Times New Roman" panose="02020603050405020304" pitchFamily="18" charset="0"/>
            </a:endParaRPr>
          </a:p>
        </p:txBody>
      </p:sp>
      <p:sp>
        <p:nvSpPr>
          <p:cNvPr id="30" name="TextBox 29"/>
          <p:cNvSpPr txBox="1"/>
          <p:nvPr/>
        </p:nvSpPr>
        <p:spPr>
          <a:xfrm>
            <a:off x="13155591" y="2205743"/>
            <a:ext cx="2160898" cy="586956"/>
          </a:xfrm>
          <a:prstGeom prst="rect">
            <a:avLst/>
          </a:prstGeom>
          <a:noFill/>
        </p:spPr>
        <p:txBody>
          <a:bodyPr wrap="square" rtlCol="0">
            <a:spAutoFit/>
          </a:bodyPr>
          <a:lstStyle/>
          <a:p>
            <a:r>
              <a:rPr lang="en-US" sz="3214" b="1" dirty="0" err="1">
                <a:solidFill>
                  <a:schemeClr val="bg1"/>
                </a:solidFill>
                <a:latin typeface="Times New Roman" panose="02020603050405020304" pitchFamily="18" charset="0"/>
                <a:cs typeface="Times New Roman" panose="02020603050405020304" pitchFamily="18" charset="0"/>
              </a:rPr>
              <a:t>trung</a:t>
            </a:r>
            <a:r>
              <a:rPr lang="en-US" sz="3214" b="1" dirty="0">
                <a:solidFill>
                  <a:schemeClr val="bg1"/>
                </a:solidFill>
                <a:latin typeface="Times New Roman" panose="02020603050405020304" pitchFamily="18" charset="0"/>
                <a:cs typeface="Times New Roman" panose="02020603050405020304" pitchFamily="18" charset="0"/>
              </a:rPr>
              <a:t> </a:t>
            </a:r>
            <a:r>
              <a:rPr lang="en-US" sz="3214" b="1" dirty="0" err="1">
                <a:solidFill>
                  <a:schemeClr val="bg1"/>
                </a:solidFill>
                <a:latin typeface="Times New Roman" panose="02020603050405020304" pitchFamily="18" charset="0"/>
                <a:cs typeface="Times New Roman" panose="02020603050405020304" pitchFamily="18" charset="0"/>
              </a:rPr>
              <a:t>tâm</a:t>
            </a:r>
            <a:r>
              <a:rPr lang="en-US" sz="3214" b="1" dirty="0">
                <a:solidFill>
                  <a:schemeClr val="bg1"/>
                </a:solidFill>
                <a:latin typeface="Times New Roman" panose="02020603050405020304" pitchFamily="18" charset="0"/>
                <a:cs typeface="Times New Roman" panose="02020603050405020304" pitchFamily="18" charset="0"/>
              </a:rPr>
              <a:t>.</a:t>
            </a:r>
            <a:endParaRPr lang="vi-VN" sz="3214"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3410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circle(in)">
                                      <p:cBhvr>
                                        <p:cTn id="10" dur="5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wipe(down)">
                                      <p:cBhvr>
                                        <p:cTn id="15" dur="500"/>
                                        <p:tgtEl>
                                          <p:spTgt spid="18"/>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wipe(down)">
                                      <p:cBhvr>
                                        <p:cTn id="20" dur="500"/>
                                        <p:tgtEl>
                                          <p:spTgt spid="19"/>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0" nodeType="clickEffect">
                                  <p:stCondLst>
                                    <p:cond delay="0"/>
                                  </p:stCondLst>
                                  <p:childTnLst>
                                    <p:animMotion origin="layout" path="M -3.125E-6 0.00277 L -0.84101 0.3276 " pathEditMode="relative" rAng="0" ptsTypes="AA">
                                      <p:cBhvr>
                                        <p:cTn id="24" dur="2000" fill="hold"/>
                                        <p:tgtEl>
                                          <p:spTgt spid="22"/>
                                        </p:tgtEl>
                                        <p:attrNameLst>
                                          <p:attrName>ppt_x</p:attrName>
                                          <p:attrName>ppt_y</p:attrName>
                                        </p:attrNameLst>
                                      </p:cBhvr>
                                      <p:rCtr x="-42051" y="16233"/>
                                    </p:animMotion>
                                  </p:childTnLst>
                                </p:cTn>
                              </p:par>
                            </p:childTnLst>
                          </p:cTn>
                        </p:par>
                      </p:childTnLst>
                    </p:cTn>
                  </p:par>
                  <p:par>
                    <p:cTn id="25" fill="hold">
                      <p:stCondLst>
                        <p:cond delay="indefinite"/>
                      </p:stCondLst>
                      <p:childTnLst>
                        <p:par>
                          <p:cTn id="26" fill="hold">
                            <p:stCondLst>
                              <p:cond delay="0"/>
                            </p:stCondLst>
                            <p:childTnLst>
                              <p:par>
                                <p:cTn id="27" presetID="42" presetClass="path" presetSubtype="0" accel="50000" decel="50000" fill="hold" grpId="0" nodeType="clickEffect">
                                  <p:stCondLst>
                                    <p:cond delay="0"/>
                                  </p:stCondLst>
                                  <p:childTnLst>
                                    <p:animMotion origin="layout" path="M -3.4375E-6 0.00278 L 0.48536 0.24063 " pathEditMode="relative" rAng="0" ptsTypes="AA">
                                      <p:cBhvr>
                                        <p:cTn id="28" dur="2000" fill="hold"/>
                                        <p:tgtEl>
                                          <p:spTgt spid="23"/>
                                        </p:tgtEl>
                                        <p:attrNameLst>
                                          <p:attrName>ppt_x</p:attrName>
                                          <p:attrName>ppt_y</p:attrName>
                                        </p:attrNameLst>
                                      </p:cBhvr>
                                      <p:rCtr x="24268" y="11892"/>
                                    </p:animMotion>
                                  </p:childTnLst>
                                </p:cTn>
                              </p:par>
                            </p:childTnLst>
                          </p:cTn>
                        </p:par>
                      </p:childTnLst>
                    </p:cTn>
                  </p:par>
                  <p:par>
                    <p:cTn id="29" fill="hold">
                      <p:stCondLst>
                        <p:cond delay="indefinite"/>
                      </p:stCondLst>
                      <p:childTnLst>
                        <p:par>
                          <p:cTn id="30" fill="hold">
                            <p:stCondLst>
                              <p:cond delay="0"/>
                            </p:stCondLst>
                            <p:childTnLst>
                              <p:par>
                                <p:cTn id="31" presetID="42" presetClass="path" presetSubtype="0" accel="50000" decel="50000" fill="hold" grpId="0" nodeType="clickEffect">
                                  <p:stCondLst>
                                    <p:cond delay="0"/>
                                  </p:stCondLst>
                                  <p:childTnLst>
                                    <p:animMotion origin="layout" path="M 0.01875 -3.61111E-6 L 0.48633 0.23629 " pathEditMode="relative" rAng="0" ptsTypes="AA">
                                      <p:cBhvr>
                                        <p:cTn id="32" dur="2000" fill="hold"/>
                                        <p:tgtEl>
                                          <p:spTgt spid="24"/>
                                        </p:tgtEl>
                                        <p:attrNameLst>
                                          <p:attrName>ppt_x</p:attrName>
                                          <p:attrName>ppt_y</p:attrName>
                                        </p:attrNameLst>
                                      </p:cBhvr>
                                      <p:rCtr x="23379" y="11806"/>
                                    </p:animMotion>
                                  </p:childTnLst>
                                </p:cTn>
                              </p:par>
                            </p:childTnLst>
                          </p:cTn>
                        </p:par>
                      </p:childTnLst>
                    </p:cTn>
                  </p:par>
                  <p:par>
                    <p:cTn id="33" fill="hold">
                      <p:stCondLst>
                        <p:cond delay="indefinite"/>
                      </p:stCondLst>
                      <p:childTnLst>
                        <p:par>
                          <p:cTn id="34" fill="hold">
                            <p:stCondLst>
                              <p:cond delay="0"/>
                            </p:stCondLst>
                            <p:childTnLst>
                              <p:par>
                                <p:cTn id="35" presetID="42" presetClass="path" presetSubtype="0" accel="50000" decel="50000" fill="hold" grpId="0" nodeType="clickEffect">
                                  <p:stCondLst>
                                    <p:cond delay="0"/>
                                  </p:stCondLst>
                                  <p:childTnLst>
                                    <p:animMotion origin="layout" path="M 0.0375 -0.00729 L 0.48301 0.2382 " pathEditMode="relative" rAng="0" ptsTypes="AA">
                                      <p:cBhvr>
                                        <p:cTn id="36" dur="2000" fill="hold"/>
                                        <p:tgtEl>
                                          <p:spTgt spid="25"/>
                                        </p:tgtEl>
                                        <p:attrNameLst>
                                          <p:attrName>ppt_x</p:attrName>
                                          <p:attrName>ppt_y</p:attrName>
                                        </p:attrNameLst>
                                      </p:cBhvr>
                                      <p:rCtr x="22275" y="12274"/>
                                    </p:animMotion>
                                  </p:childTnLst>
                                </p:cTn>
                              </p:par>
                            </p:childTnLst>
                          </p:cTn>
                        </p:par>
                      </p:childTnLst>
                    </p:cTn>
                  </p:par>
                  <p:par>
                    <p:cTn id="37" fill="hold">
                      <p:stCondLst>
                        <p:cond delay="indefinite"/>
                      </p:stCondLst>
                      <p:childTnLst>
                        <p:par>
                          <p:cTn id="38" fill="hold">
                            <p:stCondLst>
                              <p:cond delay="0"/>
                            </p:stCondLst>
                            <p:childTnLst>
                              <p:par>
                                <p:cTn id="39" presetID="42" presetClass="path" presetSubtype="0" accel="50000" decel="50000" fill="hold" grpId="0" nodeType="clickEffect">
                                  <p:stCondLst>
                                    <p:cond delay="0"/>
                                  </p:stCondLst>
                                  <p:childTnLst>
                                    <p:animMotion origin="layout" path="M 0.12852 0.00799 L -0.28272 0.24323 " pathEditMode="relative" rAng="0" ptsTypes="AA">
                                      <p:cBhvr>
                                        <p:cTn id="40" dur="2000" fill="hold"/>
                                        <p:tgtEl>
                                          <p:spTgt spid="26"/>
                                        </p:tgtEl>
                                        <p:attrNameLst>
                                          <p:attrName>ppt_x</p:attrName>
                                          <p:attrName>ppt_y</p:attrName>
                                        </p:attrNameLst>
                                      </p:cBhvr>
                                      <p:rCtr x="-20566" y="11753"/>
                                    </p:animMotion>
                                  </p:childTnLst>
                                </p:cTn>
                              </p:par>
                            </p:childTnLst>
                          </p:cTn>
                        </p:par>
                      </p:childTnLst>
                    </p:cTn>
                  </p:par>
                  <p:par>
                    <p:cTn id="41" fill="hold">
                      <p:stCondLst>
                        <p:cond delay="indefinite"/>
                      </p:stCondLst>
                      <p:childTnLst>
                        <p:par>
                          <p:cTn id="42" fill="hold">
                            <p:stCondLst>
                              <p:cond delay="0"/>
                            </p:stCondLst>
                            <p:childTnLst>
                              <p:par>
                                <p:cTn id="43" presetID="42" presetClass="path" presetSubtype="0" accel="50000" decel="50000" fill="hold" grpId="0" nodeType="clickEffect">
                                  <p:stCondLst>
                                    <p:cond delay="0"/>
                                  </p:stCondLst>
                                  <p:childTnLst>
                                    <p:animMotion origin="layout" path="M 0.00157 0.0125 L -0.06015 0.31858 " pathEditMode="relative" rAng="0" ptsTypes="AA">
                                      <p:cBhvr>
                                        <p:cTn id="44" dur="2000" fill="hold"/>
                                        <p:tgtEl>
                                          <p:spTgt spid="27"/>
                                        </p:tgtEl>
                                        <p:attrNameLst>
                                          <p:attrName>ppt_x</p:attrName>
                                          <p:attrName>ppt_y</p:attrName>
                                        </p:attrNameLst>
                                      </p:cBhvr>
                                      <p:rCtr x="-3086" y="15295"/>
                                    </p:animMotion>
                                  </p:childTnLst>
                                </p:cTn>
                              </p:par>
                            </p:childTnLst>
                          </p:cTn>
                        </p:par>
                      </p:childTnLst>
                    </p:cTn>
                  </p:par>
                  <p:par>
                    <p:cTn id="45" fill="hold">
                      <p:stCondLst>
                        <p:cond delay="indefinite"/>
                      </p:stCondLst>
                      <p:childTnLst>
                        <p:par>
                          <p:cTn id="46" fill="hold">
                            <p:stCondLst>
                              <p:cond delay="0"/>
                            </p:stCondLst>
                            <p:childTnLst>
                              <p:par>
                                <p:cTn id="47" presetID="42" presetClass="path" presetSubtype="0" accel="50000" decel="50000" fill="hold" grpId="0" nodeType="clickEffect">
                                  <p:stCondLst>
                                    <p:cond delay="0"/>
                                  </p:stCondLst>
                                  <p:childTnLst>
                                    <p:animMotion origin="layout" path="M -0.02773 0.01806 L -0.05927 0.31146 " pathEditMode="relative" rAng="0" ptsTypes="AA">
                                      <p:cBhvr>
                                        <p:cTn id="48" dur="2000" fill="hold"/>
                                        <p:tgtEl>
                                          <p:spTgt spid="28"/>
                                        </p:tgtEl>
                                        <p:attrNameLst>
                                          <p:attrName>ppt_x</p:attrName>
                                          <p:attrName>ppt_y</p:attrName>
                                        </p:attrNameLst>
                                      </p:cBhvr>
                                      <p:rCtr x="-1582" y="14670"/>
                                    </p:animMotion>
                                  </p:childTnLst>
                                </p:cTn>
                              </p:par>
                            </p:childTnLst>
                          </p:cTn>
                        </p:par>
                      </p:childTnLst>
                    </p:cTn>
                  </p:par>
                  <p:par>
                    <p:cTn id="49" fill="hold">
                      <p:stCondLst>
                        <p:cond delay="indefinite"/>
                      </p:stCondLst>
                      <p:childTnLst>
                        <p:par>
                          <p:cTn id="50" fill="hold">
                            <p:stCondLst>
                              <p:cond delay="0"/>
                            </p:stCondLst>
                            <p:childTnLst>
                              <p:par>
                                <p:cTn id="51" presetID="42" presetClass="path" presetSubtype="0" accel="50000" decel="50000" fill="hold" grpId="1" nodeType="clickEffect">
                                  <p:stCondLst>
                                    <p:cond delay="0"/>
                                  </p:stCondLst>
                                  <p:childTnLst>
                                    <p:animMotion origin="layout" path="M -3.59375E-6 -3.88889E-6 L -0.52568 0.23507 " pathEditMode="relative" rAng="0" ptsTypes="AA">
                                      <p:cBhvr>
                                        <p:cTn id="52" dur="2000" fill="hold"/>
                                        <p:tgtEl>
                                          <p:spTgt spid="30"/>
                                        </p:tgtEl>
                                        <p:attrNameLst>
                                          <p:attrName>ppt_x</p:attrName>
                                          <p:attrName>ppt_y</p:attrName>
                                        </p:attrNameLst>
                                      </p:cBhvr>
                                      <p:rCtr x="-26289" y="1175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2" grpId="0"/>
      <p:bldP spid="23" grpId="0"/>
      <p:bldP spid="24" grpId="0"/>
      <p:bldP spid="25" grpId="0"/>
      <p:bldP spid="26" grpId="0"/>
      <p:bldP spid="27" grpId="0"/>
      <p:bldP spid="28" grpId="0"/>
      <p:bldP spid="30"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
          <p:cNvSpPr txBox="1">
            <a:spLocks noChangeArrowheads="1"/>
          </p:cNvSpPr>
          <p:nvPr/>
        </p:nvSpPr>
        <p:spPr bwMode="auto">
          <a:xfrm>
            <a:off x="622968" y="2362069"/>
            <a:ext cx="15011400" cy="1828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vi-VN" sz="4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baseline="0" dirty="0" err="1">
                <a:ln>
                  <a:noFill/>
                </a:ln>
                <a:solidFill>
                  <a:schemeClr val="bg1"/>
                </a:solidFill>
                <a:effectLst/>
                <a:latin typeface="Times New Roman" panose="02020603050405020304" pitchFamily="18" charset="0"/>
                <a:cs typeface="Times New Roman" panose="02020603050405020304" pitchFamily="18" charset="0"/>
              </a:rPr>
              <a:t>Năm</a:t>
            </a:r>
            <a:r>
              <a:rPr kumimoji="0" lang="en-US" altLang="vi-VN" sz="4000" b="1" i="0" u="none" strike="noStrike" cap="none" normalizeH="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chemeClr val="bg1"/>
                </a:solidFill>
                <a:effectLst/>
                <a:latin typeface="Times New Roman" panose="02020603050405020304" pitchFamily="18" charset="0"/>
                <a:cs typeface="Times New Roman" panose="02020603050405020304" pitchFamily="18" charset="0"/>
              </a:rPr>
              <a:t>ngoái</a:t>
            </a:r>
            <a:r>
              <a:rPr kumimoji="0" lang="en-US" altLang="vi-VN" sz="4000" b="1" i="0" u="none" strike="noStrike" cap="none" normalizeH="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chemeClr val="bg1"/>
                </a:solidFill>
                <a:effectLst/>
                <a:latin typeface="Times New Roman" panose="02020603050405020304" pitchFamily="18" charset="0"/>
                <a:cs typeface="Times New Roman" panose="02020603050405020304" pitchFamily="18" charset="0"/>
              </a:rPr>
              <a:t>mình</a:t>
            </a:r>
            <a:r>
              <a:rPr kumimoji="0" lang="en-US" altLang="vi-VN" sz="4000" b="1" i="0" u="none" strike="noStrike" cap="none" normalizeH="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chemeClr val="bg1"/>
                </a:solidFill>
                <a:effectLst/>
                <a:latin typeface="Times New Roman" panose="02020603050405020304" pitchFamily="18" charset="0"/>
                <a:cs typeface="Times New Roman" panose="02020603050405020304" pitchFamily="18" charset="0"/>
              </a:rPr>
              <a:t>là</a:t>
            </a:r>
            <a:r>
              <a:rPr kumimoji="0" lang="en-US" altLang="vi-VN" sz="4000" b="1" i="0" u="none" strike="noStrike" cap="none" normalizeH="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chemeClr val="bg1"/>
                </a:solidFill>
                <a:effectLst/>
                <a:latin typeface="Times New Roman" panose="02020603050405020304" pitchFamily="18" charset="0"/>
                <a:cs typeface="Times New Roman" panose="02020603050405020304" pitchFamily="18" charset="0"/>
              </a:rPr>
              <a:t>học</a:t>
            </a:r>
            <a:r>
              <a:rPr kumimoji="0" lang="en-US" altLang="vi-VN" sz="4000" b="1" i="0" u="none" strike="noStrike" cap="none" normalizeH="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chemeClr val="bg1"/>
                </a:solidFill>
                <a:effectLst/>
                <a:latin typeface="Times New Roman" panose="02020603050405020304" pitchFamily="18" charset="0"/>
                <a:cs typeface="Times New Roman" panose="02020603050405020304" pitchFamily="18" charset="0"/>
              </a:rPr>
              <a:t>sinh</a:t>
            </a:r>
            <a:r>
              <a:rPr kumimoji="0" lang="en-US" altLang="vi-VN" sz="4000" b="1" i="0" u="none" strike="noStrike" cap="none" normalizeH="0" dirty="0">
                <a:ln>
                  <a:noFill/>
                </a:ln>
                <a:solidFill>
                  <a:schemeClr val="bg1"/>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trung</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bình</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năm</a:t>
            </a:r>
            <a:r>
              <a:rPr lang="en-US" altLang="vi-VN" sz="4000" b="1" dirty="0">
                <a:solidFill>
                  <a:schemeClr val="bg1"/>
                </a:solidFill>
                <a:latin typeface="Times New Roman" panose="02020603050405020304" pitchFamily="18" charset="0"/>
                <a:cs typeface="Times New Roman" panose="02020603050405020304" pitchFamily="18" charset="0"/>
              </a:rPr>
              <a:t> nay </a:t>
            </a:r>
            <a:r>
              <a:rPr lang="en-US" altLang="vi-VN" sz="4000" b="1" dirty="0" err="1">
                <a:solidFill>
                  <a:schemeClr val="bg1"/>
                </a:solidFill>
                <a:latin typeface="Times New Roman" panose="02020603050405020304" pitchFamily="18" charset="0"/>
                <a:cs typeface="Times New Roman" panose="02020603050405020304" pitchFamily="18" charset="0"/>
              </a:rPr>
              <a:t>mình</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sẽ</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cố</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gắng</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thật</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nhiều</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để</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tiến</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bộ</a:t>
            </a:r>
            <a:r>
              <a:rPr lang="en-US" altLang="vi-VN" sz="4000" b="1" dirty="0">
                <a:solidFill>
                  <a:schemeClr val="bg1"/>
                </a:solidFill>
                <a:latin typeface="Times New Roman" panose="02020603050405020304" pitchFamily="18" charset="0"/>
                <a:cs typeface="Times New Roman" panose="02020603050405020304" pitchFamily="18" charset="0"/>
              </a:rPr>
              <a:t> </a:t>
            </a:r>
            <a:r>
              <a:rPr lang="en-US" altLang="vi-VN" sz="4000" b="1" dirty="0" err="1">
                <a:solidFill>
                  <a:schemeClr val="bg1"/>
                </a:solidFill>
                <a:latin typeface="Times New Roman" panose="02020603050405020304" pitchFamily="18" charset="0"/>
                <a:cs typeface="Times New Roman" panose="02020603050405020304" pitchFamily="18" charset="0"/>
              </a:rPr>
              <a:t>hơn</a:t>
            </a:r>
            <a:r>
              <a:rPr lang="en-US" altLang="vi-VN" sz="4000" b="1" dirty="0">
                <a:solidFill>
                  <a:schemeClr val="bg1"/>
                </a:solidFill>
                <a:latin typeface="Times New Roman" panose="02020603050405020304" pitchFamily="18" charset="0"/>
                <a:cs typeface="Times New Roman" panose="02020603050405020304" pitchFamily="18" charset="0"/>
              </a:rPr>
              <a:t>.</a:t>
            </a:r>
            <a:endParaRPr kumimoji="0" lang="vi-VN" altLang="vi-VN" sz="40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5" name="Text Box 27"/>
          <p:cNvSpPr txBox="1">
            <a:spLocks noChangeArrowheads="1"/>
          </p:cNvSpPr>
          <p:nvPr/>
        </p:nvSpPr>
        <p:spPr bwMode="auto">
          <a:xfrm>
            <a:off x="660400" y="1751054"/>
            <a:ext cx="14579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vi-VN" sz="4000" b="1" i="0" u="none" strike="noStrike" cap="none" normalizeH="0" baseline="0" dirty="0">
                <a:ln>
                  <a:noFill/>
                </a:ln>
                <a:solidFill>
                  <a:srgbClr val="FFFF00"/>
                </a:solidFill>
                <a:effectLst/>
                <a:latin typeface="Times New Roman" panose="02020603050405020304" pitchFamily="18" charset="0"/>
                <a:cs typeface="Times New Roman" panose="02020603050405020304" pitchFamily="18" charset="0"/>
              </a:rPr>
              <a:t>4. </a:t>
            </a:r>
            <a:r>
              <a:rPr kumimoji="0" lang="en-US" altLang="vi-VN" sz="4000" b="1" i="0" u="none" strike="noStrike" cap="none" normalizeH="0" baseline="0" dirty="0" err="1">
                <a:ln>
                  <a:noFill/>
                </a:ln>
                <a:solidFill>
                  <a:srgbClr val="FFFF00"/>
                </a:solidFill>
                <a:effectLst/>
                <a:latin typeface="Times New Roman" panose="02020603050405020304" pitchFamily="18" charset="0"/>
                <a:cs typeface="Times New Roman" panose="02020603050405020304" pitchFamily="18" charset="0"/>
              </a:rPr>
              <a:t>Đặt</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câu</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với</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một</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từ</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đã</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cho</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trong</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bài</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a:t>
            </a:r>
            <a:r>
              <a:rPr kumimoji="0" lang="en-US" altLang="vi-VN" sz="4000" b="1" i="0" u="none" strike="noStrike" cap="none" normalizeH="0" dirty="0" err="1">
                <a:ln>
                  <a:noFill/>
                </a:ln>
                <a:solidFill>
                  <a:srgbClr val="FFFF00"/>
                </a:solidFill>
                <a:effectLst/>
                <a:latin typeface="Times New Roman" panose="02020603050405020304" pitchFamily="18" charset="0"/>
                <a:cs typeface="Times New Roman" panose="02020603050405020304" pitchFamily="18" charset="0"/>
              </a:rPr>
              <a:t>tập</a:t>
            </a:r>
            <a:r>
              <a:rPr kumimoji="0" lang="en-US" altLang="vi-VN" sz="4000" b="1" i="0" u="none" strike="noStrike" cap="none" normalizeH="0" dirty="0">
                <a:ln>
                  <a:noFill/>
                </a:ln>
                <a:solidFill>
                  <a:srgbClr val="FFFF00"/>
                </a:solidFill>
                <a:effectLst/>
                <a:latin typeface="Times New Roman" panose="02020603050405020304" pitchFamily="18" charset="0"/>
                <a:cs typeface="Times New Roman" panose="02020603050405020304" pitchFamily="18" charset="0"/>
              </a:rPr>
              <a:t> 3 </a:t>
            </a:r>
            <a:endParaRPr kumimoji="0" lang="vi-VN" altLang="vi-VN" sz="4000" b="0" i="0" u="none" strike="noStrike" cap="none" normalizeH="0" baseline="0" dirty="0">
              <a:ln>
                <a:noFill/>
              </a:ln>
              <a:solidFill>
                <a:srgbClr val="FFFF00"/>
              </a:solidFill>
              <a:effectLst/>
              <a:latin typeface="Times New Roman" panose="02020603050405020304" pitchFamily="18" charset="0"/>
              <a:cs typeface="Times New Roman" panose="02020603050405020304" pitchFamily="18" charset="0"/>
            </a:endParaRPr>
          </a:p>
        </p:txBody>
      </p:sp>
      <p:sp>
        <p:nvSpPr>
          <p:cNvPr id="7" name="Text Box 29"/>
          <p:cNvSpPr txBox="1">
            <a:spLocks noChangeArrowheads="1"/>
          </p:cNvSpPr>
          <p:nvPr/>
        </p:nvSpPr>
        <p:spPr bwMode="auto">
          <a:xfrm>
            <a:off x="508000" y="4425115"/>
            <a:ext cx="15392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lvl="0"/>
            <a:r>
              <a:rPr lang="vi-VN" sz="4000" b="1" dirty="0">
                <a:solidFill>
                  <a:schemeClr val="bg1"/>
                </a:solidFill>
                <a:latin typeface="Times New Roman" panose="02020603050405020304" pitchFamily="18" charset="0"/>
                <a:cs typeface="Times New Roman" panose="02020603050405020304" pitchFamily="18" charset="0"/>
              </a:rPr>
              <a:t>   Cô giáo thường nhắc nhở chúng em phải </a:t>
            </a:r>
            <a:r>
              <a:rPr lang="vi-VN" sz="4000" b="1" dirty="0">
                <a:solidFill>
                  <a:srgbClr val="FFFF00"/>
                </a:solidFill>
                <a:latin typeface="Times New Roman" panose="02020603050405020304" pitchFamily="18" charset="0"/>
                <a:cs typeface="Times New Roman" panose="02020603050405020304" pitchFamily="18" charset="0"/>
              </a:rPr>
              <a:t>trung thực</a:t>
            </a:r>
            <a:r>
              <a:rPr lang="vi-VN" sz="4000" b="1" dirty="0">
                <a:solidFill>
                  <a:schemeClr val="bg1"/>
                </a:solidFill>
                <a:latin typeface="Times New Roman" panose="02020603050405020304" pitchFamily="18" charset="0"/>
                <a:cs typeface="Times New Roman" panose="02020603050405020304" pitchFamily="18" charset="0"/>
              </a:rPr>
              <a:t> khi làm bài.</a:t>
            </a:r>
            <a:endParaRPr kumimoji="0" lang="vi-VN" altLang="vi-VN" sz="4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7512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anim calcmode="lin" valueType="num">
                                      <p:cBhvr>
                                        <p:cTn id="8" dur="500" fill="hold"/>
                                        <p:tgtEl>
                                          <p:spTgt spid="5"/>
                                        </p:tgtEl>
                                        <p:attrNameLst>
                                          <p:attrName>ppt_x</p:attrName>
                                        </p:attrNameLst>
                                      </p:cBhvr>
                                      <p:tavLst>
                                        <p:tav tm="0">
                                          <p:val>
                                            <p:strVal val="#ppt_x"/>
                                          </p:val>
                                        </p:tav>
                                        <p:tav tm="100000">
                                          <p:val>
                                            <p:strVal val="#ppt_x"/>
                                          </p:val>
                                        </p:tav>
                                      </p:tavLst>
                                    </p:anim>
                                    <p:anim calcmode="lin" valueType="num">
                                      <p:cBhvr>
                                        <p:cTn id="9"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anim calcmode="lin" valueType="num">
                                      <p:cBhvr>
                                        <p:cTn id="15" dur="500" fill="hold"/>
                                        <p:tgtEl>
                                          <p:spTgt spid="4"/>
                                        </p:tgtEl>
                                        <p:attrNameLst>
                                          <p:attrName>ppt_x</p:attrName>
                                        </p:attrNameLst>
                                      </p:cBhvr>
                                      <p:tavLst>
                                        <p:tav tm="0">
                                          <p:val>
                                            <p:strVal val="#ppt_x"/>
                                          </p:val>
                                        </p:tav>
                                        <p:tav tm="100000">
                                          <p:val>
                                            <p:strVal val="#ppt_x"/>
                                          </p:val>
                                        </p:tav>
                                      </p:tavLst>
                                    </p:anim>
                                    <p:anim calcmode="lin" valueType="num">
                                      <p:cBhvr>
                                        <p:cTn id="16"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anim calcmode="lin" valueType="num">
                                      <p:cBhvr>
                                        <p:cTn id="22" dur="500" fill="hold"/>
                                        <p:tgtEl>
                                          <p:spTgt spid="7"/>
                                        </p:tgtEl>
                                        <p:attrNameLst>
                                          <p:attrName>ppt_x</p:attrName>
                                        </p:attrNameLst>
                                      </p:cBhvr>
                                      <p:tavLst>
                                        <p:tav tm="0">
                                          <p:val>
                                            <p:strVal val="#ppt_x"/>
                                          </p:val>
                                        </p:tav>
                                        <p:tav tm="100000">
                                          <p:val>
                                            <p:strVal val="#ppt_x"/>
                                          </p:val>
                                        </p:tav>
                                      </p:tavLst>
                                    </p:anim>
                                    <p:anim calcmode="lin" valueType="num">
                                      <p:cBhvr>
                                        <p:cTn id="23"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9951</TotalTime>
  <Words>391</Words>
  <Application>Microsoft Office PowerPoint</Application>
  <PresentationFormat>Custom</PresentationFormat>
  <Paragraphs>41</Paragraphs>
  <Slides>5</Slides>
  <Notes>0</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Default Design</vt:lpstr>
      <vt:lpstr>1_Office Theme</vt:lpstr>
      <vt:lpstr>     TRƯỜNG TIỂU HỌC ÁI MỘ A                                 </vt:lpstr>
      <vt:lpstr>PowerPoint Presentation</vt:lpstr>
      <vt:lpstr>PowerPoint Presentation</vt:lpstr>
      <vt:lpstr>PowerPoint Presentation</vt:lpstr>
      <vt:lpstr>PowerPoint Presentation</vt:lpstr>
    </vt:vector>
  </TitlesOfParts>
  <Company>MDD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MD</dc:creator>
  <cp:lastModifiedBy>Administrator</cp:lastModifiedBy>
  <cp:revision>1381</cp:revision>
  <dcterms:created xsi:type="dcterms:W3CDTF">2011-12-11T13:06:57Z</dcterms:created>
  <dcterms:modified xsi:type="dcterms:W3CDTF">2022-10-11T05:20:37Z</dcterms:modified>
</cp:coreProperties>
</file>