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90" r:id="rId5"/>
    <p:sldId id="289" r:id="rId6"/>
    <p:sldId id="259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91" r:id="rId15"/>
    <p:sldId id="268" r:id="rId16"/>
    <p:sldId id="282" r:id="rId17"/>
    <p:sldId id="281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22BF2-61E8-49FE-87C9-AC62FAE6DE16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6DDF4-6342-40F0-BB45-40DC17C58F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375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text quay/dừng để điều khiển vòng quay. </a:t>
            </a:r>
          </a:p>
          <a:p>
            <a:r>
              <a:rPr lang="en-US"/>
              <a:t>Vòng quay ngẫu nhiên nên HS đọc lại phép tính cũng được.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D7E0F-943D-2F06-1D44-DA7025CEF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253750-25C7-4ECB-D0F8-FCE0A9B30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4C7891-912E-F685-3C5A-9661B70A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442520-3332-AA84-6700-B8E8104F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2185E9-8C17-46A0-4A6A-3C955D06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96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8E7D85-D60F-B206-67E6-1475231C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43C571-E99F-8919-662A-868F3BE18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0D93BD-00AB-1573-E829-EA8943F0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A33281-A928-332F-30A6-203B9A22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7AB809-428B-8A48-6AA6-0E9597A5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83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2CB836-631F-BABB-560E-7AF51FA08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C92D49-78B4-86BC-A443-FC7B67295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A1AF0C-DAD7-A62E-E861-FFD16F6D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7D454E-95E6-043D-33B2-98FB38BA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1774AD-8E7B-4B83-438C-78E84957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69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0"/>
          <p:cNvGrpSpPr/>
          <p:nvPr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4" name="Google Shape;14;p20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0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9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95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388C98-0EC5-8026-4915-B3E75281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AC526E-9A9A-DFDC-37A6-D514D7F0C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BAF109-B230-3FAF-A5BF-F8FB922F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1F26CB-BD11-C56A-C7AB-DA4AAD04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99649D-38A1-BB3B-2768-D15D876C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865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1FC234-B1AC-5839-3B64-011B6341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07B7C2-22BC-B593-84DB-E2C85F72D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E93F5F-86FA-F71F-1C65-EC6D8EDA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FB6C5C-55D0-6ED3-5922-E454E42A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A27D9-3BA9-0C9D-7A52-7961AF0E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803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5243E-2E3A-6A11-FC90-976F8030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4A537A-5700-3B4C-61DE-811C2686D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C2B3BE-E2A5-2A6A-3AEC-DFD3FABD8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31B0FD-FBA8-B8D4-D9B7-AE0B1513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0CCDB3-AF4C-29B8-707D-FDB28E4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F60313-BBB6-F3F6-79E7-C42B7A5D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78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9E4D5E-EE26-0835-EA1E-D08CBE40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62E1F2-C041-ECC0-E845-5886C3BC1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84AC8C-436F-75FB-28F7-A6668C3CE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9D2616-BDB5-503A-27B4-52F90E7B3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8CAF48-541D-7FCA-BE3B-A1D6A5D58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1DC93DF-D6B5-5FE8-AD53-48D339D7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91D96C-C830-F820-B095-71E73E35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CE4AA8-F75D-B04C-D6EF-F7C48516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862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701CA9-3263-AD4F-F32A-B596CCE3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3FBA86-B29B-D6CC-A134-B171A752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A412D5-F1B7-8CC0-8535-41768088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CCED8B-42DB-8DA6-33D5-FDD22559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357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7088FE7-ABD8-29EA-473B-6C66F83F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03863A-053B-1A92-0F49-DCC01D6D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9FC304-2450-F815-9564-46B575B2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34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75505-37F8-C958-FC80-23FB7D3A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C9DCE7-B39D-EE98-4E27-069E50112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5CCADC-0607-8A13-ACE8-488FCCCA5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D53A45-4250-3EFB-3DDF-7132AACE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F37CCF-230B-4A3E-E7E9-727530AB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5FBCB7-C502-D619-3D25-6F8DC07A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258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DB03CE-82AE-581F-F42B-9FD2356A9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7134BB2-CDD4-CFD6-08F8-FD209A236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2C4541-3C15-EB14-BD70-ABD6D46FD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AC9146-C4A9-55E2-2F41-F2997271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0465-A5C9-4895-9A1C-D9321291BF39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3A8288-DCA2-40A8-F87A-5C0C8E11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E67116-1484-DDFA-5440-D4C05D5D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151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D271AE0-1D86-3C0E-1AF0-687C2D4F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7A62F0-4669-5D65-CA07-0DC0F153B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11E993-A73B-E265-54AC-2300DD051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0465-A5C9-4895-9A1C-D9321291BF39}" type="datetimeFigureOut">
              <a:rPr lang="vi-VN" smtClean="0"/>
              <a:t>10/2/2022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52AFB0-2562-1932-C285-251B52AF4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D100BC-F3A4-20BF-CA87-59C056560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763D-B210-4264-9239-1AB8953417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1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566416" y="2136050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F704641A-9898-F9C3-8561-F5A4082DD895}"/>
              </a:ext>
            </a:extLst>
          </p:cNvPr>
          <p:cNvSpPr txBox="1"/>
          <p:nvPr/>
        </p:nvSpPr>
        <p:spPr>
          <a:xfrm>
            <a:off x="1727573" y="2162586"/>
            <a:ext cx="8146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281408" y="-74374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/>
          <p:nvPr/>
        </p:nvSpPr>
        <p:spPr>
          <a:xfrm>
            <a:off x="8699419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0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Google Shape;241;p11"/>
          <p:cNvSpPr txBox="1"/>
          <p:nvPr/>
        </p:nvSpPr>
        <p:spPr>
          <a:xfrm>
            <a:off x="610678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0 x 5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5 x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1010659" y="267111"/>
            <a:ext cx="3013813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b)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nhẩm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921510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0 x 7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7 x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3514146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0 x 9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9 x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Google Shape;245;p11"/>
          <p:cNvSpPr txBox="1"/>
          <p:nvPr/>
        </p:nvSpPr>
        <p:spPr>
          <a:xfrm>
            <a:off x="1929340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4515178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705930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965437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0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9" name="Google Shape;249;p11"/>
          <p:cNvGrpSpPr/>
          <p:nvPr/>
        </p:nvGrpSpPr>
        <p:grpSpPr>
          <a:xfrm>
            <a:off x="217014" y="175580"/>
            <a:ext cx="735093" cy="735093"/>
            <a:chOff x="289719" y="228600"/>
            <a:chExt cx="1268951" cy="1268951"/>
          </a:xfrm>
        </p:grpSpPr>
        <p:sp>
          <p:nvSpPr>
            <p:cNvPr id="250" name="Google Shape;250;p11"/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r>
                <a:rPr lang="en-US" sz="5393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348"/>
            </a:p>
          </p:txBody>
        </p:sp>
      </p:grpSp>
      <p:sp>
        <p:nvSpPr>
          <p:cNvPr id="252" name="Google Shape;252;p11"/>
          <p:cNvSpPr txBox="1"/>
          <p:nvPr/>
        </p:nvSpPr>
        <p:spPr>
          <a:xfrm>
            <a:off x="1255706" y="3150653"/>
            <a:ext cx="10052009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c)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Lấy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ví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dụ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tương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tự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câu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b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rồi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chia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sẻ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bạn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3735" y="4810552"/>
            <a:ext cx="1211940" cy="20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045" y="4810552"/>
            <a:ext cx="1080164" cy="20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1"/>
          <p:cNvSpPr/>
          <p:nvPr/>
        </p:nvSpPr>
        <p:spPr>
          <a:xfrm>
            <a:off x="4775268" y="4447893"/>
            <a:ext cx="1891508" cy="579278"/>
          </a:xfrm>
          <a:prstGeom prst="wedgeRoundRectCallout">
            <a:avLst>
              <a:gd name="adj1" fmla="val -43344"/>
              <a:gd name="adj2" fmla="val 90606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2996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3 x 0 = 0</a:t>
            </a:r>
            <a:endParaRPr sz="1348"/>
          </a:p>
        </p:txBody>
      </p:sp>
      <p:sp>
        <p:nvSpPr>
          <p:cNvPr id="256" name="Google Shape;256;p11"/>
          <p:cNvSpPr/>
          <p:nvPr/>
        </p:nvSpPr>
        <p:spPr>
          <a:xfrm>
            <a:off x="6838470" y="4428837"/>
            <a:ext cx="1891508" cy="617389"/>
          </a:xfrm>
          <a:prstGeom prst="wedgeRoundRectCallout">
            <a:avLst>
              <a:gd name="adj1" fmla="val 43172"/>
              <a:gd name="adj2" fmla="val 113340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2996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6 x 0 = 0</a:t>
            </a:r>
            <a:endParaRPr sz="134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9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2" descr="Ảnh có chứa bản đồ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5786" t="16028" r="5786" b="4668"/>
          <a:stretch/>
        </p:blipFill>
        <p:spPr>
          <a:xfrm>
            <a:off x="1063415" y="860511"/>
            <a:ext cx="10065171" cy="577623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2"/>
          <p:cNvSpPr txBox="1"/>
          <p:nvPr/>
        </p:nvSpPr>
        <p:spPr>
          <a:xfrm>
            <a:off x="1149689" y="228334"/>
            <a:ext cx="10643571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Xem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tranh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rồi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nêu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một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tình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huống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có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phép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nhân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F438CE-2986-2B18-7A5A-6B0D0C45B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7" y="2073"/>
            <a:ext cx="876422" cy="10288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Nhóm 48">
            <a:extLst>
              <a:ext uri="{FF2B5EF4-FFF2-40B4-BE49-F238E27FC236}">
                <a16:creationId xmlns:a16="http://schemas.microsoft.com/office/drawing/2014/main" xmlns="" id="{C5FFB04C-1752-1F13-BB99-AC0450DB3F15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1" name="Hình ảnh 30">
              <a:extLst>
                <a:ext uri="{FF2B5EF4-FFF2-40B4-BE49-F238E27FC236}">
                  <a16:creationId xmlns:a16="http://schemas.microsoft.com/office/drawing/2014/main" xmlns="" id="{62E0E042-E6EB-481A-7F5B-A19A5C023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xmlns="" id="{34BBAB5E-12AA-F8E0-BB93-0649D809DE01}"/>
                </a:ext>
              </a:extLst>
            </p:cNvPr>
            <p:cNvSpPr txBox="1"/>
            <p:nvPr/>
          </p:nvSpPr>
          <p:spPr>
            <a:xfrm rot="14897297">
              <a:off x="10839229" y="86401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xmlns="" id="{C78BC27D-7A13-6D8F-9B20-A7463A5B89A0}"/>
                </a:ext>
              </a:extLst>
            </p:cNvPr>
            <p:cNvSpPr txBox="1"/>
            <p:nvPr/>
          </p:nvSpPr>
          <p:spPr>
            <a:xfrm rot="17848469">
              <a:off x="12472454" y="1050409"/>
              <a:ext cx="884775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40" name="Hộp Văn bản 39">
              <a:extLst>
                <a:ext uri="{FF2B5EF4-FFF2-40B4-BE49-F238E27FC236}">
                  <a16:creationId xmlns:a16="http://schemas.microsoft.com/office/drawing/2014/main" xmlns="" id="{BF25F1C2-1B45-AF49-E166-CBD32770F340}"/>
                </a:ext>
              </a:extLst>
            </p:cNvPr>
            <p:cNvSpPr txBox="1"/>
            <p:nvPr/>
          </p:nvSpPr>
          <p:spPr>
            <a:xfrm rot="19280387">
              <a:off x="13901021" y="1896147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41" name="Hộp Văn bản 40">
              <a:extLst>
                <a:ext uri="{FF2B5EF4-FFF2-40B4-BE49-F238E27FC236}">
                  <a16:creationId xmlns:a16="http://schemas.microsoft.com/office/drawing/2014/main" xmlns="" id="{15322C3E-DC18-C9D8-273C-7D33F47C8B29}"/>
                </a:ext>
              </a:extLst>
            </p:cNvPr>
            <p:cNvSpPr txBox="1"/>
            <p:nvPr/>
          </p:nvSpPr>
          <p:spPr>
            <a:xfrm>
              <a:off x="14481206" y="355651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42" name="Hộp Văn bản 41">
              <a:extLst>
                <a:ext uri="{FF2B5EF4-FFF2-40B4-BE49-F238E27FC236}">
                  <a16:creationId xmlns:a16="http://schemas.microsoft.com/office/drawing/2014/main" xmlns="" id="{4746805A-FCDE-910E-570C-00E7F7846CF0}"/>
                </a:ext>
              </a:extLst>
            </p:cNvPr>
            <p:cNvSpPr txBox="1"/>
            <p:nvPr/>
          </p:nvSpPr>
          <p:spPr>
            <a:xfrm rot="2334982">
              <a:off x="13854526" y="5213575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43" name="Hộp Văn bản 42">
              <a:extLst>
                <a:ext uri="{FF2B5EF4-FFF2-40B4-BE49-F238E27FC236}">
                  <a16:creationId xmlns:a16="http://schemas.microsoft.com/office/drawing/2014/main" xmlns="" id="{E2BC0CFE-DC2C-18F1-EAF2-A15EC8F8EB93}"/>
                </a:ext>
              </a:extLst>
            </p:cNvPr>
            <p:cNvSpPr txBox="1"/>
            <p:nvPr/>
          </p:nvSpPr>
          <p:spPr>
            <a:xfrm rot="4541019">
              <a:off x="12480818" y="6119912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45" name="Hộp Văn bản 44">
              <a:extLst>
                <a:ext uri="{FF2B5EF4-FFF2-40B4-BE49-F238E27FC236}">
                  <a16:creationId xmlns:a16="http://schemas.microsoft.com/office/drawing/2014/main" xmlns="" id="{6171645D-189B-EA9F-9ED2-900F2F16D47F}"/>
                </a:ext>
              </a:extLst>
            </p:cNvPr>
            <p:cNvSpPr txBox="1"/>
            <p:nvPr/>
          </p:nvSpPr>
          <p:spPr>
            <a:xfrm rot="6554113">
              <a:off x="10903717" y="6094079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46" name="Hộp Văn bản 45">
              <a:extLst>
                <a:ext uri="{FF2B5EF4-FFF2-40B4-BE49-F238E27FC236}">
                  <a16:creationId xmlns:a16="http://schemas.microsoft.com/office/drawing/2014/main" xmlns="" id="{D8EB897D-4F96-E524-0AD8-38706A71E34B}"/>
                </a:ext>
              </a:extLst>
            </p:cNvPr>
            <p:cNvSpPr txBox="1"/>
            <p:nvPr/>
          </p:nvSpPr>
          <p:spPr>
            <a:xfrm rot="8764984">
              <a:off x="9408021" y="5151583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47" name="Hộp Văn bản 46">
              <a:extLst>
                <a:ext uri="{FF2B5EF4-FFF2-40B4-BE49-F238E27FC236}">
                  <a16:creationId xmlns:a16="http://schemas.microsoft.com/office/drawing/2014/main" xmlns="" id="{1A230DE5-B28B-BA15-747F-B1FC6A7E5831}"/>
                </a:ext>
              </a:extLst>
            </p:cNvPr>
            <p:cNvSpPr txBox="1"/>
            <p:nvPr/>
          </p:nvSpPr>
          <p:spPr>
            <a:xfrm rot="11008513">
              <a:off x="8953053" y="338435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xmlns="" id="{DA8CCD06-CFF6-908A-E943-DB072475721A}"/>
                </a:ext>
              </a:extLst>
            </p:cNvPr>
            <p:cNvSpPr txBox="1"/>
            <p:nvPr/>
          </p:nvSpPr>
          <p:spPr>
            <a:xfrm rot="12922515">
              <a:off x="9389973" y="2069612"/>
              <a:ext cx="1335847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 dirty="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30" name="Nhóm 29">
            <a:extLst>
              <a:ext uri="{FF2B5EF4-FFF2-40B4-BE49-F238E27FC236}">
                <a16:creationId xmlns:a16="http://schemas.microsoft.com/office/drawing/2014/main" xmlns="" id="{0F535965-4912-9CE2-78AB-05C31BE8F0A0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28" name="Mũi tên: Hình ngũ giác 27">
              <a:extLst>
                <a:ext uri="{FF2B5EF4-FFF2-40B4-BE49-F238E27FC236}">
                  <a16:creationId xmlns:a16="http://schemas.microsoft.com/office/drawing/2014/main" xmlns="" id="{A582F221-4926-84B8-7477-86CFB03FB3B2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9" name="Hình Bầu dục 28">
              <a:extLst>
                <a:ext uri="{FF2B5EF4-FFF2-40B4-BE49-F238E27FC236}">
                  <a16:creationId xmlns:a16="http://schemas.microsoft.com/office/drawing/2014/main" xmlns="" id="{C7A5090E-15DF-3F54-C184-841B602E056A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33" name="Hình ảnh 3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90D79D51-85F0-E0E3-1E81-032F272A2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xmlns="" id="{45FF96C7-0453-8F4A-06FD-A8EFD2925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8" y="99121"/>
            <a:ext cx="5865016" cy="3295820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xmlns="" id="{A5562CE2-F0E5-8FBD-E833-8721A5C1D0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967" y="913825"/>
            <a:ext cx="3967392" cy="1589176"/>
          </a:xfrm>
          <a:prstGeom prst="rect">
            <a:avLst/>
          </a:prstGeom>
        </p:spPr>
      </p:pic>
      <p:sp>
        <p:nvSpPr>
          <p:cNvPr id="50" name="Hình chữ nhật: Góc Tròn 49">
            <a:extLst>
              <a:ext uri="{FF2B5EF4-FFF2-40B4-BE49-F238E27FC236}">
                <a16:creationId xmlns:a16="http://schemas.microsoft.com/office/drawing/2014/main" xmlns="" id="{A05FE767-97F4-BE70-657C-57F0761EA70D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</p:spTree>
    <p:extLst>
      <p:ext uri="{BB962C8B-B14F-4D97-AF65-F5344CB8AC3E}">
        <p14:creationId xmlns:p14="http://schemas.microsoft.com/office/powerpoint/2010/main" val="32542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xmlns="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xmlns="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xmlns="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380360" y="335280"/>
            <a:ext cx="1534714" cy="1820003"/>
            <a:chOff x="4616629" y="1685378"/>
            <a:chExt cx="224714" cy="262606"/>
          </a:xfrm>
        </p:grpSpPr>
        <p:sp>
          <p:nvSpPr>
            <p:cNvPr id="65" name="Google Shape;65;p3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9534404" y="4745611"/>
            <a:ext cx="2374873" cy="2108042"/>
            <a:chOff x="4962327" y="1659295"/>
            <a:chExt cx="298319" cy="288115"/>
          </a:xfrm>
        </p:grpSpPr>
        <p:sp>
          <p:nvSpPr>
            <p:cNvPr id="104" name="Google Shape;104;p3"/>
            <p:cNvSpPr/>
            <p:nvPr/>
          </p:nvSpPr>
          <p:spPr>
            <a:xfrm>
              <a:off x="4962327" y="1659295"/>
              <a:ext cx="298319" cy="288115"/>
            </a:xfrm>
            <a:custGeom>
              <a:avLst/>
              <a:gdLst/>
              <a:ahLst/>
              <a:cxnLst/>
              <a:rect l="l" t="t" r="r" b="b"/>
              <a:pathLst>
                <a:path w="10408" h="10052" extrusionOk="0">
                  <a:moveTo>
                    <a:pt x="7188" y="1"/>
                  </a:moveTo>
                  <a:cubicBezTo>
                    <a:pt x="7102" y="1"/>
                    <a:pt x="7022" y="21"/>
                    <a:pt x="6917" y="21"/>
                  </a:cubicBezTo>
                  <a:cubicBezTo>
                    <a:pt x="6601" y="41"/>
                    <a:pt x="6290" y="126"/>
                    <a:pt x="5974" y="206"/>
                  </a:cubicBezTo>
                  <a:cubicBezTo>
                    <a:pt x="5723" y="312"/>
                    <a:pt x="5452" y="417"/>
                    <a:pt x="5222" y="562"/>
                  </a:cubicBezTo>
                  <a:cubicBezTo>
                    <a:pt x="5202" y="562"/>
                    <a:pt x="5182" y="582"/>
                    <a:pt x="5141" y="603"/>
                  </a:cubicBezTo>
                  <a:cubicBezTo>
                    <a:pt x="4951" y="542"/>
                    <a:pt x="4765" y="502"/>
                    <a:pt x="4575" y="477"/>
                  </a:cubicBezTo>
                  <a:cubicBezTo>
                    <a:pt x="4531" y="474"/>
                    <a:pt x="4487" y="473"/>
                    <a:pt x="4443" y="473"/>
                  </a:cubicBezTo>
                  <a:cubicBezTo>
                    <a:pt x="3856" y="473"/>
                    <a:pt x="3247" y="720"/>
                    <a:pt x="2799" y="1149"/>
                  </a:cubicBezTo>
                  <a:cubicBezTo>
                    <a:pt x="2589" y="1335"/>
                    <a:pt x="2423" y="1565"/>
                    <a:pt x="2278" y="1816"/>
                  </a:cubicBezTo>
                  <a:cubicBezTo>
                    <a:pt x="2027" y="1922"/>
                    <a:pt x="1816" y="2027"/>
                    <a:pt x="1671" y="2132"/>
                  </a:cubicBezTo>
                  <a:cubicBezTo>
                    <a:pt x="1275" y="2358"/>
                    <a:pt x="979" y="2568"/>
                    <a:pt x="753" y="2799"/>
                  </a:cubicBezTo>
                  <a:cubicBezTo>
                    <a:pt x="437" y="3135"/>
                    <a:pt x="207" y="3486"/>
                    <a:pt x="81" y="3887"/>
                  </a:cubicBezTo>
                  <a:cubicBezTo>
                    <a:pt x="61" y="3988"/>
                    <a:pt x="21" y="4113"/>
                    <a:pt x="21" y="4218"/>
                  </a:cubicBezTo>
                  <a:lnTo>
                    <a:pt x="1" y="4218"/>
                  </a:lnTo>
                  <a:lnTo>
                    <a:pt x="21" y="4239"/>
                  </a:lnTo>
                  <a:cubicBezTo>
                    <a:pt x="1" y="4389"/>
                    <a:pt x="21" y="4514"/>
                    <a:pt x="41" y="4660"/>
                  </a:cubicBezTo>
                  <a:cubicBezTo>
                    <a:pt x="101" y="4971"/>
                    <a:pt x="292" y="5242"/>
                    <a:pt x="543" y="5412"/>
                  </a:cubicBezTo>
                  <a:cubicBezTo>
                    <a:pt x="721" y="5530"/>
                    <a:pt x="942" y="5584"/>
                    <a:pt x="1167" y="5584"/>
                  </a:cubicBezTo>
                  <a:cubicBezTo>
                    <a:pt x="1258" y="5584"/>
                    <a:pt x="1350" y="5575"/>
                    <a:pt x="1440" y="5558"/>
                  </a:cubicBezTo>
                  <a:cubicBezTo>
                    <a:pt x="1440" y="5808"/>
                    <a:pt x="1505" y="6079"/>
                    <a:pt x="1671" y="6350"/>
                  </a:cubicBezTo>
                  <a:cubicBezTo>
                    <a:pt x="1776" y="6541"/>
                    <a:pt x="1942" y="6706"/>
                    <a:pt x="2152" y="6791"/>
                  </a:cubicBezTo>
                  <a:cubicBezTo>
                    <a:pt x="2279" y="6849"/>
                    <a:pt x="2417" y="6881"/>
                    <a:pt x="2561" y="6881"/>
                  </a:cubicBezTo>
                  <a:cubicBezTo>
                    <a:pt x="2680" y="6881"/>
                    <a:pt x="2802" y="6859"/>
                    <a:pt x="2925" y="6811"/>
                  </a:cubicBezTo>
                  <a:cubicBezTo>
                    <a:pt x="3196" y="6726"/>
                    <a:pt x="3446" y="6541"/>
                    <a:pt x="3637" y="6290"/>
                  </a:cubicBezTo>
                  <a:cubicBezTo>
                    <a:pt x="3697" y="6350"/>
                    <a:pt x="3762" y="6435"/>
                    <a:pt x="3822" y="6520"/>
                  </a:cubicBezTo>
                  <a:cubicBezTo>
                    <a:pt x="3968" y="6666"/>
                    <a:pt x="4159" y="6791"/>
                    <a:pt x="4344" y="6872"/>
                  </a:cubicBezTo>
                  <a:cubicBezTo>
                    <a:pt x="4481" y="6922"/>
                    <a:pt x="4618" y="6943"/>
                    <a:pt x="4745" y="6943"/>
                  </a:cubicBezTo>
                  <a:cubicBezTo>
                    <a:pt x="4833" y="6943"/>
                    <a:pt x="4916" y="6933"/>
                    <a:pt x="4991" y="6917"/>
                  </a:cubicBezTo>
                  <a:cubicBezTo>
                    <a:pt x="5016" y="6917"/>
                    <a:pt x="5036" y="6917"/>
                    <a:pt x="5056" y="6897"/>
                  </a:cubicBezTo>
                  <a:lnTo>
                    <a:pt x="5056" y="6897"/>
                  </a:lnTo>
                  <a:cubicBezTo>
                    <a:pt x="5056" y="7333"/>
                    <a:pt x="5016" y="7814"/>
                    <a:pt x="4931" y="8316"/>
                  </a:cubicBezTo>
                  <a:cubicBezTo>
                    <a:pt x="4931" y="8336"/>
                    <a:pt x="4931" y="8356"/>
                    <a:pt x="4911" y="8376"/>
                  </a:cubicBezTo>
                  <a:cubicBezTo>
                    <a:pt x="4053" y="8421"/>
                    <a:pt x="3236" y="8672"/>
                    <a:pt x="2549" y="9108"/>
                  </a:cubicBezTo>
                  <a:lnTo>
                    <a:pt x="1084" y="10031"/>
                  </a:lnTo>
                  <a:lnTo>
                    <a:pt x="10407" y="10051"/>
                  </a:lnTo>
                  <a:lnTo>
                    <a:pt x="8085" y="9068"/>
                  </a:lnTo>
                  <a:cubicBezTo>
                    <a:pt x="7649" y="8903"/>
                    <a:pt x="7273" y="8752"/>
                    <a:pt x="6917" y="8652"/>
                  </a:cubicBezTo>
                  <a:cubicBezTo>
                    <a:pt x="7102" y="8501"/>
                    <a:pt x="7293" y="8336"/>
                    <a:pt x="7438" y="8150"/>
                  </a:cubicBezTo>
                  <a:cubicBezTo>
                    <a:pt x="7774" y="7729"/>
                    <a:pt x="7960" y="7208"/>
                    <a:pt x="7960" y="6686"/>
                  </a:cubicBezTo>
                  <a:lnTo>
                    <a:pt x="7920" y="5848"/>
                  </a:lnTo>
                  <a:lnTo>
                    <a:pt x="7208" y="6144"/>
                  </a:lnTo>
                  <a:lnTo>
                    <a:pt x="7168" y="6164"/>
                  </a:lnTo>
                  <a:lnTo>
                    <a:pt x="7148" y="6184"/>
                  </a:lnTo>
                  <a:cubicBezTo>
                    <a:pt x="6771" y="6350"/>
                    <a:pt x="6415" y="6541"/>
                    <a:pt x="6119" y="6771"/>
                  </a:cubicBezTo>
                  <a:cubicBezTo>
                    <a:pt x="6119" y="6455"/>
                    <a:pt x="6119" y="6144"/>
                    <a:pt x="6099" y="5828"/>
                  </a:cubicBezTo>
                  <a:lnTo>
                    <a:pt x="6099" y="5828"/>
                  </a:lnTo>
                  <a:cubicBezTo>
                    <a:pt x="6297" y="5911"/>
                    <a:pt x="6522" y="5966"/>
                    <a:pt x="6732" y="5966"/>
                  </a:cubicBezTo>
                  <a:cubicBezTo>
                    <a:pt x="6788" y="5966"/>
                    <a:pt x="6844" y="5962"/>
                    <a:pt x="6897" y="5954"/>
                  </a:cubicBezTo>
                  <a:cubicBezTo>
                    <a:pt x="7042" y="5934"/>
                    <a:pt x="7168" y="5894"/>
                    <a:pt x="7293" y="5828"/>
                  </a:cubicBezTo>
                  <a:cubicBezTo>
                    <a:pt x="7499" y="5703"/>
                    <a:pt x="7669" y="5472"/>
                    <a:pt x="7749" y="5201"/>
                  </a:cubicBezTo>
                  <a:cubicBezTo>
                    <a:pt x="7835" y="4931"/>
                    <a:pt x="7835" y="4615"/>
                    <a:pt x="7749" y="4304"/>
                  </a:cubicBezTo>
                  <a:lnTo>
                    <a:pt x="7815" y="4304"/>
                  </a:lnTo>
                  <a:cubicBezTo>
                    <a:pt x="8191" y="4264"/>
                    <a:pt x="8547" y="4158"/>
                    <a:pt x="8818" y="3948"/>
                  </a:cubicBezTo>
                  <a:cubicBezTo>
                    <a:pt x="9088" y="3737"/>
                    <a:pt x="9279" y="3466"/>
                    <a:pt x="9339" y="3175"/>
                  </a:cubicBezTo>
                  <a:cubicBezTo>
                    <a:pt x="9445" y="2734"/>
                    <a:pt x="9254" y="2212"/>
                    <a:pt x="8858" y="1881"/>
                  </a:cubicBezTo>
                  <a:cubicBezTo>
                    <a:pt x="8752" y="1776"/>
                    <a:pt x="8627" y="1691"/>
                    <a:pt x="8502" y="1631"/>
                  </a:cubicBezTo>
                  <a:cubicBezTo>
                    <a:pt x="8607" y="1400"/>
                    <a:pt x="8627" y="1129"/>
                    <a:pt x="8567" y="898"/>
                  </a:cubicBezTo>
                  <a:cubicBezTo>
                    <a:pt x="8462" y="542"/>
                    <a:pt x="8171" y="251"/>
                    <a:pt x="7795" y="101"/>
                  </a:cubicBezTo>
                  <a:cubicBezTo>
                    <a:pt x="7604" y="41"/>
                    <a:pt x="7418" y="1"/>
                    <a:pt x="7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89273" y="1734047"/>
              <a:ext cx="35398" cy="189344"/>
            </a:xfrm>
            <a:custGeom>
              <a:avLst/>
              <a:gdLst/>
              <a:ahLst/>
              <a:cxnLst/>
              <a:rect l="l" t="t" r="r" b="b"/>
              <a:pathLst>
                <a:path w="1235" h="6606" extrusionOk="0">
                  <a:moveTo>
                    <a:pt x="0" y="1"/>
                  </a:moveTo>
                  <a:lnTo>
                    <a:pt x="0" y="46"/>
                  </a:lnTo>
                  <a:cubicBezTo>
                    <a:pt x="647" y="1049"/>
                    <a:pt x="1043" y="2197"/>
                    <a:pt x="1109" y="3240"/>
                  </a:cubicBezTo>
                  <a:cubicBezTo>
                    <a:pt x="1189" y="4203"/>
                    <a:pt x="1129" y="5226"/>
                    <a:pt x="898" y="6586"/>
                  </a:cubicBezTo>
                  <a:cubicBezTo>
                    <a:pt x="898" y="6586"/>
                    <a:pt x="898" y="6606"/>
                    <a:pt x="918" y="6606"/>
                  </a:cubicBezTo>
                  <a:cubicBezTo>
                    <a:pt x="918" y="6606"/>
                    <a:pt x="938" y="6606"/>
                    <a:pt x="938" y="6586"/>
                  </a:cubicBezTo>
                  <a:cubicBezTo>
                    <a:pt x="1169" y="5246"/>
                    <a:pt x="1234" y="4203"/>
                    <a:pt x="1169" y="3240"/>
                  </a:cubicBezTo>
                  <a:cubicBezTo>
                    <a:pt x="1089" y="2177"/>
                    <a:pt x="687" y="1029"/>
                    <a:pt x="40" y="26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106671" y="1709168"/>
              <a:ext cx="111411" cy="61051"/>
            </a:xfrm>
            <a:custGeom>
              <a:avLst/>
              <a:gdLst/>
              <a:ahLst/>
              <a:cxnLst/>
              <a:rect l="l" t="t" r="r" b="b"/>
              <a:pathLst>
                <a:path w="3887" h="2130" extrusionOk="0">
                  <a:moveTo>
                    <a:pt x="711" y="0"/>
                  </a:moveTo>
                  <a:cubicBezTo>
                    <a:pt x="619" y="0"/>
                    <a:pt x="543" y="15"/>
                    <a:pt x="502" y="56"/>
                  </a:cubicBezTo>
                  <a:cubicBezTo>
                    <a:pt x="166" y="327"/>
                    <a:pt x="146" y="518"/>
                    <a:pt x="0" y="914"/>
                  </a:cubicBezTo>
                  <a:cubicBezTo>
                    <a:pt x="482" y="1205"/>
                    <a:pt x="1399" y="1917"/>
                    <a:pt x="1941" y="2042"/>
                  </a:cubicBezTo>
                  <a:cubicBezTo>
                    <a:pt x="2160" y="2091"/>
                    <a:pt x="2365" y="2129"/>
                    <a:pt x="2581" y="2129"/>
                  </a:cubicBezTo>
                  <a:cubicBezTo>
                    <a:pt x="2633" y="2129"/>
                    <a:pt x="2685" y="2127"/>
                    <a:pt x="2738" y="2122"/>
                  </a:cubicBezTo>
                  <a:cubicBezTo>
                    <a:pt x="3009" y="2102"/>
                    <a:pt x="3260" y="2022"/>
                    <a:pt x="3491" y="1872"/>
                  </a:cubicBezTo>
                  <a:cubicBezTo>
                    <a:pt x="3636" y="1746"/>
                    <a:pt x="3762" y="1581"/>
                    <a:pt x="3802" y="1395"/>
                  </a:cubicBezTo>
                  <a:cubicBezTo>
                    <a:pt x="3887" y="1099"/>
                    <a:pt x="3741" y="788"/>
                    <a:pt x="3491" y="578"/>
                  </a:cubicBezTo>
                  <a:cubicBezTo>
                    <a:pt x="3260" y="367"/>
                    <a:pt x="2964" y="267"/>
                    <a:pt x="2653" y="202"/>
                  </a:cubicBezTo>
                  <a:cubicBezTo>
                    <a:pt x="2257" y="116"/>
                    <a:pt x="1836" y="76"/>
                    <a:pt x="1419" y="76"/>
                  </a:cubicBezTo>
                  <a:cubicBezTo>
                    <a:pt x="1408" y="77"/>
                    <a:pt x="1396" y="78"/>
                    <a:pt x="1384" y="78"/>
                  </a:cubicBezTo>
                  <a:cubicBezTo>
                    <a:pt x="1221" y="78"/>
                    <a:pt x="923" y="0"/>
                    <a:pt x="7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976716" y="1723986"/>
              <a:ext cx="76070" cy="83007"/>
            </a:xfrm>
            <a:custGeom>
              <a:avLst/>
              <a:gdLst/>
              <a:ahLst/>
              <a:cxnLst/>
              <a:rect l="l" t="t" r="r" b="b"/>
              <a:pathLst>
                <a:path w="2654" h="2896" extrusionOk="0">
                  <a:moveTo>
                    <a:pt x="2423" y="1"/>
                  </a:moveTo>
                  <a:cubicBezTo>
                    <a:pt x="2067" y="21"/>
                    <a:pt x="1731" y="186"/>
                    <a:pt x="1420" y="377"/>
                  </a:cubicBezTo>
                  <a:cubicBezTo>
                    <a:pt x="1129" y="542"/>
                    <a:pt x="833" y="728"/>
                    <a:pt x="602" y="958"/>
                  </a:cubicBezTo>
                  <a:cubicBezTo>
                    <a:pt x="352" y="1209"/>
                    <a:pt x="166" y="1505"/>
                    <a:pt x="61" y="1816"/>
                  </a:cubicBezTo>
                  <a:cubicBezTo>
                    <a:pt x="20" y="2007"/>
                    <a:pt x="0" y="2192"/>
                    <a:pt x="20" y="2358"/>
                  </a:cubicBezTo>
                  <a:cubicBezTo>
                    <a:pt x="61" y="2528"/>
                    <a:pt x="166" y="2714"/>
                    <a:pt x="311" y="2799"/>
                  </a:cubicBezTo>
                  <a:cubicBezTo>
                    <a:pt x="411" y="2864"/>
                    <a:pt x="532" y="2896"/>
                    <a:pt x="658" y="2896"/>
                  </a:cubicBezTo>
                  <a:cubicBezTo>
                    <a:pt x="774" y="2896"/>
                    <a:pt x="893" y="2869"/>
                    <a:pt x="1003" y="2819"/>
                  </a:cubicBezTo>
                  <a:cubicBezTo>
                    <a:pt x="1209" y="2714"/>
                    <a:pt x="1380" y="2548"/>
                    <a:pt x="1545" y="2383"/>
                  </a:cubicBezTo>
                  <a:cubicBezTo>
                    <a:pt x="1901" y="1982"/>
                    <a:pt x="2212" y="1545"/>
                    <a:pt x="2653" y="1229"/>
                  </a:cubicBezTo>
                  <a:cubicBezTo>
                    <a:pt x="2653" y="773"/>
                    <a:pt x="2608" y="397"/>
                    <a:pt x="242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16814" y="1743677"/>
              <a:ext cx="52653" cy="100319"/>
            </a:xfrm>
            <a:custGeom>
              <a:avLst/>
              <a:gdLst/>
              <a:ahLst/>
              <a:cxnLst/>
              <a:rect l="l" t="t" r="r" b="b"/>
              <a:pathLst>
                <a:path w="1837" h="3500" extrusionOk="0">
                  <a:moveTo>
                    <a:pt x="1024" y="1"/>
                  </a:moveTo>
                  <a:cubicBezTo>
                    <a:pt x="582" y="502"/>
                    <a:pt x="166" y="1485"/>
                    <a:pt x="61" y="2152"/>
                  </a:cubicBezTo>
                  <a:cubicBezTo>
                    <a:pt x="21" y="2508"/>
                    <a:pt x="1" y="2904"/>
                    <a:pt x="186" y="3200"/>
                  </a:cubicBezTo>
                  <a:cubicBezTo>
                    <a:pt x="251" y="3301"/>
                    <a:pt x="332" y="3406"/>
                    <a:pt x="457" y="3451"/>
                  </a:cubicBezTo>
                  <a:cubicBezTo>
                    <a:pt x="526" y="3484"/>
                    <a:pt x="603" y="3499"/>
                    <a:pt x="682" y="3499"/>
                  </a:cubicBezTo>
                  <a:cubicBezTo>
                    <a:pt x="747" y="3499"/>
                    <a:pt x="813" y="3489"/>
                    <a:pt x="878" y="3471"/>
                  </a:cubicBezTo>
                  <a:cubicBezTo>
                    <a:pt x="1064" y="3406"/>
                    <a:pt x="1234" y="3260"/>
                    <a:pt x="1360" y="3095"/>
                  </a:cubicBezTo>
                  <a:cubicBezTo>
                    <a:pt x="1460" y="2924"/>
                    <a:pt x="1545" y="2739"/>
                    <a:pt x="1631" y="2528"/>
                  </a:cubicBezTo>
                  <a:cubicBezTo>
                    <a:pt x="1836" y="1947"/>
                    <a:pt x="1836" y="793"/>
                    <a:pt x="1816" y="166"/>
                  </a:cubicBezTo>
                  <a:cubicBezTo>
                    <a:pt x="1485" y="1"/>
                    <a:pt x="1400" y="41"/>
                    <a:pt x="102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64681" y="1740668"/>
              <a:ext cx="53370" cy="105105"/>
            </a:xfrm>
            <a:custGeom>
              <a:avLst/>
              <a:gdLst/>
              <a:ahLst/>
              <a:cxnLst/>
              <a:rect l="l" t="t" r="r" b="b"/>
              <a:pathLst>
                <a:path w="1862" h="3667" extrusionOk="0">
                  <a:moveTo>
                    <a:pt x="1024" y="0"/>
                  </a:moveTo>
                  <a:cubicBezTo>
                    <a:pt x="648" y="106"/>
                    <a:pt x="502" y="106"/>
                    <a:pt x="126" y="271"/>
                  </a:cubicBezTo>
                  <a:cubicBezTo>
                    <a:pt x="1" y="983"/>
                    <a:pt x="86" y="2217"/>
                    <a:pt x="337" y="2904"/>
                  </a:cubicBezTo>
                  <a:cubicBezTo>
                    <a:pt x="397" y="3075"/>
                    <a:pt x="482" y="3260"/>
                    <a:pt x="608" y="3386"/>
                  </a:cubicBezTo>
                  <a:cubicBezTo>
                    <a:pt x="713" y="3491"/>
                    <a:pt x="818" y="3576"/>
                    <a:pt x="964" y="3616"/>
                  </a:cubicBezTo>
                  <a:cubicBezTo>
                    <a:pt x="1040" y="3645"/>
                    <a:pt x="1126" y="3666"/>
                    <a:pt x="1216" y="3666"/>
                  </a:cubicBezTo>
                  <a:cubicBezTo>
                    <a:pt x="1250" y="3666"/>
                    <a:pt x="1285" y="3663"/>
                    <a:pt x="1320" y="3656"/>
                  </a:cubicBezTo>
                  <a:cubicBezTo>
                    <a:pt x="1505" y="3616"/>
                    <a:pt x="1671" y="3451"/>
                    <a:pt x="1756" y="3260"/>
                  </a:cubicBezTo>
                  <a:cubicBezTo>
                    <a:pt x="1821" y="3095"/>
                    <a:pt x="1841" y="2884"/>
                    <a:pt x="1841" y="2678"/>
                  </a:cubicBezTo>
                  <a:cubicBezTo>
                    <a:pt x="1861" y="1926"/>
                    <a:pt x="1380" y="672"/>
                    <a:pt x="102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94003" y="1728142"/>
              <a:ext cx="79682" cy="89656"/>
            </a:xfrm>
            <a:custGeom>
              <a:avLst/>
              <a:gdLst/>
              <a:ahLst/>
              <a:cxnLst/>
              <a:rect l="l" t="t" r="r" b="b"/>
              <a:pathLst>
                <a:path w="2780" h="3128" extrusionOk="0">
                  <a:moveTo>
                    <a:pt x="608" y="1"/>
                  </a:moveTo>
                  <a:cubicBezTo>
                    <a:pt x="397" y="146"/>
                    <a:pt x="211" y="332"/>
                    <a:pt x="1" y="482"/>
                  </a:cubicBezTo>
                  <a:cubicBezTo>
                    <a:pt x="171" y="1109"/>
                    <a:pt x="713" y="2132"/>
                    <a:pt x="1149" y="2589"/>
                  </a:cubicBezTo>
                  <a:cubicBezTo>
                    <a:pt x="1300" y="2739"/>
                    <a:pt x="1445" y="2885"/>
                    <a:pt x="1631" y="2990"/>
                  </a:cubicBezTo>
                  <a:cubicBezTo>
                    <a:pt x="1782" y="3070"/>
                    <a:pt x="1944" y="3127"/>
                    <a:pt x="2109" y="3127"/>
                  </a:cubicBezTo>
                  <a:cubicBezTo>
                    <a:pt x="2152" y="3127"/>
                    <a:pt x="2195" y="3124"/>
                    <a:pt x="2238" y="3115"/>
                  </a:cubicBezTo>
                  <a:cubicBezTo>
                    <a:pt x="2303" y="3115"/>
                    <a:pt x="2383" y="3090"/>
                    <a:pt x="2428" y="3050"/>
                  </a:cubicBezTo>
                  <a:cubicBezTo>
                    <a:pt x="2554" y="2990"/>
                    <a:pt x="2634" y="2865"/>
                    <a:pt x="2679" y="2714"/>
                  </a:cubicBezTo>
                  <a:cubicBezTo>
                    <a:pt x="2779" y="2363"/>
                    <a:pt x="2654" y="1942"/>
                    <a:pt x="2448" y="1611"/>
                  </a:cubicBezTo>
                  <a:cubicBezTo>
                    <a:pt x="2132" y="1129"/>
                    <a:pt x="1696" y="733"/>
                    <a:pt x="1174" y="482"/>
                  </a:cubicBezTo>
                  <a:cubicBezTo>
                    <a:pt x="1069" y="437"/>
                    <a:pt x="693" y="1"/>
                    <a:pt x="60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102487" y="1675661"/>
              <a:ext cx="93468" cy="47178"/>
            </a:xfrm>
            <a:custGeom>
              <a:avLst/>
              <a:gdLst/>
              <a:ahLst/>
              <a:cxnLst/>
              <a:rect l="l" t="t" r="r" b="b"/>
              <a:pathLst>
                <a:path w="3261" h="1646" extrusionOk="0">
                  <a:moveTo>
                    <a:pt x="2298" y="1"/>
                  </a:moveTo>
                  <a:cubicBezTo>
                    <a:pt x="2227" y="1"/>
                    <a:pt x="2156" y="5"/>
                    <a:pt x="2087" y="11"/>
                  </a:cubicBezTo>
                  <a:cubicBezTo>
                    <a:pt x="1796" y="32"/>
                    <a:pt x="1525" y="97"/>
                    <a:pt x="1255" y="182"/>
                  </a:cubicBezTo>
                  <a:cubicBezTo>
                    <a:pt x="1024" y="262"/>
                    <a:pt x="793" y="368"/>
                    <a:pt x="582" y="493"/>
                  </a:cubicBezTo>
                  <a:cubicBezTo>
                    <a:pt x="417" y="578"/>
                    <a:pt x="81" y="724"/>
                    <a:pt x="41" y="909"/>
                  </a:cubicBezTo>
                  <a:cubicBezTo>
                    <a:pt x="1" y="1100"/>
                    <a:pt x="272" y="1265"/>
                    <a:pt x="397" y="1351"/>
                  </a:cubicBezTo>
                  <a:cubicBezTo>
                    <a:pt x="582" y="1476"/>
                    <a:pt x="793" y="1561"/>
                    <a:pt x="1024" y="1601"/>
                  </a:cubicBezTo>
                  <a:cubicBezTo>
                    <a:pt x="1167" y="1632"/>
                    <a:pt x="1314" y="1646"/>
                    <a:pt x="1460" y="1646"/>
                  </a:cubicBezTo>
                  <a:cubicBezTo>
                    <a:pt x="1719" y="1646"/>
                    <a:pt x="1980" y="1603"/>
                    <a:pt x="2232" y="1536"/>
                  </a:cubicBezTo>
                  <a:cubicBezTo>
                    <a:pt x="2483" y="1476"/>
                    <a:pt x="2734" y="1391"/>
                    <a:pt x="2945" y="1225"/>
                  </a:cubicBezTo>
                  <a:cubicBezTo>
                    <a:pt x="3135" y="1035"/>
                    <a:pt x="3261" y="764"/>
                    <a:pt x="3195" y="513"/>
                  </a:cubicBezTo>
                  <a:cubicBezTo>
                    <a:pt x="3135" y="307"/>
                    <a:pt x="2945" y="137"/>
                    <a:pt x="2734" y="77"/>
                  </a:cubicBezTo>
                  <a:cubicBezTo>
                    <a:pt x="2596" y="19"/>
                    <a:pt x="2446" y="1"/>
                    <a:pt x="229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020999" y="1743104"/>
              <a:ext cx="21583" cy="48468"/>
            </a:xfrm>
            <a:custGeom>
              <a:avLst/>
              <a:gdLst/>
              <a:ahLst/>
              <a:cxnLst/>
              <a:rect l="l" t="t" r="r" b="b"/>
              <a:pathLst>
                <a:path w="753" h="1691" extrusionOk="0">
                  <a:moveTo>
                    <a:pt x="732" y="1"/>
                  </a:moveTo>
                  <a:cubicBezTo>
                    <a:pt x="482" y="291"/>
                    <a:pt x="105" y="1315"/>
                    <a:pt x="0" y="1691"/>
                  </a:cubicBezTo>
                  <a:lnTo>
                    <a:pt x="20" y="1691"/>
                  </a:lnTo>
                  <a:cubicBezTo>
                    <a:pt x="125" y="1340"/>
                    <a:pt x="502" y="291"/>
                    <a:pt x="752" y="21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65254" y="1748435"/>
              <a:ext cx="2494" cy="45573"/>
            </a:xfrm>
            <a:custGeom>
              <a:avLst/>
              <a:gdLst/>
              <a:ahLst/>
              <a:cxnLst/>
              <a:rect l="l" t="t" r="r" b="b"/>
              <a:pathLst>
                <a:path w="87" h="1590" extrusionOk="0">
                  <a:moveTo>
                    <a:pt x="21" y="0"/>
                  </a:moveTo>
                  <a:lnTo>
                    <a:pt x="1" y="25"/>
                  </a:lnTo>
                  <a:cubicBezTo>
                    <a:pt x="21" y="191"/>
                    <a:pt x="21" y="502"/>
                    <a:pt x="46" y="798"/>
                  </a:cubicBezTo>
                  <a:cubicBezTo>
                    <a:pt x="46" y="1088"/>
                    <a:pt x="66" y="1404"/>
                    <a:pt x="66" y="1590"/>
                  </a:cubicBezTo>
                  <a:lnTo>
                    <a:pt x="86" y="1590"/>
                  </a:lnTo>
                  <a:cubicBezTo>
                    <a:pt x="86" y="1404"/>
                    <a:pt x="66" y="1088"/>
                    <a:pt x="66" y="798"/>
                  </a:cubicBezTo>
                  <a:cubicBezTo>
                    <a:pt x="46" y="502"/>
                    <a:pt x="46" y="191"/>
                    <a:pt x="46" y="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94576" y="1742531"/>
              <a:ext cx="16280" cy="37118"/>
            </a:xfrm>
            <a:custGeom>
              <a:avLst/>
              <a:gdLst/>
              <a:ahLst/>
              <a:cxnLst/>
              <a:rect l="l" t="t" r="r" b="b"/>
              <a:pathLst>
                <a:path w="568" h="1295" extrusionOk="0">
                  <a:moveTo>
                    <a:pt x="1" y="1"/>
                  </a:moveTo>
                  <a:cubicBezTo>
                    <a:pt x="66" y="186"/>
                    <a:pt x="171" y="417"/>
                    <a:pt x="277" y="647"/>
                  </a:cubicBezTo>
                  <a:cubicBezTo>
                    <a:pt x="377" y="878"/>
                    <a:pt x="482" y="1129"/>
                    <a:pt x="548" y="1294"/>
                  </a:cubicBezTo>
                  <a:lnTo>
                    <a:pt x="568" y="1294"/>
                  </a:lnTo>
                  <a:cubicBezTo>
                    <a:pt x="502" y="1109"/>
                    <a:pt x="402" y="878"/>
                    <a:pt x="297" y="647"/>
                  </a:cubicBezTo>
                  <a:cubicBezTo>
                    <a:pt x="191" y="417"/>
                    <a:pt x="86" y="166"/>
                    <a:pt x="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112547" y="1728744"/>
              <a:ext cx="46749" cy="38408"/>
            </a:xfrm>
            <a:custGeom>
              <a:avLst/>
              <a:gdLst/>
              <a:ahLst/>
              <a:cxnLst/>
              <a:rect l="l" t="t" r="r" b="b"/>
              <a:pathLst>
                <a:path w="1631" h="1340" extrusionOk="0">
                  <a:moveTo>
                    <a:pt x="1" y="0"/>
                  </a:moveTo>
                  <a:lnTo>
                    <a:pt x="1" y="20"/>
                  </a:lnTo>
                  <a:cubicBezTo>
                    <a:pt x="26" y="40"/>
                    <a:pt x="1360" y="1043"/>
                    <a:pt x="1611" y="1339"/>
                  </a:cubicBezTo>
                  <a:lnTo>
                    <a:pt x="1631" y="1339"/>
                  </a:lnTo>
                  <a:lnTo>
                    <a:pt x="1631" y="1314"/>
                  </a:lnTo>
                  <a:cubicBezTo>
                    <a:pt x="1360" y="1023"/>
                    <a:pt x="46" y="20"/>
                    <a:pt x="2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22751" y="1708308"/>
              <a:ext cx="64720" cy="7796"/>
            </a:xfrm>
            <a:custGeom>
              <a:avLst/>
              <a:gdLst/>
              <a:ahLst/>
              <a:cxnLst/>
              <a:rect l="l" t="t" r="r" b="b"/>
              <a:pathLst>
                <a:path w="2258" h="27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6" y="21"/>
                    <a:pt x="1445" y="126"/>
                    <a:pt x="2238" y="272"/>
                  </a:cubicBezTo>
                  <a:lnTo>
                    <a:pt x="2258" y="272"/>
                  </a:lnTo>
                  <a:cubicBezTo>
                    <a:pt x="2258" y="272"/>
                    <a:pt x="2258" y="252"/>
                    <a:pt x="2238" y="252"/>
                  </a:cubicBezTo>
                  <a:cubicBezTo>
                    <a:pt x="1445" y="106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32350" y="1689620"/>
              <a:ext cx="98914" cy="62398"/>
            </a:xfrm>
            <a:custGeom>
              <a:avLst/>
              <a:gdLst/>
              <a:ahLst/>
              <a:cxnLst/>
              <a:rect l="l" t="t" r="r" b="b"/>
              <a:pathLst>
                <a:path w="3451" h="2177" extrusionOk="0">
                  <a:moveTo>
                    <a:pt x="1966" y="1"/>
                  </a:moveTo>
                  <a:cubicBezTo>
                    <a:pt x="1504" y="1"/>
                    <a:pt x="1039" y="199"/>
                    <a:pt x="712" y="507"/>
                  </a:cubicBezTo>
                  <a:cubicBezTo>
                    <a:pt x="376" y="823"/>
                    <a:pt x="146" y="1220"/>
                    <a:pt x="40" y="1656"/>
                  </a:cubicBezTo>
                  <a:cubicBezTo>
                    <a:pt x="40" y="1701"/>
                    <a:pt x="20" y="1721"/>
                    <a:pt x="20" y="1761"/>
                  </a:cubicBezTo>
                  <a:cubicBezTo>
                    <a:pt x="0" y="1826"/>
                    <a:pt x="40" y="1907"/>
                    <a:pt x="86" y="1927"/>
                  </a:cubicBezTo>
                  <a:cubicBezTo>
                    <a:pt x="395" y="2098"/>
                    <a:pt x="748" y="2177"/>
                    <a:pt x="1100" y="2177"/>
                  </a:cubicBezTo>
                  <a:cubicBezTo>
                    <a:pt x="1438" y="2177"/>
                    <a:pt x="1774" y="2104"/>
                    <a:pt x="2072" y="1972"/>
                  </a:cubicBezTo>
                  <a:cubicBezTo>
                    <a:pt x="2633" y="1721"/>
                    <a:pt x="3115" y="1300"/>
                    <a:pt x="3386" y="778"/>
                  </a:cubicBezTo>
                  <a:cubicBezTo>
                    <a:pt x="3451" y="673"/>
                    <a:pt x="3426" y="528"/>
                    <a:pt x="3325" y="467"/>
                  </a:cubicBezTo>
                  <a:cubicBezTo>
                    <a:pt x="3115" y="297"/>
                    <a:pt x="2864" y="171"/>
                    <a:pt x="2613" y="111"/>
                  </a:cubicBezTo>
                  <a:cubicBezTo>
                    <a:pt x="2423" y="46"/>
                    <a:pt x="2257" y="6"/>
                    <a:pt x="2092" y="6"/>
                  </a:cubicBezTo>
                  <a:cubicBezTo>
                    <a:pt x="2050" y="3"/>
                    <a:pt x="2008" y="1"/>
                    <a:pt x="196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13837" y="1849757"/>
              <a:ext cx="62857" cy="65866"/>
            </a:xfrm>
            <a:custGeom>
              <a:avLst/>
              <a:gdLst/>
              <a:ahLst/>
              <a:cxnLst/>
              <a:rect l="l" t="t" r="r" b="b"/>
              <a:pathLst>
                <a:path w="2193" h="229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671" y="206"/>
                    <a:pt x="1190" y="502"/>
                    <a:pt x="793" y="899"/>
                  </a:cubicBezTo>
                  <a:cubicBezTo>
                    <a:pt x="417" y="1275"/>
                    <a:pt x="126" y="1776"/>
                    <a:pt x="1" y="2298"/>
                  </a:cubicBezTo>
                  <a:cubicBezTo>
                    <a:pt x="207" y="2172"/>
                    <a:pt x="437" y="2107"/>
                    <a:pt x="668" y="2027"/>
                  </a:cubicBezTo>
                  <a:cubicBezTo>
                    <a:pt x="1084" y="1856"/>
                    <a:pt x="1485" y="1606"/>
                    <a:pt x="1756" y="1255"/>
                  </a:cubicBezTo>
                  <a:cubicBezTo>
                    <a:pt x="2047" y="899"/>
                    <a:pt x="2193" y="457"/>
                    <a:pt x="217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43127" y="1915022"/>
              <a:ext cx="144918" cy="19720"/>
            </a:xfrm>
            <a:custGeom>
              <a:avLst/>
              <a:gdLst/>
              <a:ahLst/>
              <a:cxnLst/>
              <a:rect l="l" t="t" r="r" b="b"/>
              <a:pathLst>
                <a:path w="5056" h="688" extrusionOk="0">
                  <a:moveTo>
                    <a:pt x="2423" y="1"/>
                  </a:moveTo>
                  <a:cubicBezTo>
                    <a:pt x="1570" y="1"/>
                    <a:pt x="713" y="231"/>
                    <a:pt x="0" y="668"/>
                  </a:cubicBezTo>
                  <a:lnTo>
                    <a:pt x="5056" y="688"/>
                  </a:lnTo>
                  <a:cubicBezTo>
                    <a:pt x="4283" y="357"/>
                    <a:pt x="3260" y="1"/>
                    <a:pt x="242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114410" y="1849757"/>
              <a:ext cx="61710" cy="64720"/>
            </a:xfrm>
            <a:custGeom>
              <a:avLst/>
              <a:gdLst/>
              <a:ahLst/>
              <a:cxnLst/>
              <a:rect l="l" t="t" r="r" b="b"/>
              <a:pathLst>
                <a:path w="2153" h="2258" extrusionOk="0">
                  <a:moveTo>
                    <a:pt x="2152" y="1"/>
                  </a:moveTo>
                  <a:cubicBezTo>
                    <a:pt x="1420" y="648"/>
                    <a:pt x="648" y="1355"/>
                    <a:pt x="1" y="2233"/>
                  </a:cubicBezTo>
                  <a:lnTo>
                    <a:pt x="21" y="2258"/>
                  </a:lnTo>
                  <a:cubicBezTo>
                    <a:pt x="668" y="1380"/>
                    <a:pt x="1420" y="668"/>
                    <a:pt x="2152" y="21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971814" y="1671218"/>
              <a:ext cx="251026" cy="268424"/>
            </a:xfrm>
            <a:custGeom>
              <a:avLst/>
              <a:gdLst/>
              <a:ahLst/>
              <a:cxnLst/>
              <a:rect l="l" t="t" r="r" b="b"/>
              <a:pathLst>
                <a:path w="8758" h="9365" extrusionOk="0">
                  <a:moveTo>
                    <a:pt x="6521" y="3321"/>
                  </a:moveTo>
                  <a:lnTo>
                    <a:pt x="6521" y="3346"/>
                  </a:lnTo>
                  <a:lnTo>
                    <a:pt x="6539" y="3346"/>
                  </a:lnTo>
                  <a:cubicBezTo>
                    <a:pt x="6533" y="3338"/>
                    <a:pt x="6527" y="3329"/>
                    <a:pt x="6521" y="3321"/>
                  </a:cubicBezTo>
                  <a:close/>
                  <a:moveTo>
                    <a:pt x="5036" y="8487"/>
                  </a:moveTo>
                  <a:cubicBezTo>
                    <a:pt x="5016" y="8487"/>
                    <a:pt x="5016" y="8507"/>
                    <a:pt x="4996" y="8507"/>
                  </a:cubicBezTo>
                  <a:lnTo>
                    <a:pt x="5036" y="8507"/>
                  </a:lnTo>
                  <a:lnTo>
                    <a:pt x="5036" y="8487"/>
                  </a:lnTo>
                  <a:close/>
                  <a:moveTo>
                    <a:pt x="6857" y="166"/>
                  </a:moveTo>
                  <a:cubicBezTo>
                    <a:pt x="7002" y="166"/>
                    <a:pt x="7148" y="166"/>
                    <a:pt x="7293" y="232"/>
                  </a:cubicBezTo>
                  <a:cubicBezTo>
                    <a:pt x="7504" y="292"/>
                    <a:pt x="7694" y="462"/>
                    <a:pt x="7754" y="668"/>
                  </a:cubicBezTo>
                  <a:cubicBezTo>
                    <a:pt x="7820" y="919"/>
                    <a:pt x="7694" y="1190"/>
                    <a:pt x="7504" y="1380"/>
                  </a:cubicBezTo>
                  <a:cubicBezTo>
                    <a:pt x="7443" y="1420"/>
                    <a:pt x="7358" y="1465"/>
                    <a:pt x="7293" y="1506"/>
                  </a:cubicBezTo>
                  <a:cubicBezTo>
                    <a:pt x="7378" y="1526"/>
                    <a:pt x="7443" y="1546"/>
                    <a:pt x="7504" y="1546"/>
                  </a:cubicBezTo>
                  <a:cubicBezTo>
                    <a:pt x="7524" y="1546"/>
                    <a:pt x="7524" y="1566"/>
                    <a:pt x="7524" y="1566"/>
                  </a:cubicBezTo>
                  <a:cubicBezTo>
                    <a:pt x="7774" y="1631"/>
                    <a:pt x="8005" y="1736"/>
                    <a:pt x="8196" y="1902"/>
                  </a:cubicBezTo>
                  <a:cubicBezTo>
                    <a:pt x="8446" y="2112"/>
                    <a:pt x="8592" y="2423"/>
                    <a:pt x="8507" y="2719"/>
                  </a:cubicBezTo>
                  <a:cubicBezTo>
                    <a:pt x="8467" y="2905"/>
                    <a:pt x="8341" y="3070"/>
                    <a:pt x="8196" y="3196"/>
                  </a:cubicBezTo>
                  <a:cubicBezTo>
                    <a:pt x="7965" y="3346"/>
                    <a:pt x="7714" y="3426"/>
                    <a:pt x="7443" y="3446"/>
                  </a:cubicBezTo>
                  <a:lnTo>
                    <a:pt x="7318" y="3446"/>
                  </a:lnTo>
                  <a:cubicBezTo>
                    <a:pt x="7087" y="3446"/>
                    <a:pt x="6877" y="3406"/>
                    <a:pt x="6646" y="3366"/>
                  </a:cubicBezTo>
                  <a:cubicBezTo>
                    <a:pt x="6626" y="3366"/>
                    <a:pt x="6586" y="3346"/>
                    <a:pt x="6541" y="3346"/>
                  </a:cubicBezTo>
                  <a:lnTo>
                    <a:pt x="6539" y="3346"/>
                  </a:lnTo>
                  <a:cubicBezTo>
                    <a:pt x="6597" y="3426"/>
                    <a:pt x="6652" y="3520"/>
                    <a:pt x="6711" y="3597"/>
                  </a:cubicBezTo>
                  <a:cubicBezTo>
                    <a:pt x="6917" y="3928"/>
                    <a:pt x="7042" y="4349"/>
                    <a:pt x="6942" y="4700"/>
                  </a:cubicBezTo>
                  <a:cubicBezTo>
                    <a:pt x="6897" y="4851"/>
                    <a:pt x="6817" y="4976"/>
                    <a:pt x="6691" y="5036"/>
                  </a:cubicBezTo>
                  <a:cubicBezTo>
                    <a:pt x="6646" y="5076"/>
                    <a:pt x="6566" y="5101"/>
                    <a:pt x="6501" y="5101"/>
                  </a:cubicBezTo>
                  <a:cubicBezTo>
                    <a:pt x="6460" y="5121"/>
                    <a:pt x="6440" y="5121"/>
                    <a:pt x="6395" y="5121"/>
                  </a:cubicBezTo>
                  <a:cubicBezTo>
                    <a:pt x="6230" y="5121"/>
                    <a:pt x="6039" y="5056"/>
                    <a:pt x="5894" y="4976"/>
                  </a:cubicBezTo>
                  <a:cubicBezTo>
                    <a:pt x="5708" y="4871"/>
                    <a:pt x="5563" y="4725"/>
                    <a:pt x="5412" y="4575"/>
                  </a:cubicBezTo>
                  <a:cubicBezTo>
                    <a:pt x="5267" y="4429"/>
                    <a:pt x="5121" y="4199"/>
                    <a:pt x="4956" y="3948"/>
                  </a:cubicBezTo>
                  <a:lnTo>
                    <a:pt x="4956" y="3948"/>
                  </a:lnTo>
                  <a:cubicBezTo>
                    <a:pt x="5121" y="4449"/>
                    <a:pt x="5227" y="4951"/>
                    <a:pt x="5267" y="5432"/>
                  </a:cubicBezTo>
                  <a:cubicBezTo>
                    <a:pt x="5312" y="6185"/>
                    <a:pt x="5287" y="6982"/>
                    <a:pt x="5162" y="7940"/>
                  </a:cubicBezTo>
                  <a:cubicBezTo>
                    <a:pt x="5312" y="7629"/>
                    <a:pt x="5518" y="7358"/>
                    <a:pt x="5748" y="7128"/>
                  </a:cubicBezTo>
                  <a:cubicBezTo>
                    <a:pt x="6124" y="6751"/>
                    <a:pt x="6606" y="6456"/>
                    <a:pt x="7087" y="6250"/>
                  </a:cubicBezTo>
                  <a:cubicBezTo>
                    <a:pt x="7107" y="6250"/>
                    <a:pt x="7107" y="6230"/>
                    <a:pt x="7127" y="6230"/>
                  </a:cubicBezTo>
                  <a:lnTo>
                    <a:pt x="7127" y="6250"/>
                  </a:lnTo>
                  <a:cubicBezTo>
                    <a:pt x="7148" y="6706"/>
                    <a:pt x="7002" y="7128"/>
                    <a:pt x="6711" y="7484"/>
                  </a:cubicBezTo>
                  <a:cubicBezTo>
                    <a:pt x="6440" y="7835"/>
                    <a:pt x="6039" y="8085"/>
                    <a:pt x="5623" y="8256"/>
                  </a:cubicBezTo>
                  <a:cubicBezTo>
                    <a:pt x="5437" y="8316"/>
                    <a:pt x="5247" y="8361"/>
                    <a:pt x="5081" y="8462"/>
                  </a:cubicBezTo>
                  <a:lnTo>
                    <a:pt x="5081" y="8527"/>
                  </a:lnTo>
                  <a:cubicBezTo>
                    <a:pt x="5894" y="8567"/>
                    <a:pt x="6817" y="8883"/>
                    <a:pt x="7544" y="9194"/>
                  </a:cubicBezTo>
                  <a:lnTo>
                    <a:pt x="2488" y="9174"/>
                  </a:lnTo>
                  <a:cubicBezTo>
                    <a:pt x="3201" y="8737"/>
                    <a:pt x="4058" y="8507"/>
                    <a:pt x="4911" y="8507"/>
                  </a:cubicBezTo>
                  <a:lnTo>
                    <a:pt x="4956" y="8507"/>
                  </a:lnTo>
                  <a:cubicBezTo>
                    <a:pt x="4976" y="8507"/>
                    <a:pt x="4976" y="8487"/>
                    <a:pt x="4976" y="8462"/>
                  </a:cubicBezTo>
                  <a:lnTo>
                    <a:pt x="4976" y="8442"/>
                  </a:lnTo>
                  <a:cubicBezTo>
                    <a:pt x="5016" y="8336"/>
                    <a:pt x="5061" y="8211"/>
                    <a:pt x="5101" y="8085"/>
                  </a:cubicBezTo>
                  <a:cubicBezTo>
                    <a:pt x="5247" y="7062"/>
                    <a:pt x="5267" y="6230"/>
                    <a:pt x="5207" y="5432"/>
                  </a:cubicBezTo>
                  <a:cubicBezTo>
                    <a:pt x="5187" y="4891"/>
                    <a:pt x="5061" y="4324"/>
                    <a:pt x="4851" y="3782"/>
                  </a:cubicBezTo>
                  <a:lnTo>
                    <a:pt x="4831" y="3782"/>
                  </a:lnTo>
                  <a:cubicBezTo>
                    <a:pt x="4831" y="3762"/>
                    <a:pt x="4831" y="3742"/>
                    <a:pt x="4810" y="3722"/>
                  </a:cubicBezTo>
                  <a:lnTo>
                    <a:pt x="4810" y="3722"/>
                  </a:lnTo>
                  <a:cubicBezTo>
                    <a:pt x="4976" y="4224"/>
                    <a:pt x="5101" y="4725"/>
                    <a:pt x="5081" y="5101"/>
                  </a:cubicBezTo>
                  <a:cubicBezTo>
                    <a:pt x="5081" y="5307"/>
                    <a:pt x="5061" y="5518"/>
                    <a:pt x="4996" y="5683"/>
                  </a:cubicBezTo>
                  <a:cubicBezTo>
                    <a:pt x="4911" y="5874"/>
                    <a:pt x="4745" y="6039"/>
                    <a:pt x="4560" y="6079"/>
                  </a:cubicBezTo>
                  <a:lnTo>
                    <a:pt x="4434" y="6079"/>
                  </a:lnTo>
                  <a:cubicBezTo>
                    <a:pt x="4349" y="6079"/>
                    <a:pt x="4264" y="6079"/>
                    <a:pt x="4204" y="6039"/>
                  </a:cubicBezTo>
                  <a:cubicBezTo>
                    <a:pt x="4058" y="5999"/>
                    <a:pt x="3953" y="5914"/>
                    <a:pt x="3848" y="5809"/>
                  </a:cubicBezTo>
                  <a:cubicBezTo>
                    <a:pt x="3722" y="5683"/>
                    <a:pt x="3637" y="5498"/>
                    <a:pt x="3577" y="5327"/>
                  </a:cubicBezTo>
                  <a:cubicBezTo>
                    <a:pt x="3471" y="5036"/>
                    <a:pt x="3386" y="4620"/>
                    <a:pt x="3346" y="4199"/>
                  </a:cubicBezTo>
                  <a:lnTo>
                    <a:pt x="3346" y="4244"/>
                  </a:lnTo>
                  <a:lnTo>
                    <a:pt x="3346" y="4284"/>
                  </a:lnTo>
                  <a:cubicBezTo>
                    <a:pt x="3306" y="4575"/>
                    <a:pt x="3261" y="4871"/>
                    <a:pt x="3201" y="5056"/>
                  </a:cubicBezTo>
                  <a:cubicBezTo>
                    <a:pt x="3115" y="5267"/>
                    <a:pt x="3030" y="5452"/>
                    <a:pt x="2930" y="5623"/>
                  </a:cubicBezTo>
                  <a:cubicBezTo>
                    <a:pt x="2804" y="5788"/>
                    <a:pt x="2634" y="5934"/>
                    <a:pt x="2448" y="5999"/>
                  </a:cubicBezTo>
                  <a:cubicBezTo>
                    <a:pt x="2363" y="6019"/>
                    <a:pt x="2303" y="6019"/>
                    <a:pt x="2238" y="6019"/>
                  </a:cubicBezTo>
                  <a:cubicBezTo>
                    <a:pt x="2152" y="6019"/>
                    <a:pt x="2092" y="6019"/>
                    <a:pt x="2027" y="5979"/>
                  </a:cubicBezTo>
                  <a:cubicBezTo>
                    <a:pt x="1902" y="5934"/>
                    <a:pt x="1821" y="5829"/>
                    <a:pt x="1756" y="5728"/>
                  </a:cubicBezTo>
                  <a:cubicBezTo>
                    <a:pt x="1571" y="5432"/>
                    <a:pt x="1591" y="5036"/>
                    <a:pt x="1631" y="4680"/>
                  </a:cubicBezTo>
                  <a:cubicBezTo>
                    <a:pt x="1651" y="4515"/>
                    <a:pt x="1696" y="4349"/>
                    <a:pt x="1756" y="4179"/>
                  </a:cubicBezTo>
                  <a:lnTo>
                    <a:pt x="1736" y="4179"/>
                  </a:lnTo>
                  <a:lnTo>
                    <a:pt x="1736" y="4199"/>
                  </a:lnTo>
                  <a:lnTo>
                    <a:pt x="1716" y="4199"/>
                  </a:lnTo>
                  <a:lnTo>
                    <a:pt x="1716" y="4224"/>
                  </a:lnTo>
                  <a:cubicBezTo>
                    <a:pt x="1551" y="4389"/>
                    <a:pt x="1380" y="4555"/>
                    <a:pt x="1174" y="4660"/>
                  </a:cubicBezTo>
                  <a:cubicBezTo>
                    <a:pt x="1049" y="4700"/>
                    <a:pt x="944" y="4745"/>
                    <a:pt x="818" y="4745"/>
                  </a:cubicBezTo>
                  <a:cubicBezTo>
                    <a:pt x="693" y="4745"/>
                    <a:pt x="588" y="4700"/>
                    <a:pt x="482" y="4640"/>
                  </a:cubicBezTo>
                  <a:cubicBezTo>
                    <a:pt x="337" y="4555"/>
                    <a:pt x="232" y="4369"/>
                    <a:pt x="191" y="4199"/>
                  </a:cubicBezTo>
                  <a:cubicBezTo>
                    <a:pt x="171" y="4033"/>
                    <a:pt x="191" y="3848"/>
                    <a:pt x="232" y="3657"/>
                  </a:cubicBezTo>
                  <a:cubicBezTo>
                    <a:pt x="337" y="3346"/>
                    <a:pt x="523" y="3050"/>
                    <a:pt x="773" y="2799"/>
                  </a:cubicBezTo>
                  <a:cubicBezTo>
                    <a:pt x="1004" y="2569"/>
                    <a:pt x="1300" y="2383"/>
                    <a:pt x="1591" y="2218"/>
                  </a:cubicBezTo>
                  <a:cubicBezTo>
                    <a:pt x="1821" y="2067"/>
                    <a:pt x="2052" y="1942"/>
                    <a:pt x="2303" y="1882"/>
                  </a:cubicBezTo>
                  <a:cubicBezTo>
                    <a:pt x="2428" y="1611"/>
                    <a:pt x="2594" y="1360"/>
                    <a:pt x="2804" y="1149"/>
                  </a:cubicBezTo>
                  <a:cubicBezTo>
                    <a:pt x="3155" y="839"/>
                    <a:pt x="3617" y="628"/>
                    <a:pt x="4098" y="628"/>
                  </a:cubicBezTo>
                  <a:cubicBezTo>
                    <a:pt x="4138" y="628"/>
                    <a:pt x="4159" y="628"/>
                    <a:pt x="4204" y="648"/>
                  </a:cubicBezTo>
                  <a:cubicBezTo>
                    <a:pt x="4369" y="648"/>
                    <a:pt x="4535" y="688"/>
                    <a:pt x="4725" y="753"/>
                  </a:cubicBezTo>
                  <a:cubicBezTo>
                    <a:pt x="4765" y="753"/>
                    <a:pt x="4810" y="773"/>
                    <a:pt x="4871" y="793"/>
                  </a:cubicBezTo>
                  <a:cubicBezTo>
                    <a:pt x="4956" y="733"/>
                    <a:pt x="5061" y="688"/>
                    <a:pt x="5141" y="648"/>
                  </a:cubicBezTo>
                  <a:cubicBezTo>
                    <a:pt x="5352" y="523"/>
                    <a:pt x="5583" y="417"/>
                    <a:pt x="5814" y="337"/>
                  </a:cubicBezTo>
                  <a:cubicBezTo>
                    <a:pt x="6084" y="252"/>
                    <a:pt x="6355" y="187"/>
                    <a:pt x="6646" y="166"/>
                  </a:cubicBezTo>
                  <a:close/>
                  <a:moveTo>
                    <a:pt x="6626" y="1"/>
                  </a:moveTo>
                  <a:cubicBezTo>
                    <a:pt x="6335" y="21"/>
                    <a:pt x="6039" y="86"/>
                    <a:pt x="5748" y="187"/>
                  </a:cubicBezTo>
                  <a:cubicBezTo>
                    <a:pt x="5518" y="272"/>
                    <a:pt x="5267" y="377"/>
                    <a:pt x="5061" y="502"/>
                  </a:cubicBezTo>
                  <a:cubicBezTo>
                    <a:pt x="5036" y="502"/>
                    <a:pt x="4996" y="523"/>
                    <a:pt x="4976" y="543"/>
                  </a:cubicBezTo>
                  <a:cubicBezTo>
                    <a:pt x="4936" y="563"/>
                    <a:pt x="4891" y="588"/>
                    <a:pt x="4851" y="608"/>
                  </a:cubicBezTo>
                  <a:cubicBezTo>
                    <a:pt x="4831" y="608"/>
                    <a:pt x="4810" y="588"/>
                    <a:pt x="4765" y="588"/>
                  </a:cubicBezTo>
                  <a:cubicBezTo>
                    <a:pt x="4580" y="523"/>
                    <a:pt x="4389" y="482"/>
                    <a:pt x="4224" y="482"/>
                  </a:cubicBezTo>
                  <a:cubicBezTo>
                    <a:pt x="4184" y="462"/>
                    <a:pt x="4138" y="462"/>
                    <a:pt x="4098" y="462"/>
                  </a:cubicBezTo>
                  <a:cubicBezTo>
                    <a:pt x="3597" y="462"/>
                    <a:pt x="3095" y="668"/>
                    <a:pt x="2699" y="1024"/>
                  </a:cubicBezTo>
                  <a:cubicBezTo>
                    <a:pt x="2488" y="1235"/>
                    <a:pt x="2323" y="1465"/>
                    <a:pt x="2178" y="1736"/>
                  </a:cubicBezTo>
                  <a:cubicBezTo>
                    <a:pt x="1927" y="1816"/>
                    <a:pt x="1676" y="1967"/>
                    <a:pt x="1505" y="2067"/>
                  </a:cubicBezTo>
                  <a:cubicBezTo>
                    <a:pt x="1129" y="2278"/>
                    <a:pt x="879" y="2468"/>
                    <a:pt x="648" y="2694"/>
                  </a:cubicBezTo>
                  <a:cubicBezTo>
                    <a:pt x="377" y="2970"/>
                    <a:pt x="171" y="3301"/>
                    <a:pt x="86" y="3617"/>
                  </a:cubicBezTo>
                  <a:cubicBezTo>
                    <a:pt x="1" y="3848"/>
                    <a:pt x="1" y="4053"/>
                    <a:pt x="46" y="4244"/>
                  </a:cubicBezTo>
                  <a:cubicBezTo>
                    <a:pt x="86" y="4475"/>
                    <a:pt x="212" y="4660"/>
                    <a:pt x="397" y="4785"/>
                  </a:cubicBezTo>
                  <a:cubicBezTo>
                    <a:pt x="502" y="4871"/>
                    <a:pt x="648" y="4911"/>
                    <a:pt x="818" y="4911"/>
                  </a:cubicBezTo>
                  <a:cubicBezTo>
                    <a:pt x="964" y="4911"/>
                    <a:pt x="1109" y="4871"/>
                    <a:pt x="1235" y="4806"/>
                  </a:cubicBezTo>
                  <a:cubicBezTo>
                    <a:pt x="1320" y="4765"/>
                    <a:pt x="1400" y="4725"/>
                    <a:pt x="1465" y="4680"/>
                  </a:cubicBezTo>
                  <a:lnTo>
                    <a:pt x="1465" y="4680"/>
                  </a:lnTo>
                  <a:cubicBezTo>
                    <a:pt x="1425" y="4996"/>
                    <a:pt x="1380" y="5432"/>
                    <a:pt x="1611" y="5829"/>
                  </a:cubicBezTo>
                  <a:cubicBezTo>
                    <a:pt x="1716" y="5979"/>
                    <a:pt x="1821" y="6079"/>
                    <a:pt x="1947" y="6145"/>
                  </a:cubicBezTo>
                  <a:cubicBezTo>
                    <a:pt x="2027" y="6165"/>
                    <a:pt x="2132" y="6185"/>
                    <a:pt x="2238" y="6185"/>
                  </a:cubicBezTo>
                  <a:cubicBezTo>
                    <a:pt x="2323" y="6185"/>
                    <a:pt x="2403" y="6185"/>
                    <a:pt x="2488" y="6145"/>
                  </a:cubicBezTo>
                  <a:cubicBezTo>
                    <a:pt x="2699" y="6079"/>
                    <a:pt x="2905" y="5934"/>
                    <a:pt x="3055" y="5728"/>
                  </a:cubicBezTo>
                  <a:cubicBezTo>
                    <a:pt x="3201" y="5518"/>
                    <a:pt x="3281" y="5307"/>
                    <a:pt x="3346" y="5142"/>
                  </a:cubicBezTo>
                  <a:cubicBezTo>
                    <a:pt x="3366" y="5227"/>
                    <a:pt x="3386" y="5307"/>
                    <a:pt x="3431" y="5372"/>
                  </a:cubicBezTo>
                  <a:cubicBezTo>
                    <a:pt x="3491" y="5538"/>
                    <a:pt x="3577" y="5768"/>
                    <a:pt x="3742" y="5934"/>
                  </a:cubicBezTo>
                  <a:cubicBezTo>
                    <a:pt x="3848" y="6059"/>
                    <a:pt x="3993" y="6145"/>
                    <a:pt x="4138" y="6205"/>
                  </a:cubicBezTo>
                  <a:cubicBezTo>
                    <a:pt x="4244" y="6250"/>
                    <a:pt x="4349" y="6250"/>
                    <a:pt x="4434" y="6250"/>
                  </a:cubicBezTo>
                  <a:lnTo>
                    <a:pt x="4600" y="6250"/>
                  </a:lnTo>
                  <a:cubicBezTo>
                    <a:pt x="4785" y="6205"/>
                    <a:pt x="4956" y="6059"/>
                    <a:pt x="5081" y="5894"/>
                  </a:cubicBezTo>
                  <a:lnTo>
                    <a:pt x="5081" y="5894"/>
                  </a:lnTo>
                  <a:cubicBezTo>
                    <a:pt x="5081" y="6541"/>
                    <a:pt x="5036" y="7253"/>
                    <a:pt x="4936" y="8045"/>
                  </a:cubicBezTo>
                  <a:cubicBezTo>
                    <a:pt x="4891" y="8151"/>
                    <a:pt x="4871" y="8256"/>
                    <a:pt x="4831" y="8336"/>
                  </a:cubicBezTo>
                  <a:cubicBezTo>
                    <a:pt x="3933" y="8361"/>
                    <a:pt x="3095" y="8612"/>
                    <a:pt x="2383" y="9048"/>
                  </a:cubicBezTo>
                  <a:lnTo>
                    <a:pt x="1902" y="9339"/>
                  </a:lnTo>
                  <a:lnTo>
                    <a:pt x="2488" y="9339"/>
                  </a:lnTo>
                  <a:lnTo>
                    <a:pt x="7544" y="9364"/>
                  </a:lnTo>
                  <a:lnTo>
                    <a:pt x="8401" y="9364"/>
                  </a:lnTo>
                  <a:lnTo>
                    <a:pt x="7629" y="9028"/>
                  </a:lnTo>
                  <a:cubicBezTo>
                    <a:pt x="6857" y="8712"/>
                    <a:pt x="6210" y="8507"/>
                    <a:pt x="5643" y="8421"/>
                  </a:cubicBezTo>
                  <a:cubicBezTo>
                    <a:pt x="5643" y="8401"/>
                    <a:pt x="5663" y="8401"/>
                    <a:pt x="5663" y="8401"/>
                  </a:cubicBezTo>
                  <a:cubicBezTo>
                    <a:pt x="6145" y="8236"/>
                    <a:pt x="6566" y="7940"/>
                    <a:pt x="6857" y="7584"/>
                  </a:cubicBezTo>
                  <a:cubicBezTo>
                    <a:pt x="7148" y="7233"/>
                    <a:pt x="7293" y="6792"/>
                    <a:pt x="7293" y="6330"/>
                  </a:cubicBezTo>
                  <a:lnTo>
                    <a:pt x="7293" y="6185"/>
                  </a:lnTo>
                  <a:lnTo>
                    <a:pt x="7273" y="5999"/>
                  </a:lnTo>
                  <a:lnTo>
                    <a:pt x="7168" y="6039"/>
                  </a:lnTo>
                  <a:lnTo>
                    <a:pt x="7002" y="6104"/>
                  </a:lnTo>
                  <a:cubicBezTo>
                    <a:pt x="6460" y="6330"/>
                    <a:pt x="5999" y="6646"/>
                    <a:pt x="5643" y="7002"/>
                  </a:cubicBezTo>
                  <a:cubicBezTo>
                    <a:pt x="5563" y="7082"/>
                    <a:pt x="5477" y="7168"/>
                    <a:pt x="5412" y="7253"/>
                  </a:cubicBezTo>
                  <a:cubicBezTo>
                    <a:pt x="5457" y="6581"/>
                    <a:pt x="5477" y="5999"/>
                    <a:pt x="5437" y="5412"/>
                  </a:cubicBezTo>
                  <a:cubicBezTo>
                    <a:pt x="5412" y="5182"/>
                    <a:pt x="5372" y="4976"/>
                    <a:pt x="5332" y="4745"/>
                  </a:cubicBezTo>
                  <a:lnTo>
                    <a:pt x="5332" y="4745"/>
                  </a:lnTo>
                  <a:cubicBezTo>
                    <a:pt x="5498" y="4911"/>
                    <a:pt x="5663" y="5036"/>
                    <a:pt x="5814" y="5121"/>
                  </a:cubicBezTo>
                  <a:cubicBezTo>
                    <a:pt x="5999" y="5227"/>
                    <a:pt x="6210" y="5287"/>
                    <a:pt x="6395" y="5287"/>
                  </a:cubicBezTo>
                  <a:cubicBezTo>
                    <a:pt x="6440" y="5287"/>
                    <a:pt x="6481" y="5287"/>
                    <a:pt x="6521" y="5267"/>
                  </a:cubicBezTo>
                  <a:cubicBezTo>
                    <a:pt x="6626" y="5267"/>
                    <a:pt x="6711" y="5227"/>
                    <a:pt x="6791" y="5182"/>
                  </a:cubicBezTo>
                  <a:cubicBezTo>
                    <a:pt x="6917" y="5101"/>
                    <a:pt x="7042" y="4951"/>
                    <a:pt x="7107" y="4765"/>
                  </a:cubicBezTo>
                  <a:cubicBezTo>
                    <a:pt x="7233" y="4324"/>
                    <a:pt x="7067" y="3888"/>
                    <a:pt x="6897" y="3572"/>
                  </a:cubicBezTo>
                  <a:lnTo>
                    <a:pt x="6897" y="3572"/>
                  </a:lnTo>
                  <a:cubicBezTo>
                    <a:pt x="7042" y="3617"/>
                    <a:pt x="7168" y="3617"/>
                    <a:pt x="7318" y="3617"/>
                  </a:cubicBezTo>
                  <a:lnTo>
                    <a:pt x="7464" y="3617"/>
                  </a:lnTo>
                  <a:cubicBezTo>
                    <a:pt x="7774" y="3597"/>
                    <a:pt x="8070" y="3492"/>
                    <a:pt x="8276" y="3321"/>
                  </a:cubicBezTo>
                  <a:cubicBezTo>
                    <a:pt x="8487" y="3176"/>
                    <a:pt x="8632" y="2970"/>
                    <a:pt x="8672" y="2759"/>
                  </a:cubicBezTo>
                  <a:cubicBezTo>
                    <a:pt x="8757" y="2423"/>
                    <a:pt x="8612" y="2027"/>
                    <a:pt x="8321" y="1776"/>
                  </a:cubicBezTo>
                  <a:cubicBezTo>
                    <a:pt x="8151" y="1631"/>
                    <a:pt x="7945" y="1526"/>
                    <a:pt x="7669" y="1440"/>
                  </a:cubicBezTo>
                  <a:cubicBezTo>
                    <a:pt x="7880" y="1215"/>
                    <a:pt x="7985" y="899"/>
                    <a:pt x="7900" y="628"/>
                  </a:cubicBezTo>
                  <a:cubicBezTo>
                    <a:pt x="7840" y="377"/>
                    <a:pt x="7629" y="166"/>
                    <a:pt x="7358" y="61"/>
                  </a:cubicBezTo>
                  <a:cubicBezTo>
                    <a:pt x="7213" y="21"/>
                    <a:pt x="7042" y="1"/>
                    <a:pt x="6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409728" y="5292545"/>
            <a:ext cx="1527739" cy="1075960"/>
            <a:chOff x="2961115" y="3569695"/>
            <a:chExt cx="278681" cy="274963"/>
          </a:xfrm>
        </p:grpSpPr>
        <p:sp>
          <p:nvSpPr>
            <p:cNvPr id="123" name="Google Shape;123;p3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0001483" y="447909"/>
            <a:ext cx="1236107" cy="993354"/>
            <a:chOff x="2814115" y="2994010"/>
            <a:chExt cx="364912" cy="253725"/>
          </a:xfrm>
        </p:grpSpPr>
        <p:sp>
          <p:nvSpPr>
            <p:cNvPr id="129" name="Google Shape;129;p3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2930863" y="467591"/>
            <a:ext cx="6330275" cy="898975"/>
            <a:chOff x="4260177" y="618442"/>
            <a:chExt cx="8451082" cy="1200154"/>
          </a:xfrm>
        </p:grpSpPr>
        <p:sp>
          <p:nvSpPr>
            <p:cNvPr id="135" name="Google Shape;135;p3"/>
            <p:cNvSpPr/>
            <p:nvPr/>
          </p:nvSpPr>
          <p:spPr>
            <a:xfrm>
              <a:off x="4260177" y="938592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10800000">
              <a:off x="12060764" y="958473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601531" y="618442"/>
              <a:ext cx="7784479" cy="120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82" tIns="34232" rIns="68482" bIns="34232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SzPts val="4800"/>
              </a:pP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Ò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3595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Ơ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lang="en-US" sz="3595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Ề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 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Ệ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sz="1348"/>
            </a:p>
          </p:txBody>
        </p:sp>
      </p:grpSp>
      <p:sp>
        <p:nvSpPr>
          <p:cNvPr id="138" name="Google Shape;138;p3"/>
          <p:cNvSpPr/>
          <p:nvPr/>
        </p:nvSpPr>
        <p:spPr>
          <a:xfrm>
            <a:off x="937282" y="2274686"/>
            <a:ext cx="10360148" cy="2170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25400" cap="flat" cmpd="sng">
            <a:solidFill>
              <a:srgbClr val="A23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4400"/>
            </a:pPr>
            <a:r>
              <a:rPr lang="en-US" sz="3296" b="1" dirty="0" err="1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Luật</a:t>
            </a:r>
            <a:r>
              <a:rPr lang="en-US" sz="3296" b="1" dirty="0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chơi</a:t>
            </a:r>
            <a:r>
              <a:rPr lang="en-US" sz="3296" b="1" dirty="0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Học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sinh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theo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thứ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tự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trả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lời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các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phép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mà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giáo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viên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đưa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ra.</a:t>
            </a:r>
            <a:endParaRPr sz="3296" b="1" dirty="0">
              <a:solidFill>
                <a:srgbClr val="833C0B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560543" y="2205831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178621" y="4294661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10899161" y="3426784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6143119" y="5507543"/>
            <a:ext cx="693849" cy="391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/>
        </p:nvSpPr>
        <p:spPr>
          <a:xfrm>
            <a:off x="1046922" y="270934"/>
            <a:ext cx="2968032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buClr>
                <a:srgbClr val="000000"/>
              </a:buClr>
              <a:buSzPts val="4400"/>
            </a:pPr>
            <a:r>
              <a:rPr lang="en-US" sz="3296" b="1" dirty="0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a) </a:t>
            </a:r>
            <a:r>
              <a:rPr lang="en-US" sz="3296" b="1" dirty="0" err="1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nhẩm</a:t>
            </a:r>
            <a:endParaRPr sz="3296" b="1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232020" y="2086814"/>
            <a:ext cx="2529194" cy="5071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91583" y="3117406"/>
            <a:ext cx="2921327" cy="5071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3012911" y="2119710"/>
            <a:ext cx="2529194" cy="5071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3245529" y="3154775"/>
            <a:ext cx="2124027" cy="50718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5946799" y="2153074"/>
            <a:ext cx="2529194" cy="50718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5960051" y="3162608"/>
            <a:ext cx="2529194" cy="50718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8891342" y="2159735"/>
            <a:ext cx="2529194" cy="50718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8891342" y="3122852"/>
            <a:ext cx="2529194" cy="50718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1739853" y="2080223"/>
            <a:ext cx="1736726" cy="50718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1820223" y="3117406"/>
            <a:ext cx="1736726" cy="50718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4480965" y="2111165"/>
            <a:ext cx="1736726" cy="50718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4501193" y="3159799"/>
            <a:ext cx="1736726" cy="50718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7397509" y="2159517"/>
            <a:ext cx="1736726" cy="50718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7448334" y="3162608"/>
            <a:ext cx="1736726" cy="507187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0316387" y="2146701"/>
            <a:ext cx="1736726" cy="507187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10316387" y="3134997"/>
            <a:ext cx="1736726" cy="507187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482" tIns="34232" rIns="68482" bIns="34232" anchor="t" anchorCtr="0">
            <a:noAutofit/>
          </a:bodyPr>
          <a:lstStyle/>
          <a:p>
            <a:r>
              <a:rPr lang="en-US" sz="2172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6" name="Google Shape;176;p6"/>
          <p:cNvGrpSpPr/>
          <p:nvPr/>
        </p:nvGrpSpPr>
        <p:grpSpPr>
          <a:xfrm>
            <a:off x="217015" y="175580"/>
            <a:ext cx="829908" cy="729809"/>
            <a:chOff x="289719" y="228600"/>
            <a:chExt cx="1268951" cy="1268951"/>
          </a:xfrm>
        </p:grpSpPr>
        <p:sp>
          <p:nvSpPr>
            <p:cNvPr id="177" name="Google Shape;177;p6"/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r>
                <a:rPr lang="en-US" sz="5393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348"/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797" y="4348"/>
            <a:ext cx="11508695" cy="593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/>
          <p:nvPr/>
        </p:nvSpPr>
        <p:spPr>
          <a:xfrm>
            <a:off x="1765317" y="4206457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2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2842580" y="4206457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6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3941473" y="4206457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1765317" y="501038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6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2842580" y="501038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3941473" y="501038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8131637" y="4208248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3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9208901" y="4208248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7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10307793" y="4208248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21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8135443" y="499695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7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9212706" y="499695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3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10311599" y="4996953"/>
            <a:ext cx="627853" cy="627853"/>
          </a:xfrm>
          <a:prstGeom prst="roundRect">
            <a:avLst>
              <a:gd name="adj" fmla="val 8889"/>
            </a:avLst>
          </a:prstGeom>
          <a:solidFill>
            <a:schemeClr val="lt1"/>
          </a:solidFill>
          <a:ln w="28575" cap="flat" cmpd="sng">
            <a:solidFill>
              <a:srgbClr val="E2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21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8699419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5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5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610678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7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7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217014" y="4520565"/>
            <a:ext cx="761574" cy="2766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3296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978588" y="254964"/>
            <a:ext cx="3013813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a)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nhẩm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921510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4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4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3514146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9 x 1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1 x 9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1060293" y="4395417"/>
            <a:ext cx="11110555" cy="108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 err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Nhận</a:t>
            </a: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xét</a:t>
            </a: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Số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nào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nhân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1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cũng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có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kết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quả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bằng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chính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số</a:t>
            </a:r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đó</a:t>
            </a:r>
            <a:endParaRPr sz="134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1312269" y="3448155"/>
            <a:ext cx="11110555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Nhận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xét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số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nào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nhân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1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có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kết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quả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thế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nào</a:t>
            </a:r>
            <a:r>
              <a:rPr lang="en-US" sz="3296" b="1" dirty="0">
                <a:solidFill>
                  <a:srgbClr val="0070C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?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1929340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4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4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4515178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9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9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705930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7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7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9654373" y="1201692"/>
            <a:ext cx="1521528" cy="15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5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C0000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= 5</a:t>
            </a:r>
            <a:endParaRPr sz="134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2" name="Google Shape;212;p8"/>
          <p:cNvGrpSpPr/>
          <p:nvPr/>
        </p:nvGrpSpPr>
        <p:grpSpPr>
          <a:xfrm>
            <a:off x="217015" y="175580"/>
            <a:ext cx="761574" cy="735093"/>
            <a:chOff x="289719" y="228600"/>
            <a:chExt cx="1268951" cy="1268951"/>
          </a:xfrm>
        </p:grpSpPr>
        <p:sp>
          <p:nvSpPr>
            <p:cNvPr id="213" name="Google Shape;213;p8"/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r>
                <a:rPr lang="en-US" sz="5393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348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/>
          <p:nvPr/>
        </p:nvSpPr>
        <p:spPr>
          <a:xfrm>
            <a:off x="328053" y="109063"/>
            <a:ext cx="9920195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b)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Lấy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ví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dụ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tương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tự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câu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a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rồi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chia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sẻ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bạn</a:t>
            </a:r>
            <a:r>
              <a:rPr lang="en-US" sz="3296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3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9817" y="2558489"/>
            <a:ext cx="2561774" cy="431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2196" y="2534987"/>
            <a:ext cx="2283229" cy="431866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3613127" y="1196086"/>
            <a:ext cx="2889069" cy="1484016"/>
          </a:xfrm>
          <a:prstGeom prst="wedgeRoundRectCallout">
            <a:avLst>
              <a:gd name="adj1" fmla="val -35378"/>
              <a:gd name="adj2" fmla="val 95079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3 x 1 = 3</a:t>
            </a:r>
            <a:endParaRPr sz="1348"/>
          </a:p>
          <a:p>
            <a:pPr algn="ctr"/>
            <a:r>
              <a:rPr lang="en-US" sz="4045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8 x 1 = 8 </a:t>
            </a:r>
            <a:endParaRPr sz="1348"/>
          </a:p>
        </p:txBody>
      </p:sp>
      <p:sp>
        <p:nvSpPr>
          <p:cNvPr id="223" name="Google Shape;223;p9"/>
          <p:cNvSpPr/>
          <p:nvPr/>
        </p:nvSpPr>
        <p:spPr>
          <a:xfrm>
            <a:off x="8660327" y="1185839"/>
            <a:ext cx="2889069" cy="1484016"/>
          </a:xfrm>
          <a:prstGeom prst="wedgeRoundRectCallout">
            <a:avLst>
              <a:gd name="adj1" fmla="val -49789"/>
              <a:gd name="adj2" fmla="val 80599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r>
              <a:rPr lang="en-US" sz="4045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6 x 1 = 6</a:t>
            </a:r>
            <a:endParaRPr sz="1348"/>
          </a:p>
          <a:p>
            <a:pPr algn="ctr"/>
            <a:r>
              <a:rPr lang="en-US" sz="4045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1 x 6 = 6</a:t>
            </a:r>
            <a:endParaRPr sz="134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519" y="1050376"/>
            <a:ext cx="10376887" cy="494005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0"/>
          <p:cNvSpPr/>
          <p:nvPr/>
        </p:nvSpPr>
        <p:spPr>
          <a:xfrm>
            <a:off x="3127968" y="3805300"/>
            <a:ext cx="6107297" cy="3086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/>
            <a:endParaRPr sz="217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1170531" y="266327"/>
            <a:ext cx="9121110" cy="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a)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Đọc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nội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dung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sau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và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thảo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luận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bạn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3" name="Google Shape;233;p10"/>
          <p:cNvGrpSpPr/>
          <p:nvPr/>
        </p:nvGrpSpPr>
        <p:grpSpPr>
          <a:xfrm>
            <a:off x="344557" y="225287"/>
            <a:ext cx="765037" cy="685386"/>
            <a:chOff x="289719" y="228600"/>
            <a:chExt cx="1268951" cy="1268951"/>
          </a:xfrm>
        </p:grpSpPr>
        <p:sp>
          <p:nvSpPr>
            <p:cNvPr id="234" name="Google Shape;234;p10"/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endParaRPr sz="217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0">
              <a:noAutofit/>
            </a:bodyPr>
            <a:lstStyle/>
            <a:p>
              <a:pPr algn="ctr"/>
              <a:r>
                <a:rPr lang="en-US" sz="5393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348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10FFF09B094A994CACC07D02FBFE3665" ma:contentTypeVersion="2" ma:contentTypeDescription="Tạo tài liệu mới." ma:contentTypeScope="" ma:versionID="ec51911ffb4e45e352bdb2fb3de0c62c">
  <xsd:schema xmlns:xsd="http://www.w3.org/2001/XMLSchema" xmlns:xs="http://www.w3.org/2001/XMLSchema" xmlns:p="http://schemas.microsoft.com/office/2006/metadata/properties" xmlns:ns3="a8253508-715f-45ad-a2e0-dbc901cefa03" targetNamespace="http://schemas.microsoft.com/office/2006/metadata/properties" ma:root="true" ma:fieldsID="0d5e7d9a892f815089d45f00b0a0f0ee" ns3:_="">
    <xsd:import namespace="a8253508-715f-45ad-a2e0-dbc901cefa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53508-715f-45ad-a2e0-dbc901cef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5F8CA6-93F0-492C-B5B8-7C49C8A9E9E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8253508-715f-45ad-a2e0-dbc901cefa0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2CBA6E-9F44-4C36-AA2F-E4C8EB09C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53508-715f-45ad-a2e0-dbc901cefa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5B30D6-B784-4692-B785-064843E12F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305</Words>
  <Application>Microsoft Office PowerPoint</Application>
  <PresentationFormat>Custom</PresentationFormat>
  <Paragraphs>101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3</cp:revision>
  <dcterms:created xsi:type="dcterms:W3CDTF">2022-09-30T03:30:02Z</dcterms:created>
  <dcterms:modified xsi:type="dcterms:W3CDTF">2022-10-02T09:48:22Z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0x01010010FFF09B094A994CACC07D02FBFE3665</vt:lpwstr>
  </property>
</Properties>
</file>