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8" r:id="rId3"/>
    <p:sldId id="302" r:id="rId4"/>
    <p:sldId id="279" r:id="rId5"/>
    <p:sldId id="303" r:id="rId6"/>
    <p:sldId id="304" r:id="rId7"/>
    <p:sldId id="305" r:id="rId8"/>
    <p:sldId id="306" r:id="rId9"/>
    <p:sldId id="307" r:id="rId10"/>
    <p:sldId id="28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98ECB-26B1-0F20-0D00-4CCEB1DFC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E5184A-2D71-00E5-708E-77C36B3B1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1A4E5F-6DDB-7ACA-A24E-02790523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93EF0-D40B-A8C6-5BF4-4D4AEF64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27B9D6-786A-8A6D-5053-4F9EDC4D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96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64ECD-A1E2-9A20-747D-787D3EC6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F59565-6B59-ED1F-317D-A21ACEFB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98A8D8-F9E5-69FE-0994-2BE4840F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99767D-FDF0-8693-EA45-319D08EB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36F22E-66F3-6D6E-4740-246B0CC1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4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67E2BB-34E3-E718-26AB-2443CC5E5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CC25EE-19CF-A608-5239-5E3E24C40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06678-054C-7444-D2F3-BB8EEC66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DCBFCA-F78D-412F-2A99-EEACCDA2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1812F8-B353-6D73-C02D-4EE70895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82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54316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47D84-335A-7398-2C87-28CBA242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83D147-8FB3-6409-5A49-CF2DBCDAD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9A4B6-784B-1B14-3359-8727E7AF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3F0CC-95A7-CEBE-9E5B-AF00781E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0AE382-8441-5EC0-2CB7-14CF8924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125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24F5F-EDEF-6EA4-CE32-A79C5451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C2370A-B014-5092-B9C6-508B39BDB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D137A9-EE85-16BE-41D8-0291F82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2E80E-25DF-F23C-6AE3-97DB3AE4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A0398-A3EC-3F39-27EA-6740AADF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007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C7A3D-F67F-517D-386F-4BF17880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AEBBEF-ABF8-A9A2-7ED3-74ACC9769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D35671-380E-97FF-F379-F91BCB7D4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9EEDC2-8071-E137-C6F6-0E78E699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E6C4E8-C152-58A1-8B42-3CF2FE0E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4E4B42-236D-B330-4843-032C0AC9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9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B4BC4-CF6F-2195-4EB9-981E6904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9D8FA-DAA4-79C4-EE6F-D3E48678D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1B3F9D-AE62-E654-412D-344E8384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1E78CB-4429-0D23-F812-C94EA7B12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CB3EB7-A18C-D73D-4789-FC94A2668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FEB65A-DA18-FB4C-4F21-D5794CB5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F788DA0-4758-CFC3-BA3A-28DA6CCF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731EFA-C229-6FA1-1683-E77CFDDB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0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7D0B7-BA33-6506-0C14-7B942224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CBD33-94ED-D1E0-A699-DDF52A66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3AE682-14AB-1C56-DFAE-C778CC04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39636F-FCBA-7943-D1A1-D5B7C963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52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6E6715A-23C2-A85B-DE87-5F56141C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B55FBC-0087-1B5E-9B57-7F98CEEC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ABB47C-17BB-1D33-ED93-DA0E7E5B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80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F58E3-49D3-C2D8-F112-C97AA66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1DD3D8-B62B-59DC-32A5-B4F8EFAA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485E73-13A1-262C-EFDA-12C2384E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FE733-24A1-D2AC-EED0-B93E24B5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D86C48-169E-F801-5D63-DFBF7FE7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FD4981-D7EC-1CA1-0AF1-FD8401A4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6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819FD-84EF-E849-7EEA-5A3F5995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871E7A-E76C-AAF6-0F82-1BBC03D0D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7A96EA-D4D5-7986-9722-6B3C11FA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CC77DA-6D7C-227B-B54E-889C1BCC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8687E4-B0C0-2B70-3C3C-CE1360FA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280C19-16CD-285B-2892-A7B7DE8E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6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C0C133-B9FA-E9F0-39E8-D1BC49D1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6C428B-9DC0-89A4-05D5-5FBEA2427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D905DD-01DC-B07B-C374-5C86EC445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D5B4-2236-4054-9B63-F0C342B114E0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C25C4-A682-D885-A935-F3AC551AB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790607-A0C2-E7B6-41F2-D604DD4D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81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704641A-9898-F9C3-8561-F5A4082DD895}"/>
              </a:ext>
            </a:extLst>
          </p:cNvPr>
          <p:cNvSpPr txBox="1"/>
          <p:nvPr/>
        </p:nvSpPr>
        <p:spPr>
          <a:xfrm>
            <a:off x="1281408" y="2331958"/>
            <a:ext cx="108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Gam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3902299"/>
            <a:ext cx="8182292" cy="241229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81408" y="-74374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1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2">
            <a:extLst>
              <a:ext uri="{FF2B5EF4-FFF2-40B4-BE49-F238E27FC236}">
                <a16:creationId xmlns:a16="http://schemas.microsoft.com/office/drawing/2014/main" xmlns="" id="{E15A2608-820F-BA33-5CBF-6BCF7726D465}"/>
              </a:ext>
            </a:extLst>
          </p:cNvPr>
          <p:cNvGrpSpPr/>
          <p:nvPr/>
        </p:nvGrpSpPr>
        <p:grpSpPr>
          <a:xfrm>
            <a:off x="3025393" y="2275953"/>
            <a:ext cx="767781" cy="695590"/>
            <a:chOff x="5534000" y="3454843"/>
            <a:chExt cx="1025008" cy="928631"/>
          </a:xfrm>
        </p:grpSpPr>
        <p:grpSp>
          <p:nvGrpSpPr>
            <p:cNvPr id="80" name="Group 68">
              <a:extLst>
                <a:ext uri="{FF2B5EF4-FFF2-40B4-BE49-F238E27FC236}">
                  <a16:creationId xmlns:a16="http://schemas.microsoft.com/office/drawing/2014/main" xmlns="" id="{EA30401C-2D4E-CC1B-8A05-A9C0B0CCD785}"/>
                </a:ext>
              </a:extLst>
            </p:cNvPr>
            <p:cNvGrpSpPr/>
            <p:nvPr/>
          </p:nvGrpSpPr>
          <p:grpSpPr>
            <a:xfrm>
              <a:off x="5534000" y="3454843"/>
              <a:ext cx="1025008" cy="928631"/>
              <a:chOff x="5378323" y="3491595"/>
              <a:chExt cx="1025008" cy="928631"/>
            </a:xfrm>
          </p:grpSpPr>
          <p:sp>
            <p:nvSpPr>
              <p:cNvPr id="83" name="Flowchart: Delay 11">
                <a:extLst>
                  <a:ext uri="{FF2B5EF4-FFF2-40B4-BE49-F238E27FC236}">
                    <a16:creationId xmlns:a16="http://schemas.microsoft.com/office/drawing/2014/main" xmlns="" id="{E5F4C41B-86A7-62AF-181F-7DDACBFB31D9}"/>
                  </a:ext>
                </a:extLst>
              </p:cNvPr>
              <p:cNvSpPr/>
              <p:nvPr/>
            </p:nvSpPr>
            <p:spPr>
              <a:xfrm rot="16200000">
                <a:off x="5426511" y="3443407"/>
                <a:ext cx="928631" cy="1025008"/>
              </a:xfrm>
              <a:custGeom>
                <a:avLst/>
                <a:gdLst>
                  <a:gd name="connsiteX0" fmla="*/ 0 w 550558"/>
                  <a:gd name="connsiteY0" fmla="*/ 0 h 637553"/>
                  <a:gd name="connsiteX1" fmla="*/ 275279 w 550558"/>
                  <a:gd name="connsiteY1" fmla="*/ 0 h 637553"/>
                  <a:gd name="connsiteX2" fmla="*/ 550558 w 550558"/>
                  <a:gd name="connsiteY2" fmla="*/ 318777 h 637553"/>
                  <a:gd name="connsiteX3" fmla="*/ 275279 w 550558"/>
                  <a:gd name="connsiteY3" fmla="*/ 637554 h 637553"/>
                  <a:gd name="connsiteX4" fmla="*/ 0 w 550558"/>
                  <a:gd name="connsiteY4" fmla="*/ 637553 h 637553"/>
                  <a:gd name="connsiteX5" fmla="*/ 0 w 550558"/>
                  <a:gd name="connsiteY5" fmla="*/ 0 h 637553"/>
                  <a:gd name="connsiteX0" fmla="*/ 0 w 566245"/>
                  <a:gd name="connsiteY0" fmla="*/ 44386 h 681940"/>
                  <a:gd name="connsiteX1" fmla="*/ 435077 w 566245"/>
                  <a:gd name="connsiteY1" fmla="*/ 0 h 681940"/>
                  <a:gd name="connsiteX2" fmla="*/ 550558 w 566245"/>
                  <a:gd name="connsiteY2" fmla="*/ 363163 h 681940"/>
                  <a:gd name="connsiteX3" fmla="*/ 275279 w 566245"/>
                  <a:gd name="connsiteY3" fmla="*/ 681940 h 681940"/>
                  <a:gd name="connsiteX4" fmla="*/ 0 w 566245"/>
                  <a:gd name="connsiteY4" fmla="*/ 681939 h 681940"/>
                  <a:gd name="connsiteX5" fmla="*/ 0 w 566245"/>
                  <a:gd name="connsiteY5" fmla="*/ 44386 h 681940"/>
                  <a:gd name="connsiteX0" fmla="*/ 0 w 558355"/>
                  <a:gd name="connsiteY0" fmla="*/ 44386 h 752965"/>
                  <a:gd name="connsiteX1" fmla="*/ 435077 w 558355"/>
                  <a:gd name="connsiteY1" fmla="*/ 0 h 752965"/>
                  <a:gd name="connsiteX2" fmla="*/ 550558 w 558355"/>
                  <a:gd name="connsiteY2" fmla="*/ 363163 h 752965"/>
                  <a:gd name="connsiteX3" fmla="*/ 381811 w 558355"/>
                  <a:gd name="connsiteY3" fmla="*/ 752965 h 752965"/>
                  <a:gd name="connsiteX4" fmla="*/ 0 w 558355"/>
                  <a:gd name="connsiteY4" fmla="*/ 681939 h 752965"/>
                  <a:gd name="connsiteX5" fmla="*/ 0 w 558355"/>
                  <a:gd name="connsiteY5" fmla="*/ 44386 h 752965"/>
                  <a:gd name="connsiteX0" fmla="*/ 0 w 557565"/>
                  <a:gd name="connsiteY0" fmla="*/ 44386 h 761843"/>
                  <a:gd name="connsiteX1" fmla="*/ 435077 w 557565"/>
                  <a:gd name="connsiteY1" fmla="*/ 0 h 761843"/>
                  <a:gd name="connsiteX2" fmla="*/ 550558 w 557565"/>
                  <a:gd name="connsiteY2" fmla="*/ 363163 h 761843"/>
                  <a:gd name="connsiteX3" fmla="*/ 443955 w 557565"/>
                  <a:gd name="connsiteY3" fmla="*/ 761843 h 761843"/>
                  <a:gd name="connsiteX4" fmla="*/ 0 w 557565"/>
                  <a:gd name="connsiteY4" fmla="*/ 681939 h 761843"/>
                  <a:gd name="connsiteX5" fmla="*/ 0 w 557565"/>
                  <a:gd name="connsiteY5" fmla="*/ 44386 h 761843"/>
                  <a:gd name="connsiteX0" fmla="*/ 0 w 595190"/>
                  <a:gd name="connsiteY0" fmla="*/ 44386 h 761843"/>
                  <a:gd name="connsiteX1" fmla="*/ 435077 w 595190"/>
                  <a:gd name="connsiteY1" fmla="*/ 0 h 761843"/>
                  <a:gd name="connsiteX2" fmla="*/ 594946 w 595190"/>
                  <a:gd name="connsiteY2" fmla="*/ 372041 h 761843"/>
                  <a:gd name="connsiteX3" fmla="*/ 443955 w 595190"/>
                  <a:gd name="connsiteY3" fmla="*/ 761843 h 761843"/>
                  <a:gd name="connsiteX4" fmla="*/ 0 w 595190"/>
                  <a:gd name="connsiteY4" fmla="*/ 681939 h 761843"/>
                  <a:gd name="connsiteX5" fmla="*/ 0 w 595190"/>
                  <a:gd name="connsiteY5" fmla="*/ 44386 h 761843"/>
                  <a:gd name="connsiteX0" fmla="*/ 0 w 665989"/>
                  <a:gd name="connsiteY0" fmla="*/ 44386 h 761843"/>
                  <a:gd name="connsiteX1" fmla="*/ 435077 w 665989"/>
                  <a:gd name="connsiteY1" fmla="*/ 0 h 761843"/>
                  <a:gd name="connsiteX2" fmla="*/ 665967 w 665989"/>
                  <a:gd name="connsiteY2" fmla="*/ 372044 h 761843"/>
                  <a:gd name="connsiteX3" fmla="*/ 443955 w 665989"/>
                  <a:gd name="connsiteY3" fmla="*/ 761843 h 761843"/>
                  <a:gd name="connsiteX4" fmla="*/ 0 w 665989"/>
                  <a:gd name="connsiteY4" fmla="*/ 681939 h 761843"/>
                  <a:gd name="connsiteX5" fmla="*/ 0 w 665989"/>
                  <a:gd name="connsiteY5" fmla="*/ 44386 h 761843"/>
                  <a:gd name="connsiteX0" fmla="*/ 0 w 666462"/>
                  <a:gd name="connsiteY0" fmla="*/ 121748 h 839205"/>
                  <a:gd name="connsiteX1" fmla="*/ 399064 w 666462"/>
                  <a:gd name="connsiteY1" fmla="*/ 0 h 839205"/>
                  <a:gd name="connsiteX2" fmla="*/ 665967 w 666462"/>
                  <a:gd name="connsiteY2" fmla="*/ 449406 h 839205"/>
                  <a:gd name="connsiteX3" fmla="*/ 443955 w 666462"/>
                  <a:gd name="connsiteY3" fmla="*/ 839205 h 839205"/>
                  <a:gd name="connsiteX4" fmla="*/ 0 w 666462"/>
                  <a:gd name="connsiteY4" fmla="*/ 759301 h 839205"/>
                  <a:gd name="connsiteX5" fmla="*/ 0 w 666462"/>
                  <a:gd name="connsiteY5" fmla="*/ 121748 h 839205"/>
                  <a:gd name="connsiteX0" fmla="*/ 0 w 665972"/>
                  <a:gd name="connsiteY0" fmla="*/ 121748 h 925165"/>
                  <a:gd name="connsiteX1" fmla="*/ 399064 w 665972"/>
                  <a:gd name="connsiteY1" fmla="*/ 0 h 925165"/>
                  <a:gd name="connsiteX2" fmla="*/ 665967 w 665972"/>
                  <a:gd name="connsiteY2" fmla="*/ 449406 h 925165"/>
                  <a:gd name="connsiteX3" fmla="*/ 393538 w 665972"/>
                  <a:gd name="connsiteY3" fmla="*/ 925165 h 925165"/>
                  <a:gd name="connsiteX4" fmla="*/ 0 w 665972"/>
                  <a:gd name="connsiteY4" fmla="*/ 759301 h 925165"/>
                  <a:gd name="connsiteX5" fmla="*/ 0 w 665972"/>
                  <a:gd name="connsiteY5" fmla="*/ 121748 h 925165"/>
                  <a:gd name="connsiteX0" fmla="*/ 0 w 680376"/>
                  <a:gd name="connsiteY0" fmla="*/ 171647 h 932082"/>
                  <a:gd name="connsiteX1" fmla="*/ 413469 w 680376"/>
                  <a:gd name="connsiteY1" fmla="*/ 6917 h 932082"/>
                  <a:gd name="connsiteX2" fmla="*/ 680372 w 680376"/>
                  <a:gd name="connsiteY2" fmla="*/ 456323 h 932082"/>
                  <a:gd name="connsiteX3" fmla="*/ 407943 w 680376"/>
                  <a:gd name="connsiteY3" fmla="*/ 932082 h 932082"/>
                  <a:gd name="connsiteX4" fmla="*/ 14405 w 680376"/>
                  <a:gd name="connsiteY4" fmla="*/ 766218 h 932082"/>
                  <a:gd name="connsiteX5" fmla="*/ 0 w 680376"/>
                  <a:gd name="connsiteY5" fmla="*/ 171647 h 932082"/>
                  <a:gd name="connsiteX0" fmla="*/ 21608 w 701984"/>
                  <a:gd name="connsiteY0" fmla="*/ 171647 h 932082"/>
                  <a:gd name="connsiteX1" fmla="*/ 435077 w 701984"/>
                  <a:gd name="connsiteY1" fmla="*/ 6917 h 932082"/>
                  <a:gd name="connsiteX2" fmla="*/ 701980 w 701984"/>
                  <a:gd name="connsiteY2" fmla="*/ 456323 h 932082"/>
                  <a:gd name="connsiteX3" fmla="*/ 429551 w 701984"/>
                  <a:gd name="connsiteY3" fmla="*/ 932082 h 932082"/>
                  <a:gd name="connsiteX4" fmla="*/ 0 w 701984"/>
                  <a:gd name="connsiteY4" fmla="*/ 697454 h 932082"/>
                  <a:gd name="connsiteX5" fmla="*/ 21608 w 701984"/>
                  <a:gd name="connsiteY5" fmla="*/ 171647 h 932082"/>
                  <a:gd name="connsiteX0" fmla="*/ 21608 w 702021"/>
                  <a:gd name="connsiteY0" fmla="*/ 178331 h 938766"/>
                  <a:gd name="connsiteX1" fmla="*/ 446601 w 702021"/>
                  <a:gd name="connsiteY1" fmla="*/ 6727 h 938766"/>
                  <a:gd name="connsiteX2" fmla="*/ 701980 w 702021"/>
                  <a:gd name="connsiteY2" fmla="*/ 463007 h 938766"/>
                  <a:gd name="connsiteX3" fmla="*/ 429551 w 702021"/>
                  <a:gd name="connsiteY3" fmla="*/ 938766 h 938766"/>
                  <a:gd name="connsiteX4" fmla="*/ 0 w 702021"/>
                  <a:gd name="connsiteY4" fmla="*/ 704138 h 938766"/>
                  <a:gd name="connsiteX5" fmla="*/ 21608 w 702021"/>
                  <a:gd name="connsiteY5" fmla="*/ 178331 h 938766"/>
                  <a:gd name="connsiteX0" fmla="*/ 21608 w 702197"/>
                  <a:gd name="connsiteY0" fmla="*/ 178331 h 925015"/>
                  <a:gd name="connsiteX1" fmla="*/ 446601 w 702197"/>
                  <a:gd name="connsiteY1" fmla="*/ 6727 h 925015"/>
                  <a:gd name="connsiteX2" fmla="*/ 701980 w 702197"/>
                  <a:gd name="connsiteY2" fmla="*/ 463007 h 925015"/>
                  <a:gd name="connsiteX3" fmla="*/ 406503 w 702197"/>
                  <a:gd name="connsiteY3" fmla="*/ 925015 h 925015"/>
                  <a:gd name="connsiteX4" fmla="*/ 0 w 702197"/>
                  <a:gd name="connsiteY4" fmla="*/ 704138 h 925015"/>
                  <a:gd name="connsiteX5" fmla="*/ 21608 w 702197"/>
                  <a:gd name="connsiteY5" fmla="*/ 178331 h 9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197" h="925015">
                    <a:moveTo>
                      <a:pt x="21608" y="178331"/>
                    </a:moveTo>
                    <a:cubicBezTo>
                      <a:pt x="113368" y="178331"/>
                      <a:pt x="333206" y="-40719"/>
                      <a:pt x="446601" y="6727"/>
                    </a:cubicBezTo>
                    <a:cubicBezTo>
                      <a:pt x="559996" y="54173"/>
                      <a:pt x="708663" y="309959"/>
                      <a:pt x="701980" y="463007"/>
                    </a:cubicBezTo>
                    <a:cubicBezTo>
                      <a:pt x="695297" y="616055"/>
                      <a:pt x="558535" y="925015"/>
                      <a:pt x="406503" y="925015"/>
                    </a:cubicBezTo>
                    <a:lnTo>
                      <a:pt x="0" y="704138"/>
                    </a:lnTo>
                    <a:lnTo>
                      <a:pt x="21608" y="1783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  <p:cxnSp>
            <p:nvCxnSpPr>
              <p:cNvPr id="84" name="Straight Connector 61">
                <a:extLst>
                  <a:ext uri="{FF2B5EF4-FFF2-40B4-BE49-F238E27FC236}">
                    <a16:creationId xmlns:a16="http://schemas.microsoft.com/office/drawing/2014/main" xmlns="" id="{5CCEBAB2-248C-18D7-F801-0B6D506BC968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>
                <a:off x="5891380" y="3491883"/>
                <a:ext cx="4" cy="3053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62">
                <a:extLst>
                  <a:ext uri="{FF2B5EF4-FFF2-40B4-BE49-F238E27FC236}">
                    <a16:creationId xmlns:a16="http://schemas.microsoft.com/office/drawing/2014/main" xmlns="" id="{675CDCBA-4256-545F-EEB2-44D353FAC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005" y="3501930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63">
                <a:extLst>
                  <a:ext uri="{FF2B5EF4-FFF2-40B4-BE49-F238E27FC236}">
                    <a16:creationId xmlns:a16="http://schemas.microsoft.com/office/drawing/2014/main" xmlns="" id="{8ADBA627-A6A5-493D-55AA-ED5EC58BC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1459" y="3551398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64">
                <a:extLst>
                  <a:ext uri="{FF2B5EF4-FFF2-40B4-BE49-F238E27FC236}">
                    <a16:creationId xmlns:a16="http://schemas.microsoft.com/office/drawing/2014/main" xmlns="" id="{599C0CD7-385C-F0D5-46E0-669829A9C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2365" y="3625562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65">
                <a:extLst>
                  <a:ext uri="{FF2B5EF4-FFF2-40B4-BE49-F238E27FC236}">
                    <a16:creationId xmlns:a16="http://schemas.microsoft.com/office/drawing/2014/main" xmlns="" id="{FE6ECE23-5535-2598-AA26-ABBAA96182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3326" y="3517170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66">
                <a:extLst>
                  <a:ext uri="{FF2B5EF4-FFF2-40B4-BE49-F238E27FC236}">
                    <a16:creationId xmlns:a16="http://schemas.microsoft.com/office/drawing/2014/main" xmlns="" id="{1EC58C9D-F36E-D0A7-C778-7759845DE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2981" y="3551398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67">
                <a:extLst>
                  <a:ext uri="{FF2B5EF4-FFF2-40B4-BE49-F238E27FC236}">
                    <a16:creationId xmlns:a16="http://schemas.microsoft.com/office/drawing/2014/main" xmlns="" id="{F0091E4A-3B5C-97DF-3C36-A2691DE40A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5635" y="3608781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69">
              <a:extLst>
                <a:ext uri="{FF2B5EF4-FFF2-40B4-BE49-F238E27FC236}">
                  <a16:creationId xmlns:a16="http://schemas.microsoft.com/office/drawing/2014/main" xmlns="" id="{29B96060-61BF-7FD3-F517-A7FB212C5D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372" y="3648229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71">
              <a:extLst>
                <a:ext uri="{FF2B5EF4-FFF2-40B4-BE49-F238E27FC236}">
                  <a16:creationId xmlns:a16="http://schemas.microsoft.com/office/drawing/2014/main" xmlns="" id="{4F2DB39B-657E-CA87-66D1-3EECC1E789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9792" y="3674341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48">
            <a:extLst>
              <a:ext uri="{FF2B5EF4-FFF2-40B4-BE49-F238E27FC236}">
                <a16:creationId xmlns:a16="http://schemas.microsoft.com/office/drawing/2014/main" xmlns="" id="{E2A25B0C-862D-89CE-CF2A-0E1974520DCD}"/>
              </a:ext>
            </a:extLst>
          </p:cNvPr>
          <p:cNvCxnSpPr>
            <a:cxnSpLocks/>
          </p:cNvCxnSpPr>
          <p:nvPr/>
        </p:nvCxnSpPr>
        <p:spPr>
          <a:xfrm flipV="1">
            <a:off x="3409282" y="2571883"/>
            <a:ext cx="0" cy="3448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41">
            <a:extLst>
              <a:ext uri="{FF2B5EF4-FFF2-40B4-BE49-F238E27FC236}">
                <a16:creationId xmlns:a16="http://schemas.microsoft.com/office/drawing/2014/main" xmlns="" id="{7D439684-9496-6813-0E20-5D7932B0FBA2}"/>
              </a:ext>
            </a:extLst>
          </p:cNvPr>
          <p:cNvCxnSpPr>
            <a:cxnSpLocks/>
          </p:cNvCxnSpPr>
          <p:nvPr/>
        </p:nvCxnSpPr>
        <p:spPr>
          <a:xfrm flipH="1" flipV="1">
            <a:off x="3409283" y="2568779"/>
            <a:ext cx="1" cy="37529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73">
            <a:extLst>
              <a:ext uri="{FF2B5EF4-FFF2-40B4-BE49-F238E27FC236}">
                <a16:creationId xmlns:a16="http://schemas.microsoft.com/office/drawing/2014/main" xmlns="" id="{B2589DC5-7AAB-52B0-54A8-34ECE1F8C54D}"/>
              </a:ext>
            </a:extLst>
          </p:cNvPr>
          <p:cNvCxnSpPr>
            <a:cxnSpLocks/>
          </p:cNvCxnSpPr>
          <p:nvPr/>
        </p:nvCxnSpPr>
        <p:spPr>
          <a:xfrm flipH="1" flipV="1">
            <a:off x="3347394" y="2577744"/>
            <a:ext cx="68315" cy="38453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5">
            <a:extLst>
              <a:ext uri="{FF2B5EF4-FFF2-40B4-BE49-F238E27FC236}">
                <a16:creationId xmlns:a16="http://schemas.microsoft.com/office/drawing/2014/main" xmlns="" id="{4896A729-D86D-C1F3-2BC0-0891CCC5D12A}"/>
              </a:ext>
            </a:extLst>
          </p:cNvPr>
          <p:cNvGrpSpPr/>
          <p:nvPr/>
        </p:nvGrpSpPr>
        <p:grpSpPr>
          <a:xfrm>
            <a:off x="924071" y="1906679"/>
            <a:ext cx="5068954" cy="1762516"/>
            <a:chOff x="2787587" y="4095958"/>
            <a:chExt cx="6107031" cy="1779260"/>
          </a:xfrm>
        </p:grpSpPr>
        <p:grpSp>
          <p:nvGrpSpPr>
            <p:cNvPr id="95" name="Group 7">
              <a:extLst>
                <a:ext uri="{FF2B5EF4-FFF2-40B4-BE49-F238E27FC236}">
                  <a16:creationId xmlns:a16="http://schemas.microsoft.com/office/drawing/2014/main" xmlns="" id="{68458D5A-6CFF-B9D2-4DA9-8FEF5412FFC4}"/>
                </a:ext>
              </a:extLst>
            </p:cNvPr>
            <p:cNvGrpSpPr/>
            <p:nvPr/>
          </p:nvGrpSpPr>
          <p:grpSpPr>
            <a:xfrm>
              <a:off x="2787587" y="5098952"/>
              <a:ext cx="6107031" cy="776266"/>
              <a:chOff x="2787588" y="5098951"/>
              <a:chExt cx="5507353" cy="776266"/>
            </a:xfrm>
          </p:grpSpPr>
          <p:grpSp>
            <p:nvGrpSpPr>
              <p:cNvPr id="106" name="Group 22">
                <a:extLst>
                  <a:ext uri="{FF2B5EF4-FFF2-40B4-BE49-F238E27FC236}">
                    <a16:creationId xmlns:a16="http://schemas.microsoft.com/office/drawing/2014/main" xmlns="" id="{E101E603-D79B-D77B-3835-F3B616C579B2}"/>
                  </a:ext>
                </a:extLst>
              </p:cNvPr>
              <p:cNvGrpSpPr/>
              <p:nvPr/>
            </p:nvGrpSpPr>
            <p:grpSpPr>
              <a:xfrm>
                <a:off x="3080552" y="5472301"/>
                <a:ext cx="4811697" cy="402916"/>
                <a:chOff x="3080552" y="5472301"/>
                <a:chExt cx="4811697" cy="402916"/>
              </a:xfrm>
            </p:grpSpPr>
            <p:sp>
              <p:nvSpPr>
                <p:cNvPr id="110" name="Rectangle 26">
                  <a:extLst>
                    <a:ext uri="{FF2B5EF4-FFF2-40B4-BE49-F238E27FC236}">
                      <a16:creationId xmlns:a16="http://schemas.microsoft.com/office/drawing/2014/main" xmlns="" id="{6F08196B-1330-DC90-81E3-BF5A61BA38CE}"/>
                    </a:ext>
                  </a:extLst>
                </p:cNvPr>
                <p:cNvSpPr/>
                <p:nvPr/>
              </p:nvSpPr>
              <p:spPr>
                <a:xfrm>
                  <a:off x="3080552" y="5472301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11" name="Rectangle 27">
                  <a:extLst>
                    <a:ext uri="{FF2B5EF4-FFF2-40B4-BE49-F238E27FC236}">
                      <a16:creationId xmlns:a16="http://schemas.microsoft.com/office/drawing/2014/main" xmlns="" id="{F6F27EA9-85D3-59C4-50AA-597C24CCE9EA}"/>
                    </a:ext>
                  </a:extLst>
                </p:cNvPr>
                <p:cNvSpPr/>
                <p:nvPr/>
              </p:nvSpPr>
              <p:spPr>
                <a:xfrm>
                  <a:off x="7485356" y="5511233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grpSp>
            <p:nvGrpSpPr>
              <p:cNvPr id="107" name="Group 23">
                <a:extLst>
                  <a:ext uri="{FF2B5EF4-FFF2-40B4-BE49-F238E27FC236}">
                    <a16:creationId xmlns:a16="http://schemas.microsoft.com/office/drawing/2014/main" xmlns="" id="{EC41DD38-FA7E-77FC-79E9-7B18C8750CD3}"/>
                  </a:ext>
                </a:extLst>
              </p:cNvPr>
              <p:cNvGrpSpPr/>
              <p:nvPr/>
            </p:nvGrpSpPr>
            <p:grpSpPr>
              <a:xfrm>
                <a:off x="2787588" y="5098951"/>
                <a:ext cx="5507353" cy="581976"/>
                <a:chOff x="2787588" y="5098951"/>
                <a:chExt cx="5507353" cy="581976"/>
              </a:xfrm>
            </p:grpSpPr>
            <p:sp>
              <p:nvSpPr>
                <p:cNvPr id="108" name="Trapezoid 24">
                  <a:extLst>
                    <a:ext uri="{FF2B5EF4-FFF2-40B4-BE49-F238E27FC236}">
                      <a16:creationId xmlns:a16="http://schemas.microsoft.com/office/drawing/2014/main" xmlns="" id="{97590E12-F7E2-3202-2E32-B5B46C7E55C1}"/>
                    </a:ext>
                  </a:extLst>
                </p:cNvPr>
                <p:cNvSpPr/>
                <p:nvPr/>
              </p:nvSpPr>
              <p:spPr>
                <a:xfrm>
                  <a:off x="2787588" y="5316942"/>
                  <a:ext cx="5507353" cy="363985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9" name="Trapezoid 25">
                  <a:extLst>
                    <a:ext uri="{FF2B5EF4-FFF2-40B4-BE49-F238E27FC236}">
                      <a16:creationId xmlns:a16="http://schemas.microsoft.com/office/drawing/2014/main" xmlns="" id="{9F25F38C-8779-F2F9-FD89-E9A51A16CDFC}"/>
                    </a:ext>
                  </a:extLst>
                </p:cNvPr>
                <p:cNvSpPr/>
                <p:nvPr/>
              </p:nvSpPr>
              <p:spPr>
                <a:xfrm>
                  <a:off x="2866255" y="5098951"/>
                  <a:ext cx="5354466" cy="226474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</p:grpSp>
        <p:grpSp>
          <p:nvGrpSpPr>
            <p:cNvPr id="96" name="Group 16">
              <a:extLst>
                <a:ext uri="{FF2B5EF4-FFF2-40B4-BE49-F238E27FC236}">
                  <a16:creationId xmlns:a16="http://schemas.microsoft.com/office/drawing/2014/main" xmlns="" id="{6122A6C7-40CA-0CFE-7647-AC10D9F2E899}"/>
                </a:ext>
              </a:extLst>
            </p:cNvPr>
            <p:cNvGrpSpPr/>
            <p:nvPr/>
          </p:nvGrpSpPr>
          <p:grpSpPr>
            <a:xfrm>
              <a:off x="3275703" y="4095958"/>
              <a:ext cx="952937" cy="982212"/>
              <a:chOff x="3275704" y="4095958"/>
              <a:chExt cx="952937" cy="982212"/>
            </a:xfrm>
          </p:grpSpPr>
          <p:grpSp>
            <p:nvGrpSpPr>
              <p:cNvPr id="102" name="Group 18">
                <a:extLst>
                  <a:ext uri="{FF2B5EF4-FFF2-40B4-BE49-F238E27FC236}">
                    <a16:creationId xmlns:a16="http://schemas.microsoft.com/office/drawing/2014/main" xmlns="" id="{047B6C56-F85B-3D71-6F49-AD84AB1364C1}"/>
                  </a:ext>
                </a:extLst>
              </p:cNvPr>
              <p:cNvGrpSpPr/>
              <p:nvPr/>
            </p:nvGrpSpPr>
            <p:grpSpPr>
              <a:xfrm>
                <a:off x="3275704" y="4851362"/>
                <a:ext cx="952937" cy="226808"/>
                <a:chOff x="3283998" y="4922583"/>
                <a:chExt cx="952937" cy="155587"/>
              </a:xfrm>
            </p:grpSpPr>
            <p:sp>
              <p:nvSpPr>
                <p:cNvPr id="104" name="Rectangle 20">
                  <a:extLst>
                    <a:ext uri="{FF2B5EF4-FFF2-40B4-BE49-F238E27FC236}">
                      <a16:creationId xmlns:a16="http://schemas.microsoft.com/office/drawing/2014/main" xmlns="" id="{49A02942-0958-58E2-F2F6-6AF3E051A04B}"/>
                    </a:ext>
                  </a:extLst>
                </p:cNvPr>
                <p:cNvSpPr/>
                <p:nvPr/>
              </p:nvSpPr>
              <p:spPr>
                <a:xfrm>
                  <a:off x="3283998" y="4984440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5" name="Rectangle 21">
                  <a:extLst>
                    <a:ext uri="{FF2B5EF4-FFF2-40B4-BE49-F238E27FC236}">
                      <a16:creationId xmlns:a16="http://schemas.microsoft.com/office/drawing/2014/main" xmlns="" id="{BB0ACB33-8802-AD41-939C-7A1E350CA387}"/>
                    </a:ext>
                  </a:extLst>
                </p:cNvPr>
                <p:cNvSpPr/>
                <p:nvPr/>
              </p:nvSpPr>
              <p:spPr>
                <a:xfrm>
                  <a:off x="3479912" y="4922583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sp>
            <p:nvSpPr>
              <p:cNvPr id="103" name="Rectangle 19">
                <a:extLst>
                  <a:ext uri="{FF2B5EF4-FFF2-40B4-BE49-F238E27FC236}">
                    <a16:creationId xmlns:a16="http://schemas.microsoft.com/office/drawing/2014/main" xmlns="" id="{D90ACD83-FDA0-8736-3607-681CB0127D0A}"/>
                  </a:ext>
                </a:extLst>
              </p:cNvPr>
              <p:cNvSpPr/>
              <p:nvPr/>
            </p:nvSpPr>
            <p:spPr>
              <a:xfrm flipH="1">
                <a:off x="3729313" y="4095958"/>
                <a:ext cx="45719" cy="765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</p:grpSp>
        <p:grpSp>
          <p:nvGrpSpPr>
            <p:cNvPr id="97" name="Group 10">
              <a:extLst>
                <a:ext uri="{FF2B5EF4-FFF2-40B4-BE49-F238E27FC236}">
                  <a16:creationId xmlns:a16="http://schemas.microsoft.com/office/drawing/2014/main" xmlns="" id="{6BB1669D-5977-EEF4-9B7C-1601B828B868}"/>
                </a:ext>
              </a:extLst>
            </p:cNvPr>
            <p:cNvGrpSpPr/>
            <p:nvPr/>
          </p:nvGrpSpPr>
          <p:grpSpPr>
            <a:xfrm>
              <a:off x="7356851" y="4211365"/>
              <a:ext cx="952937" cy="882247"/>
              <a:chOff x="3275704" y="4218785"/>
              <a:chExt cx="952937" cy="882247"/>
            </a:xfrm>
          </p:grpSpPr>
          <p:grpSp>
            <p:nvGrpSpPr>
              <p:cNvPr id="98" name="Group 12">
                <a:extLst>
                  <a:ext uri="{FF2B5EF4-FFF2-40B4-BE49-F238E27FC236}">
                    <a16:creationId xmlns:a16="http://schemas.microsoft.com/office/drawing/2014/main" xmlns="" id="{A554748F-3FD2-F12F-FA5C-54B207E1AEDB}"/>
                  </a:ext>
                </a:extLst>
              </p:cNvPr>
              <p:cNvGrpSpPr/>
              <p:nvPr/>
            </p:nvGrpSpPr>
            <p:grpSpPr>
              <a:xfrm>
                <a:off x="3275704" y="4874190"/>
                <a:ext cx="952937" cy="226842"/>
                <a:chOff x="3283998" y="4938264"/>
                <a:chExt cx="952937" cy="155611"/>
              </a:xfrm>
            </p:grpSpPr>
            <p:sp>
              <p:nvSpPr>
                <p:cNvPr id="100" name="Rectangle 14">
                  <a:extLst>
                    <a:ext uri="{FF2B5EF4-FFF2-40B4-BE49-F238E27FC236}">
                      <a16:creationId xmlns:a16="http://schemas.microsoft.com/office/drawing/2014/main" xmlns="" id="{4F645016-2FEE-E8F1-1469-1612E1143FC0}"/>
                    </a:ext>
                  </a:extLst>
                </p:cNvPr>
                <p:cNvSpPr/>
                <p:nvPr/>
              </p:nvSpPr>
              <p:spPr>
                <a:xfrm>
                  <a:off x="3283998" y="5000145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1" name="Rectangle 15">
                  <a:extLst>
                    <a:ext uri="{FF2B5EF4-FFF2-40B4-BE49-F238E27FC236}">
                      <a16:creationId xmlns:a16="http://schemas.microsoft.com/office/drawing/2014/main" xmlns="" id="{E27C8B1E-FF4B-465E-7849-336483DCCAF5}"/>
                    </a:ext>
                  </a:extLst>
                </p:cNvPr>
                <p:cNvSpPr/>
                <p:nvPr/>
              </p:nvSpPr>
              <p:spPr>
                <a:xfrm>
                  <a:off x="3479912" y="4938264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sp>
            <p:nvSpPr>
              <p:cNvPr id="99" name="Rectangle 13">
                <a:extLst>
                  <a:ext uri="{FF2B5EF4-FFF2-40B4-BE49-F238E27FC236}">
                    <a16:creationId xmlns:a16="http://schemas.microsoft.com/office/drawing/2014/main" xmlns="" id="{2010F68F-8C5E-009E-FD65-1D90CCB171B8}"/>
                  </a:ext>
                </a:extLst>
              </p:cNvPr>
              <p:cNvSpPr/>
              <p:nvPr/>
            </p:nvSpPr>
            <p:spPr>
              <a:xfrm>
                <a:off x="3729312" y="4218785"/>
                <a:ext cx="45719" cy="6659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</p:grpSp>
      </p:grpSp>
      <p:sp>
        <p:nvSpPr>
          <p:cNvPr id="112" name="Oval 46">
            <a:extLst>
              <a:ext uri="{FF2B5EF4-FFF2-40B4-BE49-F238E27FC236}">
                <a16:creationId xmlns:a16="http://schemas.microsoft.com/office/drawing/2014/main" xmlns="" id="{D1077FB6-27E0-8A8F-B872-231CAC597DBF}"/>
              </a:ext>
            </a:extLst>
          </p:cNvPr>
          <p:cNvSpPr/>
          <p:nvPr/>
        </p:nvSpPr>
        <p:spPr>
          <a:xfrm>
            <a:off x="938869" y="1475025"/>
            <a:ext cx="1573093" cy="511291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8" b="1" dirty="0"/>
          </a:p>
        </p:txBody>
      </p:sp>
      <p:sp>
        <p:nvSpPr>
          <p:cNvPr id="113" name="Oval 47">
            <a:extLst>
              <a:ext uri="{FF2B5EF4-FFF2-40B4-BE49-F238E27FC236}">
                <a16:creationId xmlns:a16="http://schemas.microsoft.com/office/drawing/2014/main" xmlns="" id="{B84DC1AD-37E8-75D9-893A-4365A0488EF6}"/>
              </a:ext>
            </a:extLst>
          </p:cNvPr>
          <p:cNvSpPr/>
          <p:nvPr/>
        </p:nvSpPr>
        <p:spPr>
          <a:xfrm>
            <a:off x="4344552" y="1510548"/>
            <a:ext cx="1573093" cy="511291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8" b="1" dirty="0"/>
          </a:p>
        </p:txBody>
      </p:sp>
      <p:grpSp>
        <p:nvGrpSpPr>
          <p:cNvPr id="118" name="Group 50">
            <a:extLst>
              <a:ext uri="{FF2B5EF4-FFF2-40B4-BE49-F238E27FC236}">
                <a16:creationId xmlns:a16="http://schemas.microsoft.com/office/drawing/2014/main" xmlns="" id="{E9B033DC-EAF6-5D36-27F2-ADCD4F543ABC}"/>
              </a:ext>
            </a:extLst>
          </p:cNvPr>
          <p:cNvGrpSpPr/>
          <p:nvPr/>
        </p:nvGrpSpPr>
        <p:grpSpPr>
          <a:xfrm>
            <a:off x="1743668" y="130528"/>
            <a:ext cx="2976080" cy="507190"/>
            <a:chOff x="1615301" y="210071"/>
            <a:chExt cx="2692396" cy="789699"/>
          </a:xfrm>
          <a:solidFill>
            <a:srgbClr val="00FF00"/>
          </a:solidFill>
        </p:grpSpPr>
        <p:sp>
          <p:nvSpPr>
            <p:cNvPr id="119" name="Rectangle: Rounded Corners 51">
              <a:extLst>
                <a:ext uri="{FF2B5EF4-FFF2-40B4-BE49-F238E27FC236}">
                  <a16:creationId xmlns:a16="http://schemas.microsoft.com/office/drawing/2014/main" xmlns="" id="{599A681E-3ED2-710A-824E-2D8A84BDEA46}"/>
                </a:ext>
              </a:extLst>
            </p:cNvPr>
            <p:cNvSpPr/>
            <p:nvPr/>
          </p:nvSpPr>
          <p:spPr>
            <a:xfrm>
              <a:off x="1615301" y="216130"/>
              <a:ext cx="2692396" cy="774975"/>
            </a:xfrm>
            <a:prstGeom prst="roundRect">
              <a:avLst>
                <a:gd name="adj" fmla="val 36253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47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20" name="TextBox 52">
              <a:extLst>
                <a:ext uri="{FF2B5EF4-FFF2-40B4-BE49-F238E27FC236}">
                  <a16:creationId xmlns:a16="http://schemas.microsoft.com/office/drawing/2014/main" xmlns="" id="{32323944-000A-E00F-1941-1144ECDC2FFC}"/>
                </a:ext>
              </a:extLst>
            </p:cNvPr>
            <p:cNvSpPr txBox="1"/>
            <p:nvPr/>
          </p:nvSpPr>
          <p:spPr>
            <a:xfrm>
              <a:off x="1770212" y="210071"/>
              <a:ext cx="2400264" cy="789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269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cân</a:t>
              </a:r>
              <a:r>
                <a:rPr lang="en-US" sz="269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đĩa</a:t>
              </a:r>
              <a:endParaRPr lang="en-US" sz="269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BC1728CC-9E00-A3DE-0EDF-D46673858A93}"/>
              </a:ext>
            </a:extLst>
          </p:cNvPr>
          <p:cNvGrpSpPr/>
          <p:nvPr/>
        </p:nvGrpSpPr>
        <p:grpSpPr>
          <a:xfrm>
            <a:off x="4997970" y="1484425"/>
            <a:ext cx="228310" cy="309186"/>
            <a:chOff x="7709672" y="4025872"/>
            <a:chExt cx="857294" cy="1092256"/>
          </a:xfrm>
        </p:grpSpPr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xmlns="" id="{7C456580-1DE2-6A4F-DD47-BDE523EA8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37357435-D76E-BE8C-81F9-5831B447C672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5BBBAF25-894A-05A5-3832-0427F8427493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7430E253-F70B-87F4-5928-C4FB5B8E6010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0725E6B2-7FC1-D053-489D-355CD6BFC1F4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2AFD5447-05F5-E036-AAFA-C7711C3CFBA6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4DA19F7F-CE32-3574-E66E-226C0FD0E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1" b="89231" l="6957" r="89565">
                        <a14:foregroundMark x1="6957" y1="46154" x2="6957" y2="46154"/>
                        <a14:foregroundMark x1="45217" y1="83077" x2="45217" y2="83077"/>
                        <a14:foregroundMark x1="17391" y1="18462" x2="17391" y2="18462"/>
                        <a14:foregroundMark x1="11304" y1="26154" x2="11304" y2="2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9131" y="1557860"/>
            <a:ext cx="547022" cy="309186"/>
          </a:xfrm>
          <a:prstGeom prst="rect">
            <a:avLst/>
          </a:prstGeom>
        </p:spPr>
      </p:pic>
      <p:cxnSp>
        <p:nvCxnSpPr>
          <p:cNvPr id="128" name="Đường kết nối Mũi tên Thẳng 127">
            <a:extLst>
              <a:ext uri="{FF2B5EF4-FFF2-40B4-BE49-F238E27FC236}">
                <a16:creationId xmlns:a16="http://schemas.microsoft.com/office/drawing/2014/main" xmlns="" id="{6AEF1173-D749-97B7-507A-34A40A810339}"/>
              </a:ext>
            </a:extLst>
          </p:cNvPr>
          <p:cNvCxnSpPr>
            <a:cxnSpLocks/>
          </p:cNvCxnSpPr>
          <p:nvPr/>
        </p:nvCxnSpPr>
        <p:spPr>
          <a:xfrm flipH="1">
            <a:off x="5105651" y="914338"/>
            <a:ext cx="4291" cy="599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xmlns="" id="{D73D7A9F-C88B-5363-B159-560FB80C2129}"/>
              </a:ext>
            </a:extLst>
          </p:cNvPr>
          <p:cNvSpPr txBox="1"/>
          <p:nvPr/>
        </p:nvSpPr>
        <p:spPr>
          <a:xfrm>
            <a:off x="4822293" y="458012"/>
            <a:ext cx="74200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g</a:t>
            </a:r>
          </a:p>
        </p:txBody>
      </p:sp>
      <p:sp>
        <p:nvSpPr>
          <p:cNvPr id="132" name="Hình chữ nhật: Góc Tròn 131">
            <a:extLst>
              <a:ext uri="{FF2B5EF4-FFF2-40B4-BE49-F238E27FC236}">
                <a16:creationId xmlns:a16="http://schemas.microsoft.com/office/drawing/2014/main" xmlns="" id="{441CC5EB-BCE6-C264-E7D8-185391502C59}"/>
              </a:ext>
            </a:extLst>
          </p:cNvPr>
          <p:cNvSpPr/>
          <p:nvPr/>
        </p:nvSpPr>
        <p:spPr>
          <a:xfrm>
            <a:off x="6038923" y="1214371"/>
            <a:ext cx="6116243" cy="1729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Gam là đơn vị đo khối lượng.</a:t>
            </a:r>
          </a:p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Gam viết tắt là g.</a:t>
            </a:r>
          </a:p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kg = 1 000 g; 1 000 g = 1 kg</a:t>
            </a:r>
          </a:p>
        </p:txBody>
      </p:sp>
      <p:grpSp>
        <p:nvGrpSpPr>
          <p:cNvPr id="133" name="Nhóm 132">
            <a:extLst>
              <a:ext uri="{FF2B5EF4-FFF2-40B4-BE49-F238E27FC236}">
                <a16:creationId xmlns:a16="http://schemas.microsoft.com/office/drawing/2014/main" xmlns="" id="{DC912DEE-B77D-3CA6-04AA-DB97422CF207}"/>
              </a:ext>
            </a:extLst>
          </p:cNvPr>
          <p:cNvGrpSpPr/>
          <p:nvPr/>
        </p:nvGrpSpPr>
        <p:grpSpPr>
          <a:xfrm>
            <a:off x="10874819" y="4963728"/>
            <a:ext cx="228310" cy="309186"/>
            <a:chOff x="7709672" y="4025872"/>
            <a:chExt cx="857294" cy="1092256"/>
          </a:xfrm>
        </p:grpSpPr>
        <p:pic>
          <p:nvPicPr>
            <p:cNvPr id="134" name="Hình ảnh 133">
              <a:extLst>
                <a:ext uri="{FF2B5EF4-FFF2-40B4-BE49-F238E27FC236}">
                  <a16:creationId xmlns:a16="http://schemas.microsoft.com/office/drawing/2014/main" xmlns="" id="{73F1F884-27CA-9016-D1A5-A980FA64F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35" name="Hình Bầu dục 134">
              <a:extLst>
                <a:ext uri="{FF2B5EF4-FFF2-40B4-BE49-F238E27FC236}">
                  <a16:creationId xmlns:a16="http://schemas.microsoft.com/office/drawing/2014/main" xmlns="" id="{5328D587-90DB-FBED-E421-D916A0FE1ABC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xmlns="" id="{36E6B191-A775-20A0-9FF3-0450BA772F4C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xmlns="" id="{7C5497CD-FC7F-021D-70BB-F6C9F27BBF41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E29E7717-3F8E-DCFB-8BB3-525E400DB396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61251C40-63FA-5005-7C7B-7183296DEF1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82" name="Nhóm 181">
            <a:extLst>
              <a:ext uri="{FF2B5EF4-FFF2-40B4-BE49-F238E27FC236}">
                <a16:creationId xmlns:a16="http://schemas.microsoft.com/office/drawing/2014/main" xmlns="" id="{1B3B6244-E954-D0AE-DBB0-C70CED4B9761}"/>
              </a:ext>
            </a:extLst>
          </p:cNvPr>
          <p:cNvGrpSpPr/>
          <p:nvPr/>
        </p:nvGrpSpPr>
        <p:grpSpPr>
          <a:xfrm>
            <a:off x="3052428" y="4091810"/>
            <a:ext cx="872156" cy="1181104"/>
            <a:chOff x="7709672" y="4025872"/>
            <a:chExt cx="857294" cy="1092256"/>
          </a:xfrm>
        </p:grpSpPr>
        <p:pic>
          <p:nvPicPr>
            <p:cNvPr id="183" name="Hình ảnh 182">
              <a:extLst>
                <a:ext uri="{FF2B5EF4-FFF2-40B4-BE49-F238E27FC236}">
                  <a16:creationId xmlns:a16="http://schemas.microsoft.com/office/drawing/2014/main" xmlns="" id="{DAF240B2-21BD-060F-7428-E43F6CA0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84" name="Hình Bầu dục 183">
              <a:extLst>
                <a:ext uri="{FF2B5EF4-FFF2-40B4-BE49-F238E27FC236}">
                  <a16:creationId xmlns:a16="http://schemas.microsoft.com/office/drawing/2014/main" xmlns="" id="{2486543A-290E-3602-E9F2-E80FFA3BE119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xmlns="" id="{909CE647-CAED-4171-B067-621372374199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xmlns="" id="{962A9E47-FAB4-E519-C74E-9F3CFCE086E4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xmlns="" id="{7261B9D3-7062-057F-A2EC-F7D1073CE9D4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xmlns="" id="{D082AA6B-F69D-CDB0-0FB1-012E6F5C228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89" name="Nhóm 188">
            <a:extLst>
              <a:ext uri="{FF2B5EF4-FFF2-40B4-BE49-F238E27FC236}">
                <a16:creationId xmlns:a16="http://schemas.microsoft.com/office/drawing/2014/main" xmlns="" id="{C6241E82-D4CD-9502-23B1-2E71E3A1D29B}"/>
              </a:ext>
            </a:extLst>
          </p:cNvPr>
          <p:cNvGrpSpPr/>
          <p:nvPr/>
        </p:nvGrpSpPr>
        <p:grpSpPr>
          <a:xfrm>
            <a:off x="1472977" y="3873840"/>
            <a:ext cx="1033109" cy="1399074"/>
            <a:chOff x="7709672" y="4025872"/>
            <a:chExt cx="857294" cy="1092256"/>
          </a:xfrm>
        </p:grpSpPr>
        <p:pic>
          <p:nvPicPr>
            <p:cNvPr id="190" name="Hình ảnh 189">
              <a:extLst>
                <a:ext uri="{FF2B5EF4-FFF2-40B4-BE49-F238E27FC236}">
                  <a16:creationId xmlns:a16="http://schemas.microsoft.com/office/drawing/2014/main" xmlns="" id="{B5ED385F-579A-01E9-8171-A9CBCFE5A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91" name="Hình Bầu dục 190">
              <a:extLst>
                <a:ext uri="{FF2B5EF4-FFF2-40B4-BE49-F238E27FC236}">
                  <a16:creationId xmlns:a16="http://schemas.microsoft.com/office/drawing/2014/main" xmlns="" id="{A734FC14-B54C-A89C-B42C-3C682F539657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xmlns="" id="{3D18F163-2CD4-59EB-689E-937BF9F46CCD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xmlns="" id="{E454E620-62C6-6775-B846-ACE0D5919652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xmlns="" id="{EF713BAC-860E-D17A-CA3B-0B876534F693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xmlns="" id="{06C7DDB4-E67D-4A6F-82AF-C2FA94113737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96" name="Nhóm 195">
            <a:extLst>
              <a:ext uri="{FF2B5EF4-FFF2-40B4-BE49-F238E27FC236}">
                <a16:creationId xmlns:a16="http://schemas.microsoft.com/office/drawing/2014/main" xmlns="" id="{A3904164-E32E-CD9F-F31E-04361F712365}"/>
              </a:ext>
            </a:extLst>
          </p:cNvPr>
          <p:cNvGrpSpPr/>
          <p:nvPr/>
        </p:nvGrpSpPr>
        <p:grpSpPr>
          <a:xfrm>
            <a:off x="4470924" y="4213275"/>
            <a:ext cx="782463" cy="1059639"/>
            <a:chOff x="7709672" y="4025872"/>
            <a:chExt cx="857294" cy="1092256"/>
          </a:xfrm>
        </p:grpSpPr>
        <p:pic>
          <p:nvPicPr>
            <p:cNvPr id="197" name="Hình ảnh 196">
              <a:extLst>
                <a:ext uri="{FF2B5EF4-FFF2-40B4-BE49-F238E27FC236}">
                  <a16:creationId xmlns:a16="http://schemas.microsoft.com/office/drawing/2014/main" xmlns="" id="{6AA78D1E-0A01-51BC-2D69-0823922C4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98" name="Hình Bầu dục 197">
              <a:extLst>
                <a:ext uri="{FF2B5EF4-FFF2-40B4-BE49-F238E27FC236}">
                  <a16:creationId xmlns:a16="http://schemas.microsoft.com/office/drawing/2014/main" xmlns="" id="{CA3CDC42-02AA-4EF8-6CCC-1E68311C61FB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xmlns="" id="{59F896A0-1BBF-125D-7BB7-AC9A5127E080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xmlns="" id="{ACCBD32F-DB64-FB55-2E28-FB64EC45C5F4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xmlns="" id="{0C23421B-60FE-8BEB-A978-491BC5012742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xmlns="" id="{E5BCF1AE-D5B8-98FD-4DFF-F8FBC8D27D17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03" name="Nhóm 202">
            <a:extLst>
              <a:ext uri="{FF2B5EF4-FFF2-40B4-BE49-F238E27FC236}">
                <a16:creationId xmlns:a16="http://schemas.microsoft.com/office/drawing/2014/main" xmlns="" id="{030EEE16-E4D1-7F76-D8EF-7452F342555E}"/>
              </a:ext>
            </a:extLst>
          </p:cNvPr>
          <p:cNvGrpSpPr/>
          <p:nvPr/>
        </p:nvGrpSpPr>
        <p:grpSpPr>
          <a:xfrm>
            <a:off x="5799728" y="4389518"/>
            <a:ext cx="652322" cy="883397"/>
            <a:chOff x="7709672" y="4025872"/>
            <a:chExt cx="857294" cy="1092256"/>
          </a:xfrm>
        </p:grpSpPr>
        <p:pic>
          <p:nvPicPr>
            <p:cNvPr id="204" name="Hình ảnh 203">
              <a:extLst>
                <a:ext uri="{FF2B5EF4-FFF2-40B4-BE49-F238E27FC236}">
                  <a16:creationId xmlns:a16="http://schemas.microsoft.com/office/drawing/2014/main" xmlns="" id="{B12F7D52-15A1-8668-6F89-303F47392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05" name="Hình Bầu dục 204">
              <a:extLst>
                <a:ext uri="{FF2B5EF4-FFF2-40B4-BE49-F238E27FC236}">
                  <a16:creationId xmlns:a16="http://schemas.microsoft.com/office/drawing/2014/main" xmlns="" id="{5DE43F09-A1D5-2757-061E-A25564ADD4E4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xmlns="" id="{32B8A37E-D3B7-63B9-F66B-4D1A2044CCED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xmlns="" id="{CAE48B28-76D9-6298-1D76-B8285ECF6B22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xmlns="" id="{42B7E7E4-9838-F9E8-111F-0E5D9A7A26D8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xmlns="" id="{6ACC0657-9C31-BDFA-627C-D7CE40A9800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10" name="Nhóm 209">
            <a:extLst>
              <a:ext uri="{FF2B5EF4-FFF2-40B4-BE49-F238E27FC236}">
                <a16:creationId xmlns:a16="http://schemas.microsoft.com/office/drawing/2014/main" xmlns="" id="{245E3241-69A6-653D-FF24-AE38AD9A5F3C}"/>
              </a:ext>
            </a:extLst>
          </p:cNvPr>
          <p:cNvGrpSpPr/>
          <p:nvPr/>
        </p:nvGrpSpPr>
        <p:grpSpPr>
          <a:xfrm>
            <a:off x="6998389" y="4557321"/>
            <a:ext cx="571524" cy="773977"/>
            <a:chOff x="7709672" y="4025872"/>
            <a:chExt cx="857294" cy="1092256"/>
          </a:xfrm>
        </p:grpSpPr>
        <p:pic>
          <p:nvPicPr>
            <p:cNvPr id="211" name="Hình ảnh 210">
              <a:extLst>
                <a:ext uri="{FF2B5EF4-FFF2-40B4-BE49-F238E27FC236}">
                  <a16:creationId xmlns:a16="http://schemas.microsoft.com/office/drawing/2014/main" xmlns="" id="{8E634963-502C-432B-5295-DD572AD61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12" name="Hình Bầu dục 211">
              <a:extLst>
                <a:ext uri="{FF2B5EF4-FFF2-40B4-BE49-F238E27FC236}">
                  <a16:creationId xmlns:a16="http://schemas.microsoft.com/office/drawing/2014/main" xmlns="" id="{F4FB287E-AD4A-8BA3-63B7-E67B754FA728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xmlns="" id="{149DB588-0D19-807A-84D1-CB5363204584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xmlns="" id="{7D71955E-DC8C-14E5-4FEE-BAF0AD0F89DD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xmlns="" id="{D6F5E146-07EB-55C4-8147-F9BE9EB541CE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xmlns="" id="{B95CA752-9A56-4953-443D-C774B94BE548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17" name="Nhóm 216">
            <a:extLst>
              <a:ext uri="{FF2B5EF4-FFF2-40B4-BE49-F238E27FC236}">
                <a16:creationId xmlns:a16="http://schemas.microsoft.com/office/drawing/2014/main" xmlns="" id="{26D58F3A-A135-69FF-DD13-CAD272A32468}"/>
              </a:ext>
            </a:extLst>
          </p:cNvPr>
          <p:cNvGrpSpPr/>
          <p:nvPr/>
        </p:nvGrpSpPr>
        <p:grpSpPr>
          <a:xfrm>
            <a:off x="8116255" y="4626429"/>
            <a:ext cx="477380" cy="646485"/>
            <a:chOff x="7709672" y="4025872"/>
            <a:chExt cx="857294" cy="1092256"/>
          </a:xfrm>
        </p:grpSpPr>
        <p:pic>
          <p:nvPicPr>
            <p:cNvPr id="218" name="Hình ảnh 217">
              <a:extLst>
                <a:ext uri="{FF2B5EF4-FFF2-40B4-BE49-F238E27FC236}">
                  <a16:creationId xmlns:a16="http://schemas.microsoft.com/office/drawing/2014/main" xmlns="" id="{0A74A944-479D-F443-9651-D05FF4429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19" name="Hình Bầu dục 218">
              <a:extLst>
                <a:ext uri="{FF2B5EF4-FFF2-40B4-BE49-F238E27FC236}">
                  <a16:creationId xmlns:a16="http://schemas.microsoft.com/office/drawing/2014/main" xmlns="" id="{652A43E3-2F50-5416-BE21-90E90FFC3D1C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xmlns="" id="{12627619-E27A-B09C-8319-935EAB7A6D3A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xmlns="" id="{2C61BCC2-76DA-FCA1-CDDA-59D376D75F1A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xmlns="" id="{FE4F383D-7E8B-E78B-CA08-C13A56E00F25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xmlns="" id="{97BA442E-C8A7-01D3-BEB2-03FB10130432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24" name="Nhóm 223">
            <a:extLst>
              <a:ext uri="{FF2B5EF4-FFF2-40B4-BE49-F238E27FC236}">
                <a16:creationId xmlns:a16="http://schemas.microsoft.com/office/drawing/2014/main" xmlns="" id="{8001221B-86F6-1DDF-EFE7-981963BBC781}"/>
              </a:ext>
            </a:extLst>
          </p:cNvPr>
          <p:cNvGrpSpPr/>
          <p:nvPr/>
        </p:nvGrpSpPr>
        <p:grpSpPr>
          <a:xfrm>
            <a:off x="9139975" y="4782523"/>
            <a:ext cx="362117" cy="490391"/>
            <a:chOff x="7709672" y="4025872"/>
            <a:chExt cx="857294" cy="1092256"/>
          </a:xfrm>
        </p:grpSpPr>
        <p:pic>
          <p:nvPicPr>
            <p:cNvPr id="225" name="Hình ảnh 224">
              <a:extLst>
                <a:ext uri="{FF2B5EF4-FFF2-40B4-BE49-F238E27FC236}">
                  <a16:creationId xmlns:a16="http://schemas.microsoft.com/office/drawing/2014/main" xmlns="" id="{C95EC5EF-62E2-441E-BDEE-7A452BB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26" name="Hình Bầu dục 225">
              <a:extLst>
                <a:ext uri="{FF2B5EF4-FFF2-40B4-BE49-F238E27FC236}">
                  <a16:creationId xmlns:a16="http://schemas.microsoft.com/office/drawing/2014/main" xmlns="" id="{117FA3A5-B5A3-ED4A-1BA1-F2420535F13A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xmlns="" id="{EC494119-DA9D-290A-4D23-7DF09BC810D8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xmlns="" id="{BFCB2B91-1590-EE38-DD77-21ED59F3CA15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xmlns="" id="{43394294-B763-BECE-43EA-C56DEC8A2E48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xmlns="" id="{8C252995-DA37-7A5A-28A2-F44BEF2301C8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31" name="Nhóm 230">
            <a:extLst>
              <a:ext uri="{FF2B5EF4-FFF2-40B4-BE49-F238E27FC236}">
                <a16:creationId xmlns:a16="http://schemas.microsoft.com/office/drawing/2014/main" xmlns="" id="{D70258C7-560D-94A7-E82A-AD2988D51345}"/>
              </a:ext>
            </a:extLst>
          </p:cNvPr>
          <p:cNvGrpSpPr/>
          <p:nvPr/>
        </p:nvGrpSpPr>
        <p:grpSpPr>
          <a:xfrm>
            <a:off x="10048432" y="4893664"/>
            <a:ext cx="280047" cy="379250"/>
            <a:chOff x="7709672" y="4025872"/>
            <a:chExt cx="857294" cy="1092256"/>
          </a:xfrm>
        </p:grpSpPr>
        <p:pic>
          <p:nvPicPr>
            <p:cNvPr id="232" name="Hình ảnh 231">
              <a:extLst>
                <a:ext uri="{FF2B5EF4-FFF2-40B4-BE49-F238E27FC236}">
                  <a16:creationId xmlns:a16="http://schemas.microsoft.com/office/drawing/2014/main" xmlns="" id="{8720DD24-C67A-7ABE-2260-4A66BB3C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33" name="Hình Bầu dục 232">
              <a:extLst>
                <a:ext uri="{FF2B5EF4-FFF2-40B4-BE49-F238E27FC236}">
                  <a16:creationId xmlns:a16="http://schemas.microsoft.com/office/drawing/2014/main" xmlns="" id="{56F34F7E-B1E2-D854-6A32-6A6F090F3A36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xmlns="" id="{BC1B9FE6-2582-D5D6-8E24-0074637A5B59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xmlns="" id="{EAB02EA6-F93A-FEE1-EBF1-CB4F4F392948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xmlns="" id="{3FAAE8EE-4220-CA75-00C3-D3AF970BC56D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xmlns="" id="{7B164538-45EB-1810-9215-4DAAE48DFF71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238" name="Hộp Văn bản 237">
            <a:extLst>
              <a:ext uri="{FF2B5EF4-FFF2-40B4-BE49-F238E27FC236}">
                <a16:creationId xmlns:a16="http://schemas.microsoft.com/office/drawing/2014/main" xmlns="" id="{D86E8950-88BB-AEBE-FEAB-D8FCF06B94D4}"/>
              </a:ext>
            </a:extLst>
          </p:cNvPr>
          <p:cNvSpPr txBox="1"/>
          <p:nvPr/>
        </p:nvSpPr>
        <p:spPr>
          <a:xfrm>
            <a:off x="1415642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500 g</a:t>
            </a:r>
          </a:p>
        </p:txBody>
      </p:sp>
      <p:sp>
        <p:nvSpPr>
          <p:cNvPr id="239" name="Hộp Văn bản 238">
            <a:extLst>
              <a:ext uri="{FF2B5EF4-FFF2-40B4-BE49-F238E27FC236}">
                <a16:creationId xmlns:a16="http://schemas.microsoft.com/office/drawing/2014/main" xmlns="" id="{74BE97A9-D837-EE0E-F413-EDD5B4515B52}"/>
              </a:ext>
            </a:extLst>
          </p:cNvPr>
          <p:cNvSpPr txBox="1"/>
          <p:nvPr/>
        </p:nvSpPr>
        <p:spPr>
          <a:xfrm>
            <a:off x="2915084" y="5339836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200 g</a:t>
            </a:r>
          </a:p>
        </p:txBody>
      </p:sp>
      <p:sp>
        <p:nvSpPr>
          <p:cNvPr id="240" name="Hộp Văn bản 239">
            <a:extLst>
              <a:ext uri="{FF2B5EF4-FFF2-40B4-BE49-F238E27FC236}">
                <a16:creationId xmlns:a16="http://schemas.microsoft.com/office/drawing/2014/main" xmlns="" id="{87CDB584-126D-D11D-C8BA-8BEB062382E9}"/>
              </a:ext>
            </a:extLst>
          </p:cNvPr>
          <p:cNvSpPr txBox="1"/>
          <p:nvPr/>
        </p:nvSpPr>
        <p:spPr>
          <a:xfrm>
            <a:off x="4312111" y="5336937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241" name="Hộp Văn bản 240">
            <a:extLst>
              <a:ext uri="{FF2B5EF4-FFF2-40B4-BE49-F238E27FC236}">
                <a16:creationId xmlns:a16="http://schemas.microsoft.com/office/drawing/2014/main" xmlns="" id="{3BAC5FF2-6C15-2260-F390-757CFCFA6C60}"/>
              </a:ext>
            </a:extLst>
          </p:cNvPr>
          <p:cNvSpPr txBox="1"/>
          <p:nvPr/>
        </p:nvSpPr>
        <p:spPr>
          <a:xfrm>
            <a:off x="6802100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g</a:t>
            </a:r>
          </a:p>
        </p:txBody>
      </p:sp>
      <p:sp>
        <p:nvSpPr>
          <p:cNvPr id="242" name="Hộp Văn bản 241">
            <a:extLst>
              <a:ext uri="{FF2B5EF4-FFF2-40B4-BE49-F238E27FC236}">
                <a16:creationId xmlns:a16="http://schemas.microsoft.com/office/drawing/2014/main" xmlns="" id="{F591ACD6-933B-5302-06AB-D1B0BA449F97}"/>
              </a:ext>
            </a:extLst>
          </p:cNvPr>
          <p:cNvSpPr txBox="1"/>
          <p:nvPr/>
        </p:nvSpPr>
        <p:spPr>
          <a:xfrm>
            <a:off x="5707470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50 g</a:t>
            </a:r>
          </a:p>
        </p:txBody>
      </p:sp>
      <p:sp>
        <p:nvSpPr>
          <p:cNvPr id="243" name="Hộp Văn bản 242">
            <a:extLst>
              <a:ext uri="{FF2B5EF4-FFF2-40B4-BE49-F238E27FC236}">
                <a16:creationId xmlns:a16="http://schemas.microsoft.com/office/drawing/2014/main" xmlns="" id="{D6F61D5C-2ACE-B19D-4503-8397EAE1A46D}"/>
              </a:ext>
            </a:extLst>
          </p:cNvPr>
          <p:cNvSpPr txBox="1"/>
          <p:nvPr/>
        </p:nvSpPr>
        <p:spPr>
          <a:xfrm>
            <a:off x="7812758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 g</a:t>
            </a:r>
          </a:p>
        </p:txBody>
      </p:sp>
      <p:sp>
        <p:nvSpPr>
          <p:cNvPr id="244" name="Hộp Văn bản 243">
            <a:extLst>
              <a:ext uri="{FF2B5EF4-FFF2-40B4-BE49-F238E27FC236}">
                <a16:creationId xmlns:a16="http://schemas.microsoft.com/office/drawing/2014/main" xmlns="" id="{632A8A9C-0102-4EE9-3074-1D9650DACCCB}"/>
              </a:ext>
            </a:extLst>
          </p:cNvPr>
          <p:cNvSpPr txBox="1"/>
          <p:nvPr/>
        </p:nvSpPr>
        <p:spPr>
          <a:xfrm>
            <a:off x="8958526" y="5343741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g</a:t>
            </a:r>
          </a:p>
        </p:txBody>
      </p:sp>
      <p:sp>
        <p:nvSpPr>
          <p:cNvPr id="245" name="Hộp Văn bản 244">
            <a:extLst>
              <a:ext uri="{FF2B5EF4-FFF2-40B4-BE49-F238E27FC236}">
                <a16:creationId xmlns:a16="http://schemas.microsoft.com/office/drawing/2014/main" xmlns="" id="{0816F043-10FC-4F69-AB9D-B1D2E292F576}"/>
              </a:ext>
            </a:extLst>
          </p:cNvPr>
          <p:cNvSpPr txBox="1"/>
          <p:nvPr/>
        </p:nvSpPr>
        <p:spPr>
          <a:xfrm>
            <a:off x="9840025" y="5347528"/>
            <a:ext cx="80369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g</a:t>
            </a:r>
          </a:p>
        </p:txBody>
      </p:sp>
      <p:sp>
        <p:nvSpPr>
          <p:cNvPr id="246" name="Hộp Văn bản 245">
            <a:extLst>
              <a:ext uri="{FF2B5EF4-FFF2-40B4-BE49-F238E27FC236}">
                <a16:creationId xmlns:a16="http://schemas.microsoft.com/office/drawing/2014/main" xmlns="" id="{06C147DB-1B04-101D-7770-7348C3633196}"/>
              </a:ext>
            </a:extLst>
          </p:cNvPr>
          <p:cNvSpPr txBox="1"/>
          <p:nvPr/>
        </p:nvSpPr>
        <p:spPr>
          <a:xfrm>
            <a:off x="10643719" y="5331299"/>
            <a:ext cx="80369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g</a:t>
            </a:r>
          </a:p>
        </p:txBody>
      </p:sp>
    </p:spTree>
    <p:extLst>
      <p:ext uri="{BB962C8B-B14F-4D97-AF65-F5344CB8AC3E}">
        <p14:creationId xmlns:p14="http://schemas.microsoft.com/office/powerpoint/2010/main" val="12322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748E-7 -3.33333E-6 L 4.44748E-7 0.037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057E-6 4.44444E-6 L -0.00156 0.038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949 L 0.00834 0.0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456E-6 4.72222E-6 L 9.80854E-5 0.023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31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2815533-77AD-C41E-AD44-F6E56313A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t="14560" r="22620" b="19612"/>
          <a:stretch/>
        </p:blipFill>
        <p:spPr>
          <a:xfrm>
            <a:off x="1309621" y="476348"/>
            <a:ext cx="9589026" cy="508874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100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120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130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140 g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3384543C-B7F2-C500-1B72-5B47555F9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5424111"/>
            <a:ext cx="475326" cy="475326"/>
          </a:xfrm>
          <a:prstGeom prst="rect">
            <a:avLst/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6" y="5443295"/>
            <a:ext cx="478091" cy="474523"/>
          </a:xfrm>
          <a:prstGeom prst="rect">
            <a:avLst/>
          </a:prstGeom>
        </p:spPr>
      </p:pic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6382C2B-4C51-3BE8-EF7D-2CBB5CA85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9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1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BC9D663-6DEF-030A-22DE-6046167DF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9" t="12986" r="41201" b="16888"/>
          <a:stretch/>
        </p:blipFill>
        <p:spPr>
          <a:xfrm>
            <a:off x="4139122" y="635323"/>
            <a:ext cx="2821394" cy="448103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400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450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460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440 g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3384543C-B7F2-C500-1B72-5B47555F9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19" y="5442492"/>
            <a:ext cx="475326" cy="475326"/>
          </a:xfrm>
          <a:prstGeom prst="rect">
            <a:avLst/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2" y="5424914"/>
            <a:ext cx="478091" cy="474523"/>
          </a:xfrm>
          <a:prstGeom prst="rect">
            <a:avLst/>
          </a:prstGeom>
        </p:spPr>
      </p:pic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6382C2B-4C51-3BE8-EF7D-2CBB5CA85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9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1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0859D25-7A24-D7A8-1C11-CC7F136DC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1883" r="39852" b="18142"/>
          <a:stretch/>
        </p:blipFill>
        <p:spPr>
          <a:xfrm>
            <a:off x="4310637" y="412407"/>
            <a:ext cx="3570727" cy="482048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820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800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20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880 g</a:t>
            </a:r>
          </a:p>
        </p:txBody>
      </p: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2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11" y="5443295"/>
            <a:ext cx="478091" cy="474523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13AA2615-598F-92B6-B9A5-04FB2606D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5" y="5419206"/>
            <a:ext cx="475326" cy="475326"/>
          </a:xfrm>
          <a:prstGeom prst="rect">
            <a:avLst/>
          </a:prstGeom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A7F66B4-8FC1-684C-C702-BFB7346CB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79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xmlns="" id="{FC05683B-7BF7-6DCF-2D33-CAC2B8142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844867" y="1031744"/>
            <a:ext cx="4874914" cy="3025110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A91CEAF0-7DF9-763A-71C2-5D37F67827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7862" y="627724"/>
            <a:ext cx="2261697" cy="3542602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FD6F55D6-C4F9-5A51-435F-A171848F2E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742" y="432335"/>
            <a:ext cx="2649261" cy="3642735"/>
          </a:xfrm>
          <a:prstGeom prst="rect">
            <a:avLst/>
          </a:prstGeom>
        </p:spPr>
      </p:pic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B643E8F0-094E-B921-4FB1-B180F24F1F51}"/>
              </a:ext>
            </a:extLst>
          </p:cNvPr>
          <p:cNvSpPr/>
          <p:nvPr/>
        </p:nvSpPr>
        <p:spPr>
          <a:xfrm>
            <a:off x="2337153" y="4170326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xmlns="" id="{970DE86C-35FE-7394-7815-B913E76A087F}"/>
              </a:ext>
            </a:extLst>
          </p:cNvPr>
          <p:cNvSpPr/>
          <p:nvPr/>
        </p:nvSpPr>
        <p:spPr>
          <a:xfrm>
            <a:off x="6451086" y="4159397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xmlns="" id="{95EE6F39-6965-D973-3C63-6A66867D8834}"/>
              </a:ext>
            </a:extLst>
          </p:cNvPr>
          <p:cNvSpPr/>
          <p:nvPr/>
        </p:nvSpPr>
        <p:spPr>
          <a:xfrm>
            <a:off x="8991037" y="4088581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51310EC-214E-3B77-9C49-F538DF576D78}"/>
              </a:ext>
            </a:extLst>
          </p:cNvPr>
          <p:cNvSpPr txBox="1"/>
          <p:nvPr/>
        </p:nvSpPr>
        <p:spPr>
          <a:xfrm>
            <a:off x="1073176" y="4855939"/>
            <a:ext cx="1076918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Hãy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nào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nhất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60E17B-A846-C62D-D527-CACC7D88E8CB}"/>
              </a:ext>
            </a:extLst>
          </p:cNvPr>
          <p:cNvSpPr txBox="1"/>
          <p:nvPr/>
        </p:nvSpPr>
        <p:spPr>
          <a:xfrm>
            <a:off x="1912441" y="5403337"/>
            <a:ext cx="847084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 nặng nhất là túi cà chua nặng 820g.</a:t>
            </a:r>
          </a:p>
        </p:txBody>
      </p:sp>
    </p:spTree>
    <p:extLst>
      <p:ext uri="{BB962C8B-B14F-4D97-AF65-F5344CB8AC3E}">
        <p14:creationId xmlns:p14="http://schemas.microsoft.com/office/powerpoint/2010/main" val="37987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247A33F-EA20-58C8-BB30-77BC6139B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15189" r="12131" b="54433"/>
          <a:stretch/>
        </p:blipFill>
        <p:spPr>
          <a:xfrm>
            <a:off x="1301487" y="1072476"/>
            <a:ext cx="9585935" cy="14747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C4AA549-C661-0D24-CE8A-EED06D018491}"/>
              </a:ext>
            </a:extLst>
          </p:cNvPr>
          <p:cNvSpPr txBox="1"/>
          <p:nvPr/>
        </p:nvSpPr>
        <p:spPr>
          <a:xfrm>
            <a:off x="1301487" y="313238"/>
            <a:ext cx="148401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FE74ED20-C327-FD78-1731-A77B2FCC4AD3}"/>
              </a:ext>
            </a:extLst>
          </p:cNvPr>
          <p:cNvGrpSpPr/>
          <p:nvPr/>
        </p:nvGrpSpPr>
        <p:grpSpPr>
          <a:xfrm>
            <a:off x="396762" y="249690"/>
            <a:ext cx="667899" cy="667899"/>
            <a:chOff x="529688" y="11369"/>
            <a:chExt cx="891662" cy="891662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F0BD9155-75E9-859A-A692-331659C34CBA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5F2208EE-A198-BD00-722D-7EEC59BC3B93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60BE1FD-1359-EB49-FC0F-F19AFEA1C572}"/>
              </a:ext>
            </a:extLst>
          </p:cNvPr>
          <p:cNvSpPr txBox="1"/>
          <p:nvPr/>
        </p:nvSpPr>
        <p:spPr>
          <a:xfrm>
            <a:off x="1301487" y="2968408"/>
            <a:ext cx="159817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Tính: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B19F76A-C2C9-1B7D-13AA-D93C5CA1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0" t="54069" r="14174" b="15553"/>
          <a:stretch/>
        </p:blipFill>
        <p:spPr>
          <a:xfrm>
            <a:off x="1284119" y="3894877"/>
            <a:ext cx="9585935" cy="147475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DCD85E3A-E993-BA22-E97A-AB7A071564BB}"/>
              </a:ext>
            </a:extLst>
          </p:cNvPr>
          <p:cNvSpPr/>
          <p:nvPr/>
        </p:nvSpPr>
        <p:spPr>
          <a:xfrm>
            <a:off x="3013813" y="1473791"/>
            <a:ext cx="1598171" cy="799086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1000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867FE8C5-5292-5A50-4DB3-65D841B428AD}"/>
              </a:ext>
            </a:extLst>
          </p:cNvPr>
          <p:cNvSpPr/>
          <p:nvPr/>
        </p:nvSpPr>
        <p:spPr>
          <a:xfrm>
            <a:off x="9270100" y="1478851"/>
            <a:ext cx="764251" cy="799086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BB7FC33-4E12-ABEC-315E-690B481438B2}"/>
              </a:ext>
            </a:extLst>
          </p:cNvPr>
          <p:cNvSpPr txBox="1"/>
          <p:nvPr/>
        </p:nvSpPr>
        <p:spPr>
          <a:xfrm>
            <a:off x="4597411" y="3799397"/>
            <a:ext cx="1940636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756 g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500 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D7C739E9-67AC-4A05-322A-103E4CF95DC5}"/>
              </a:ext>
            </a:extLst>
          </p:cNvPr>
          <p:cNvSpPr txBox="1"/>
          <p:nvPr/>
        </p:nvSpPr>
        <p:spPr>
          <a:xfrm>
            <a:off x="8968093" y="3784824"/>
            <a:ext cx="1940636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48 g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6 g</a:t>
            </a:r>
          </a:p>
        </p:txBody>
      </p:sp>
    </p:spTree>
    <p:extLst>
      <p:ext uri="{BB962C8B-B14F-4D97-AF65-F5344CB8AC3E}">
        <p14:creationId xmlns:p14="http://schemas.microsoft.com/office/powerpoint/2010/main" val="16842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210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8</cp:revision>
  <dcterms:created xsi:type="dcterms:W3CDTF">2022-09-30T13:27:35Z</dcterms:created>
  <dcterms:modified xsi:type="dcterms:W3CDTF">2022-10-02T09:32:30Z</dcterms:modified>
</cp:coreProperties>
</file>