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1" r:id="rId1"/>
  </p:sldMasterIdLst>
  <p:notesMasterIdLst>
    <p:notesMasterId r:id="rId17"/>
  </p:notesMasterIdLst>
  <p:sldIdLst>
    <p:sldId id="291" r:id="rId2"/>
    <p:sldId id="285" r:id="rId3"/>
    <p:sldId id="293" r:id="rId4"/>
    <p:sldId id="290" r:id="rId5"/>
    <p:sldId id="292" r:id="rId6"/>
    <p:sldId id="295" r:id="rId7"/>
    <p:sldId id="296" r:id="rId8"/>
    <p:sldId id="260" r:id="rId9"/>
    <p:sldId id="294" r:id="rId10"/>
    <p:sldId id="261" r:id="rId11"/>
    <p:sldId id="262" r:id="rId12"/>
    <p:sldId id="263" r:id="rId13"/>
    <p:sldId id="283" r:id="rId14"/>
    <p:sldId id="297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8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9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5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3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4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0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B97D93-5055-4438-A25C-2A2099C573C4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C0B0E-F521-49FF-9747-659FF929C7C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7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668" r:id="rId14"/>
    <p:sldLayoutId id="2147483673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5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/>
          <p:cNvSpPr/>
          <p:nvPr/>
        </p:nvSpPr>
        <p:spPr>
          <a:xfrm>
            <a:off x="8290872" y="3237419"/>
            <a:ext cx="3533123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8290872" y="697505"/>
            <a:ext cx="3441676" cy="215421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3526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730"/>
            <a:ext cx="12047456" cy="461058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Oval 4"/>
          <p:cNvSpPr/>
          <p:nvPr/>
        </p:nvSpPr>
        <p:spPr>
          <a:xfrm>
            <a:off x="367551" y="355047"/>
            <a:ext cx="699770" cy="6588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900" y="340684"/>
            <a:ext cx="1523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5340" y="245088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94531" y="4868570"/>
            <a:ext cx="699770" cy="6649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Cloud 13"/>
          <p:cNvSpPr/>
          <p:nvPr/>
        </p:nvSpPr>
        <p:spPr>
          <a:xfrm>
            <a:off x="8481872" y="782014"/>
            <a:ext cx="3322948" cy="21366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8129474" y="3345757"/>
            <a:ext cx="3804975" cy="20458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48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35363" y="2391667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55966" y="236495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6928" y="4608537"/>
            <a:ext cx="699770" cy="717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55966" y="4556182"/>
            <a:ext cx="699770" cy="69089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14"/>
            <a:ext cx="10378911" cy="27620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61121" y="1260450"/>
            <a:ext cx="1065752" cy="719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05751" y="2048959"/>
            <a:ext cx="951102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76060" y="1306215"/>
            <a:ext cx="1243939" cy="6740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16523" y="2071841"/>
            <a:ext cx="1078785" cy="560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138173" y="1289325"/>
            <a:ext cx="923489" cy="690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00527" y="2083739"/>
            <a:ext cx="961136" cy="68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1"/>
            <a:ext cx="12267414" cy="63293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0" name="Rounded Rectangle 9"/>
          <p:cNvSpPr/>
          <p:nvPr/>
        </p:nvSpPr>
        <p:spPr>
          <a:xfrm>
            <a:off x="2754597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17409" y="5013200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5538" y="4953411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00611" y="5652824"/>
            <a:ext cx="699770" cy="66496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624842" y="5028825"/>
            <a:ext cx="677152" cy="5895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10939" y="385010"/>
            <a:ext cx="342659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85307" y="776854"/>
            <a:ext cx="2317566" cy="12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8147" y="1113739"/>
            <a:ext cx="3907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-174171"/>
            <a:ext cx="11441759" cy="664752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798063" y="357107"/>
            <a:ext cx="6517204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200" y="1986132"/>
            <a:ext cx="92673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11, 12, 13, 14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31033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011" y="2175309"/>
            <a:ext cx="114140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30, 31)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73526" y="1"/>
            <a:ext cx="4328792" cy="19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0160" y="2184932"/>
            <a:ext cx="9442382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3542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4" y="4267986"/>
            <a:ext cx="2700914" cy="2151309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141921" y="2582207"/>
            <a:ext cx="9186957" cy="108490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kiến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thức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56" y="-9041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" y="47752"/>
            <a:ext cx="1356155" cy="15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1862282"/>
            <a:ext cx="9715999" cy="4095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0800000" flipH="1" flipV="1">
            <a:off x="1488988" y="248039"/>
            <a:ext cx="678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H="1" flipV="1">
            <a:off x="7614004" y="275657"/>
            <a:ext cx="434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ổ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1488988" y="749241"/>
            <a:ext cx="674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H="1" flipV="1">
            <a:off x="7614004" y="700742"/>
            <a:ext cx="3356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H="1" flipV="1">
            <a:off x="1432596" y="1181063"/>
            <a:ext cx="882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6228" y="5964629"/>
            <a:ext cx="26045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3 = 9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11" grpId="0"/>
      <p:bldP spid="11" grpId="1"/>
      <p:bldP spid="12" grpId="0"/>
      <p:bldP spid="1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5" name="TextBox 4"/>
          <p:cNvSpPr txBox="1"/>
          <p:nvPr/>
        </p:nvSpPr>
        <p:spPr>
          <a:xfrm>
            <a:off x="3753853" y="1087655"/>
            <a:ext cx="500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3 = 9</a:t>
            </a:r>
            <a:endParaRPr lang="en-US" sz="4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3732" y="2777067"/>
            <a:ext cx="736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đã tính như thế nào?</a:t>
            </a:r>
            <a:endParaRPr lang="en-US" sz="44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67" y="3725216"/>
            <a:ext cx="3860833" cy="31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TextBox 5"/>
          <p:cNvSpPr txBox="1"/>
          <p:nvPr/>
        </p:nvSpPr>
        <p:spPr>
          <a:xfrm>
            <a:off x="231007" y="5481027"/>
            <a:ext cx="115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i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5" y="727460"/>
            <a:ext cx="10084318" cy="40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Q0hlkLHlp5PlavaEoTMmyd3wQcP0Zdb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4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351" y="2716509"/>
            <a:ext cx="1658692" cy="1646672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8063" y="4852406"/>
            <a:ext cx="2067356" cy="1646672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27" y="22935"/>
            <a:ext cx="3679006" cy="22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181</TotalTime>
  <Words>247</Words>
  <Application>Microsoft Office PowerPoint</Application>
  <PresentationFormat>Widescreen</PresentationFormat>
  <Paragraphs>49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Calibri Light</vt:lpstr>
      <vt:lpstr>inpin heiti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39</cp:revision>
  <dcterms:created xsi:type="dcterms:W3CDTF">2021-05-13T04:17:00Z</dcterms:created>
  <dcterms:modified xsi:type="dcterms:W3CDTF">2022-09-04T01:22:38Z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