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97" r:id="rId4"/>
    <p:sldId id="291" r:id="rId5"/>
    <p:sldId id="302" r:id="rId6"/>
    <p:sldId id="303" r:id="rId7"/>
    <p:sldId id="264" r:id="rId8"/>
    <p:sldId id="300" r:id="rId9"/>
    <p:sldId id="265" r:id="rId10"/>
    <p:sldId id="299" r:id="rId11"/>
    <p:sldId id="266" r:id="rId12"/>
    <p:sldId id="301" r:id="rId13"/>
    <p:sldId id="304" r:id="rId14"/>
    <p:sldId id="267" r:id="rId15"/>
    <p:sldId id="292" r:id="rId16"/>
    <p:sldId id="298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0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48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42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418" cy="6857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4" y="697850"/>
            <a:ext cx="9836656" cy="237502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385706" y="1612788"/>
            <a:ext cx="136361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57827" y="2277752"/>
            <a:ext cx="1363616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63434" y="1552879"/>
            <a:ext cx="1189642" cy="838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808145" y="1629880"/>
            <a:ext cx="122240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1081" y="2128795"/>
            <a:ext cx="1189642" cy="8382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55466" y="2215420"/>
            <a:ext cx="1222408" cy="6649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7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21" grpId="0"/>
      <p:bldP spid="21" grpId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977" y="42238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75017"/>
            <a:ext cx="11953187" cy="5458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335285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4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896" end="607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75" y="1"/>
            <a:ext cx="12192000" cy="685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470067" y="4084981"/>
            <a:ext cx="5625933" cy="268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1669781" y="2562157"/>
            <a:ext cx="98112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rgbClr val="FF0000"/>
                </a:solidFill>
                <a:latin typeface="UTM Avo"/>
              </a:rPr>
              <a:t>HẸN GẶP </a:t>
            </a:r>
            <a:r>
              <a:rPr lang="en-US" sz="6600" smtClean="0">
                <a:solidFill>
                  <a:srgbClr val="FF0000"/>
                </a:solidFill>
                <a:latin typeface="UTM Avo"/>
              </a:rPr>
              <a:t>LẠI CÁC CON</a:t>
            </a:r>
            <a:endParaRPr lang="en-US" sz="660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75823" y="779647"/>
            <a:ext cx="5800378" cy="70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2" name="39"/>
          <p:cNvSpPr txBox="1"/>
          <p:nvPr/>
        </p:nvSpPr>
        <p:spPr>
          <a:xfrm flipH="1">
            <a:off x="758136" y="1669104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4400" spc="10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22513" y="2097157"/>
            <a:ext cx="9500029" cy="34163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ý.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0019" y="2733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0"/>
            <a:ext cx="12116586" cy="506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79" y="1"/>
            <a:ext cx="11109142" cy="4641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427" y="4898910"/>
            <a:ext cx="220587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27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1225" y="4898910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1225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4419" y="5748894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4419" y="4905192"/>
            <a:ext cx="2205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- 9 </a:t>
            </a:r>
            <a:r>
              <a:rPr lang="en-US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9973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556070"/>
            <a:ext cx="10020815" cy="218451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65" y="2895572"/>
            <a:ext cx="10090669" cy="106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556070"/>
            <a:ext cx="10020815" cy="2184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8586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8586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677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677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34890" y="1280161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34890" y="1934678"/>
            <a:ext cx="120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= 10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7" y="3165079"/>
            <a:ext cx="10090669" cy="1066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21744" y="3464673"/>
            <a:ext cx="567890" cy="395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65056" y="3397297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5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7509" y="3397297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1143" y="3396876"/>
            <a:ext cx="50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7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4" y="697850"/>
            <a:ext cx="9836656" cy="2375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154</Words>
  <Application>Microsoft Office PowerPoint</Application>
  <PresentationFormat>Widescreen</PresentationFormat>
  <Paragraphs>38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SimSun</vt:lpstr>
      <vt:lpstr>SimSun</vt:lpstr>
      <vt:lpstr>Arial</vt:lpstr>
      <vt:lpstr>Calibri</vt:lpstr>
      <vt:lpstr>Calibri Light</vt:lpstr>
      <vt:lpstr>inpin heiti</vt:lpstr>
      <vt:lpstr>ITC Avant Garde Std Bk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27</cp:revision>
  <dcterms:created xsi:type="dcterms:W3CDTF">2021-05-12T10:00:00Z</dcterms:created>
  <dcterms:modified xsi:type="dcterms:W3CDTF">2022-09-04T01:05:57Z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