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0" r:id="rId4"/>
    <p:sldId id="271" r:id="rId5"/>
    <p:sldId id="258" r:id="rId6"/>
    <p:sldId id="259" r:id="rId7"/>
    <p:sldId id="266" r:id="rId8"/>
    <p:sldId id="260" r:id="rId9"/>
    <p:sldId id="261" r:id="rId10"/>
    <p:sldId id="267" r:id="rId11"/>
    <p:sldId id="268" r:id="rId1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2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075" autoAdjust="0"/>
  </p:normalViewPr>
  <p:slideViewPr>
    <p:cSldViewPr snapToGrid="0">
      <p:cViewPr varScale="1">
        <p:scale>
          <a:sx n="62" d="100"/>
          <a:sy n="62" d="100"/>
        </p:scale>
        <p:origin x="10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3F30C-B1D0-439A-BFA5-55920588B9E9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0BA13-9F4A-4D8D-8F53-AC33781E21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6066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0BA13-9F4A-4D8D-8F53-AC33781E214E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15655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Yc</a:t>
            </a:r>
            <a:r>
              <a:rPr lang="en-US" dirty="0"/>
              <a:t> </a:t>
            </a:r>
            <a:r>
              <a:rPr lang="en-US" dirty="0" err="1"/>
              <a:t>hs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thấy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giả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0BA13-9F4A-4D8D-8F53-AC33781E214E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58371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vi-VN" dirty="0" err="1"/>
              <a:t>1.Yêu</a:t>
            </a:r>
            <a:r>
              <a:rPr lang="vi-VN" dirty="0"/>
              <a:t> </a:t>
            </a:r>
            <a:r>
              <a:rPr lang="vi-VN" dirty="0" err="1"/>
              <a:t>cầu</a:t>
            </a:r>
            <a:r>
              <a:rPr lang="vi-VN" dirty="0"/>
              <a:t> </a:t>
            </a:r>
            <a:r>
              <a:rPr lang="vi-VN" dirty="0" err="1"/>
              <a:t>hs</a:t>
            </a:r>
            <a:r>
              <a:rPr lang="vi-VN" dirty="0"/>
              <a:t> </a:t>
            </a:r>
            <a:r>
              <a:rPr lang="vi-VN" dirty="0" err="1"/>
              <a:t>tìm</a:t>
            </a:r>
            <a:r>
              <a:rPr lang="vi-VN" dirty="0"/>
              <a:t> thêm </a:t>
            </a:r>
            <a:r>
              <a:rPr lang="vi-VN" dirty="0" err="1"/>
              <a:t>các</a:t>
            </a:r>
            <a:r>
              <a:rPr lang="vi-VN" dirty="0"/>
              <a:t> câu </a:t>
            </a:r>
            <a:r>
              <a:rPr lang="vi-VN" dirty="0" err="1"/>
              <a:t>có</a:t>
            </a:r>
            <a:r>
              <a:rPr lang="vi-VN" dirty="0"/>
              <a:t> </a:t>
            </a:r>
            <a:r>
              <a:rPr lang="vi-VN" dirty="0" err="1"/>
              <a:t>sử</a:t>
            </a:r>
            <a:r>
              <a:rPr lang="vi-VN" dirty="0"/>
              <a:t> </a:t>
            </a:r>
            <a:r>
              <a:rPr lang="vi-VN" dirty="0" err="1"/>
              <a:t>dụng</a:t>
            </a:r>
            <a:r>
              <a:rPr lang="vi-VN" dirty="0"/>
              <a:t> </a:t>
            </a:r>
            <a:r>
              <a:rPr lang="vi-VN" dirty="0" err="1"/>
              <a:t>Bp</a:t>
            </a:r>
            <a:r>
              <a:rPr lang="vi-VN" dirty="0"/>
              <a:t> </a:t>
            </a:r>
            <a:r>
              <a:rPr lang="vi-VN" dirty="0" err="1"/>
              <a:t>nghệ</a:t>
            </a:r>
            <a:r>
              <a:rPr lang="vi-VN" dirty="0"/>
              <a:t> </a:t>
            </a:r>
            <a:r>
              <a:rPr lang="vi-VN" dirty="0" err="1"/>
              <a:t>thuật</a:t>
            </a:r>
            <a:r>
              <a:rPr lang="vi-VN" dirty="0"/>
              <a:t>:</a:t>
            </a:r>
          </a:p>
          <a:p>
            <a:pPr marL="171450" indent="-171450">
              <a:buFontTx/>
              <a:buChar char="-"/>
            </a:pPr>
            <a:r>
              <a:rPr kumimoji="0" lang="vi-VN" altLang="vi-VN" sz="1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kumimoji="0" lang="vi-VN" altLang="vi-VN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1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vài</a:t>
            </a:r>
            <a:r>
              <a:rPr kumimoji="0" lang="vi-VN" altLang="vi-VN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tia </a:t>
            </a:r>
            <a:r>
              <a:rPr kumimoji="0" lang="vi-VN" altLang="vi-VN" sz="1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nắng</a:t>
            </a:r>
            <a:r>
              <a:rPr kumimoji="0" lang="vi-VN" altLang="vi-VN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1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hiếm</a:t>
            </a:r>
            <a:r>
              <a:rPr kumimoji="0" lang="vi-VN" altLang="vi-VN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hoi </a:t>
            </a:r>
            <a:r>
              <a:rPr kumimoji="0" lang="vi-VN" altLang="vi-VN" sz="1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bắt</a:t>
            </a:r>
            <a:r>
              <a:rPr kumimoji="0" lang="vi-VN" altLang="vi-VN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1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đầu</a:t>
            </a:r>
            <a:r>
              <a:rPr kumimoji="0" lang="vi-VN" altLang="vi-VN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1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mừng</a:t>
            </a:r>
            <a:r>
              <a:rPr kumimoji="0" lang="vi-VN" altLang="vi-VN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1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rỡ</a:t>
            </a:r>
            <a:r>
              <a:rPr kumimoji="0" lang="vi-VN" altLang="vi-VN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1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rọi</a:t>
            </a:r>
            <a:r>
              <a:rPr kumimoji="0" lang="vi-VN" altLang="vi-VN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1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xuống</a:t>
            </a:r>
            <a:r>
              <a:rPr kumimoji="0" lang="vi-VN" altLang="vi-VN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…</a:t>
            </a:r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0BA13-9F4A-4D8D-8F53-AC33781E214E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0022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FF946-2E6D-4B9B-A721-AC9F3A3BF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3D664A-ACDD-4709-87E6-BBBF08487A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DEDBE-A8B2-4A1D-84E3-23B2B4653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1DE57-966C-449F-BFC7-95253E19D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F4E39-CE8A-4AE0-8A19-4D2255560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614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D3093-DC85-4BAF-8710-70B47AB36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010D9B-EAD0-4EB6-BFB1-E7C8F51ECB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7893B-1CBF-43C4-B94F-5FB91AFFF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F3722-3F60-4ECC-B08C-996EF1850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1890B-A565-4986-9A9E-8259ADE65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915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B64763-218C-463E-B0EF-F75F042B5A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1B6B37-D5F3-496A-ACD1-606E69362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9D156-B378-470A-B810-1023B8DCA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C278C-37E0-4A5F-AEA4-809704D5A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4DAC0-BCE2-462A-8CF7-0518CD59E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485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B6182-F65B-46F7-961F-DD6B34E72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6B689-6648-401D-A303-16ACFE370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0097B-4D5D-47D5-8634-3E2B419A2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B1EB8-50F5-4A8F-9D5E-5DED7E97E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1C7A6D-375E-43F6-B57D-443C60DA1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1067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8A388-75E2-4EB2-95A1-7B335BD6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C62523-9217-49A5-8794-41A7DB45F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FDCD4-18E4-4F4C-BDB5-5C4EB9635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1AD3D-E1AF-4CD6-B18D-4A55F9BC2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2362D-9FB7-41D5-80B1-685A62D2C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2974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32906-89F3-4EC0-ADC0-16373DA03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D38FE-7C46-4F3C-BBB8-76A2D62F29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2FCB79-28FA-47D1-981C-339E9DBBFD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207BF-988F-4B32-B5F2-667B8B88A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89D25-2030-4180-B6F0-A9ED81F91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C35689-C3B3-4E76-94F4-75AFAF68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1792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9A92D-FEA3-416D-B241-C4565358A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8C2B3-A65C-4FC8-AF6E-4C36BD36B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DCBDE5-0D17-4EC7-8A49-97A5E8F15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54D85C-B905-4C39-9016-A2501B1973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A74E1-22C2-4225-9158-0FBE9E048A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29DD19-E6F0-45E3-9E67-BC2C2463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1D69AE-95FB-4B24-8EAC-B8470904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7A86AB-C5E6-4AC9-806E-99C5C2724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27256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993DB-7EDD-4A3C-A7EC-15CA4D1A3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A64336-AAF5-409C-AC6D-7489B1365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74403D-0974-4B9A-B428-709F7BE27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063A1F-92BD-48BB-9CBA-1BE1C46C6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393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10703-55C4-4FC1-91CB-52868F75F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1E4E4B-55E3-4AB1-BBB3-800A0F2DB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8E77F-BBD3-48EE-B5AB-B7E9A095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5673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3FDA7-6603-4329-BC59-156EC236A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D7638-5105-46C0-806A-28CBB4DE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12FDF3-F6F0-49C0-9EC4-E5705556A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429D2-3D0E-4A56-B9F7-86AC3EDEF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16D97-1129-4B7F-9D49-4491CF87A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9BA1BD-B909-49DE-BAE3-C774B3BBE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60890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CD66B-BA99-45B0-A27E-C3FBE8048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ED0FA8-8676-4151-B3FA-C691608E7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564B1-5D98-428B-ACC3-ABE30F785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D24656-7E7D-43D9-B6F2-8223D6655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2F727E-C3A2-41DA-8963-F7CDBFC93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6E6C6E-56BC-4C9E-B10D-C1A16E727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786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03318-65C6-427D-BF8B-0A54191E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63EC-62E0-4B23-9A64-E3E0C79F6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492B9-1DDD-445A-A4A5-E25DDCAEE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D2389-F2B3-43F4-A30F-7DE01675E7FC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4F2FA-F214-487A-9272-E4A6F78882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552267-B405-4AC5-A766-5D812106F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B838F-25AB-4C5B-85B7-A08FB206A7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09316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>
            <a:extLst>
              <a:ext uri="{FF2B5EF4-FFF2-40B4-BE49-F238E27FC236}">
                <a16:creationId xmlns:a16="http://schemas.microsoft.com/office/drawing/2014/main" id="{51F8442C-C2FA-45D2-B2CD-1258DB931009}"/>
              </a:ext>
            </a:extLst>
          </p:cNvPr>
          <p:cNvSpPr/>
          <p:nvPr/>
        </p:nvSpPr>
        <p:spPr>
          <a:xfrm>
            <a:off x="3837214" y="478974"/>
            <a:ext cx="4784272" cy="2242456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626B0C-28EE-4FD1-88C0-CD11C1721D6A}"/>
              </a:ext>
            </a:extLst>
          </p:cNvPr>
          <p:cNvSpPr txBox="1"/>
          <p:nvPr/>
        </p:nvSpPr>
        <p:spPr>
          <a:xfrm>
            <a:off x="4468585" y="1131958"/>
            <a:ext cx="3929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TẬP</a:t>
            </a:r>
            <a:r>
              <a:rPr lang="en-US" sz="40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40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VĂN</a:t>
            </a:r>
            <a:endParaRPr lang="vi-VN" sz="4000" b="1" dirty="0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274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373F1D-71C3-499C-9262-4246C3B5FB88}"/>
              </a:ext>
            </a:extLst>
          </p:cNvPr>
          <p:cNvSpPr txBox="1"/>
          <p:nvPr/>
        </p:nvSpPr>
        <p:spPr>
          <a:xfrm>
            <a:off x="365759" y="431074"/>
            <a:ext cx="115736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8A1CDE-8086-41B6-8961-1088A7CB353F}"/>
              </a:ext>
            </a:extLst>
          </p:cNvPr>
          <p:cNvSpPr txBox="1"/>
          <p:nvPr/>
        </p:nvSpPr>
        <p:spPr>
          <a:xfrm>
            <a:off x="901337" y="1719943"/>
            <a:ext cx="10032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0" i="0" dirty="0">
                <a:effectLst/>
                <a:latin typeface="arial" panose="020B0604020202020204" pitchFamily="34" charset="0"/>
              </a:rPr>
              <a:t>      Mưa xuân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làm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 cho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vạn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vật</a:t>
            </a:r>
            <a:r>
              <a:rPr lang="vi-VN" sz="2800" dirty="0">
                <a:latin typeface="arial" panose="020B0604020202020204" pitchFamily="34" charset="0"/>
              </a:rPr>
              <a:t> sinh sôi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, tươi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mới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.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A71515-E22C-44B4-A597-F6A89851AE5C}"/>
              </a:ext>
            </a:extLst>
          </p:cNvPr>
          <p:cNvSpPr txBox="1"/>
          <p:nvPr/>
        </p:nvSpPr>
        <p:spPr>
          <a:xfrm>
            <a:off x="901337" y="3006040"/>
            <a:ext cx="100322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0" i="0" dirty="0">
                <a:effectLst/>
                <a:latin typeface="arial" panose="020B0604020202020204" pitchFamily="34" charset="0"/>
              </a:rPr>
              <a:t>      Mưa xuân</a:t>
            </a:r>
            <a:r>
              <a:rPr lang="en-US" sz="28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800" b="0" i="0" dirty="0" err="1">
                <a:effectLst/>
                <a:latin typeface="arial" panose="020B0604020202020204" pitchFamily="34" charset="0"/>
              </a:rPr>
              <a:t>nh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ư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những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hạt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bụi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nhẹ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nhàng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 rơi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xuống</a:t>
            </a:r>
            <a:r>
              <a:rPr lang="vi-VN" sz="2800" dirty="0">
                <a:latin typeface="arial" panose="020B0604020202020204" pitchFamily="34" charset="0"/>
              </a:rPr>
              <a:t> âu </a:t>
            </a:r>
            <a:r>
              <a:rPr lang="vi-VN" sz="2800" dirty="0" err="1">
                <a:latin typeface="arial" panose="020B0604020202020204" pitchFamily="34" charset="0"/>
              </a:rPr>
              <a:t>yếm</a:t>
            </a:r>
            <a:r>
              <a:rPr lang="vi-VN" sz="2800" dirty="0">
                <a:latin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</a:rPr>
              <a:t>và</a:t>
            </a:r>
            <a:r>
              <a:rPr lang="vi-VN" sz="2800" dirty="0">
                <a:latin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</a:rPr>
              <a:t>tiếp</a:t>
            </a:r>
            <a:r>
              <a:rPr lang="vi-VN" sz="2800" dirty="0">
                <a:latin typeface="arial" panose="020B0604020202020204" pitchFamily="34" charset="0"/>
              </a:rPr>
              <a:t> tiêm </a:t>
            </a:r>
            <a:r>
              <a:rPr lang="vi-VN" sz="2800" dirty="0" err="1">
                <a:latin typeface="arial" panose="020B0604020202020204" pitchFamily="34" charset="0"/>
              </a:rPr>
              <a:t>sức</a:t>
            </a:r>
            <a:r>
              <a:rPr lang="vi-VN" sz="2800" dirty="0">
                <a:latin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</a:rPr>
              <a:t>mạnh</a:t>
            </a:r>
            <a:r>
              <a:rPr lang="vi-VN" sz="2800" dirty="0">
                <a:latin typeface="arial" panose="020B0604020202020204" pitchFamily="34" charset="0"/>
              </a:rPr>
              <a:t> cho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vạn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vật</a:t>
            </a:r>
            <a:r>
              <a:rPr lang="vi-VN" sz="2800" dirty="0">
                <a:latin typeface="arial" panose="020B0604020202020204" pitchFamily="34" charset="0"/>
              </a:rPr>
              <a:t> sinh sôi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, tươi </a:t>
            </a:r>
            <a:r>
              <a:rPr lang="vi-VN" sz="2800" b="0" i="0" dirty="0" err="1">
                <a:effectLst/>
                <a:latin typeface="arial" panose="020B0604020202020204" pitchFamily="34" charset="0"/>
              </a:rPr>
              <a:t>mới</a:t>
            </a:r>
            <a:r>
              <a:rPr lang="vi-VN" sz="2800" b="0" i="0" dirty="0">
                <a:effectLst/>
                <a:latin typeface="arial" panose="020B0604020202020204" pitchFamily="34" charset="0"/>
              </a:rPr>
              <a:t>.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Download School Child Illustration Euclidean Vector In Children Clipart PNG  Free | FreePngClipart">
            <a:extLst>
              <a:ext uri="{FF2B5EF4-FFF2-40B4-BE49-F238E27FC236}">
                <a16:creationId xmlns:a16="http://schemas.microsoft.com/office/drawing/2014/main" id="{E977481F-66D0-46DE-BD74-FE2B77AA5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0046" y="4693590"/>
            <a:ext cx="2893015" cy="198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1263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1,224,813 Child Vector Images, Child Illustrations | Depositphotos">
            <a:extLst>
              <a:ext uri="{FF2B5EF4-FFF2-40B4-BE49-F238E27FC236}">
                <a16:creationId xmlns:a16="http://schemas.microsoft.com/office/drawing/2014/main" id="{00A2A4BD-80C5-4825-8BEA-D3034409AE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149" y="637609"/>
            <a:ext cx="10959737" cy="6220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CFD38DC-6F2C-4CD5-9D18-2436C3A30687}"/>
              </a:ext>
            </a:extLst>
          </p:cNvPr>
          <p:cNvSpPr/>
          <p:nvPr/>
        </p:nvSpPr>
        <p:spPr>
          <a:xfrm>
            <a:off x="-1702574" y="93798"/>
            <a:ext cx="8199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1DABA2-21F4-47EE-AD84-08EB477F9AEA}"/>
              </a:ext>
            </a:extLst>
          </p:cNvPr>
          <p:cNvSpPr txBox="1"/>
          <p:nvPr/>
        </p:nvSpPr>
        <p:spPr>
          <a:xfrm>
            <a:off x="3187338" y="4259676"/>
            <a:ext cx="698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2800" b="1" dirty="0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800" b="1" dirty="0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800" b="1" dirty="0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sz="2800" b="1" dirty="0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sz="2800" b="1" dirty="0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r>
              <a:rPr lang="en-US" sz="2800" b="1" dirty="0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2800" b="1" dirty="0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512A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endParaRPr lang="en-US" sz="2800" b="1" dirty="0">
              <a:solidFill>
                <a:srgbClr val="512AD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96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29347-A189-43E8-856F-513EDD222598}"/>
              </a:ext>
            </a:extLst>
          </p:cNvPr>
          <p:cNvSpPr txBox="1">
            <a:spLocks/>
          </p:cNvSpPr>
          <p:nvPr/>
        </p:nvSpPr>
        <p:spPr>
          <a:xfrm>
            <a:off x="2667000" y="30661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  <p:sp>
        <p:nvSpPr>
          <p:cNvPr id="3" name="Freeform 13">
            <a:extLst>
              <a:ext uri="{FF2B5EF4-FFF2-40B4-BE49-F238E27FC236}">
                <a16:creationId xmlns:a16="http://schemas.microsoft.com/office/drawing/2014/main" id="{E90F902F-B42F-4566-AAFC-6A3147FCF75A}"/>
              </a:ext>
            </a:extLst>
          </p:cNvPr>
          <p:cNvSpPr/>
          <p:nvPr/>
        </p:nvSpPr>
        <p:spPr>
          <a:xfrm>
            <a:off x="332250" y="1966295"/>
            <a:ext cx="670449" cy="402616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Freeform 13">
            <a:extLst>
              <a:ext uri="{FF2B5EF4-FFF2-40B4-BE49-F238E27FC236}">
                <a16:creationId xmlns:a16="http://schemas.microsoft.com/office/drawing/2014/main" id="{A4A3C6FC-FF93-444E-B728-4B12843F8175}"/>
              </a:ext>
            </a:extLst>
          </p:cNvPr>
          <p:cNvSpPr/>
          <p:nvPr/>
        </p:nvSpPr>
        <p:spPr>
          <a:xfrm>
            <a:off x="332250" y="3026384"/>
            <a:ext cx="670449" cy="402616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803B5D-B3B0-4428-8CEA-FC232E5D0138}"/>
              </a:ext>
            </a:extLst>
          </p:cNvPr>
          <p:cNvSpPr txBox="1"/>
          <p:nvPr/>
        </p:nvSpPr>
        <p:spPr>
          <a:xfrm>
            <a:off x="1338942" y="1966295"/>
            <a:ext cx="996042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cảnh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r>
              <a:rPr lang="en-US" alt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5E188A-85A1-4974-A8AB-C330E6DD2262}"/>
              </a:ext>
            </a:extLst>
          </p:cNvPr>
          <p:cNvSpPr txBox="1"/>
          <p:nvPr/>
        </p:nvSpPr>
        <p:spPr>
          <a:xfrm>
            <a:off x="1153886" y="3026384"/>
            <a:ext cx="1036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biện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nghệ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412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ids Images | Free Vectors, Stock Photos &amp;amp; PSD">
            <a:extLst>
              <a:ext uri="{FF2B5EF4-FFF2-40B4-BE49-F238E27FC236}">
                <a16:creationId xmlns:a16="http://schemas.microsoft.com/office/drawing/2014/main" id="{8C2E4D90-967B-4C70-A992-A44F4E6E1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51" y="107341"/>
            <a:ext cx="10868297" cy="6643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F4A6BB8-7092-4EA6-80B0-CEE8C4BBAC46}"/>
              </a:ext>
            </a:extLst>
          </p:cNvPr>
          <p:cNvSpPr/>
          <p:nvPr/>
        </p:nvSpPr>
        <p:spPr>
          <a:xfrm>
            <a:off x="3056710" y="3751105"/>
            <a:ext cx="663593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vi-VN" sz="4400" b="1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LUYỆN</a:t>
            </a:r>
            <a:r>
              <a:rPr lang="vi-VN" sz="44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vi-VN" sz="4400" b="1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TẬP</a:t>
            </a:r>
            <a:r>
              <a:rPr lang="vi-VN" sz="44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vi-VN" sz="4400" b="1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TẢ</a:t>
            </a:r>
            <a:r>
              <a:rPr lang="vi-VN" sz="44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vi-VN" sz="4400" b="1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CẢNH</a:t>
            </a:r>
            <a:endParaRPr lang="en-US" sz="4400" b="1" dirty="0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0955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ids Images | Free Vectors, Stock Photos &amp;amp; PSD">
            <a:extLst>
              <a:ext uri="{FF2B5EF4-FFF2-40B4-BE49-F238E27FC236}">
                <a16:creationId xmlns:a16="http://schemas.microsoft.com/office/drawing/2014/main" id="{8C2E4D90-967B-4C70-A992-A44F4E6E1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-6086"/>
            <a:ext cx="10868297" cy="7205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F4A6BB8-7092-4EA6-80B0-CEE8C4BBAC46}"/>
              </a:ext>
            </a:extLst>
          </p:cNvPr>
          <p:cNvSpPr/>
          <p:nvPr/>
        </p:nvSpPr>
        <p:spPr>
          <a:xfrm>
            <a:off x="3785076" y="3150214"/>
            <a:ext cx="518910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vi-VN" sz="54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	</a:t>
            </a:r>
            <a:r>
              <a:rPr lang="vi-VN" sz="5400" b="1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KHÁM</a:t>
            </a:r>
            <a:r>
              <a:rPr lang="vi-VN" sz="54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vi-VN" sz="5400" b="1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PHÁ</a:t>
            </a:r>
            <a:endParaRPr lang="en-US" sz="5400" b="1" dirty="0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3593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58920D9-E3D1-446A-AE6F-4D0D1CB0129B}"/>
              </a:ext>
            </a:extLst>
          </p:cNvPr>
          <p:cNvSpPr txBox="1"/>
          <p:nvPr/>
        </p:nvSpPr>
        <p:spPr>
          <a:xfrm>
            <a:off x="315686" y="117870"/>
            <a:ext cx="4060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 </a:t>
            </a:r>
            <a:r>
              <a:rPr lang="vi-VN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Đọc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bài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văn sau: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D44F6EB-75A4-4723-B349-0F3EB75D6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30" y="766714"/>
            <a:ext cx="11876314" cy="609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</a:rPr>
              <a:t>NÚI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</a:rPr>
              <a:t>RỪNG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</a:rPr>
              <a:t>TRƯỜNG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</a:rPr>
              <a:t> SƠN SAU CƠN MƯA</a:t>
            </a:r>
            <a:endParaRPr kumimoji="0" lang="vi-VN" altLang="vi-VN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vi-VN" altLang="vi-VN" sz="2600" dirty="0">
                <a:solidFill>
                  <a:srgbClr val="222222"/>
                </a:solidFill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Mưa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ngớt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lại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rồi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dần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tạnh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hẳn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Màn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mây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xám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đục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trên cao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rách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mướp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trôi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dạ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cả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kumimoji="0" lang="en-US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phương,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lộ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dần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vài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mảng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trời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thấp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thoáng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xanh.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vài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tia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nắng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hiếm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hoi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bắt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đầu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mừng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rỡ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rọi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xuống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Dưới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mặt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đất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mưa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vẫn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còn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róc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rách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lăn tăn,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luồn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lỏi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chảy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vạn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dòng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mỏng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manh,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buốt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lạnh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Từ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trong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bụi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rậm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xa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gần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chồn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con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dúi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bộ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lông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ướt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mềm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vừa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mừng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rỡ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vừa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lo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lắng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nối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tiếp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nhau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nhảy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ra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rồi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biến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mất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. Trên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vòm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lá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dày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ướt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đẫm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con chim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Klang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mạnh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mẽ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dữ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tợn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bắt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đầu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giang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đôi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cánh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lớn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giũ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phành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phạc</a:t>
            </a:r>
            <a:r>
              <a:rPr kumimoji="0" lang="en-US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cất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lên</a:t>
            </a:r>
            <a:r>
              <a:rPr kumimoji="0" lang="en-US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tiếng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kêu khô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kumimoji="0" lang="vi-VN" altLang="vi-VN" sz="260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ắc</a:t>
            </a:r>
            <a:r>
              <a:rPr kumimoji="0" lang="en-US" altLang="vi-VN" sz="26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Chúng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nhún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ch</a:t>
            </a:r>
            <a:r>
              <a:rPr kumimoji="0" lang="en-US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â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 bay lên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cho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đám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lá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úa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rơi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rụng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lả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tả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. Xa xa,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chỏm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núi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màu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tím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biếc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cắt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chéo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trên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nền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trời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dải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mây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mỏng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mềm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mại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như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dải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lụa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trắng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vô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tận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ôm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ấp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quấn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ngang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chòm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núi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  như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quyến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luyến</a:t>
            </a:r>
            <a:r>
              <a:rPr kumimoji="0" lang="en-US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bịn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rịn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vi-VN" altLang="vi-VN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Sau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trận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mưa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dầm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rả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rích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núi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rừng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Sơn như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bừng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tỉnh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cảnh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vật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thêm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sức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sống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mới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vi-VN" altLang="vi-VN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19255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B67492-A2BC-4635-9AE6-8D9C06C8868C}"/>
              </a:ext>
            </a:extLst>
          </p:cNvPr>
          <p:cNvSpPr txBox="1"/>
          <p:nvPr/>
        </p:nvSpPr>
        <p:spPr>
          <a:xfrm>
            <a:off x="1513114" y="403554"/>
            <a:ext cx="4582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EF015B-BE09-4B01-9D44-BE57AC1E3A5C}"/>
              </a:ext>
            </a:extLst>
          </p:cNvPr>
          <p:cNvSpPr txBox="1"/>
          <p:nvPr/>
        </p:nvSpPr>
        <p:spPr>
          <a:xfrm>
            <a:off x="1507425" y="1437697"/>
            <a:ext cx="8425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miêu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19DE3A-6247-4D47-98F2-AD21D26B4C32}"/>
              </a:ext>
            </a:extLst>
          </p:cNvPr>
          <p:cNvSpPr txBox="1"/>
          <p:nvPr/>
        </p:nvSpPr>
        <p:spPr>
          <a:xfrm>
            <a:off x="1513114" y="2410285"/>
            <a:ext cx="9916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BD9F68-7589-4090-A61D-A47E54BE1771}"/>
              </a:ext>
            </a:extLst>
          </p:cNvPr>
          <p:cNvSpPr txBox="1"/>
          <p:nvPr/>
        </p:nvSpPr>
        <p:spPr>
          <a:xfrm>
            <a:off x="1513113" y="3742900"/>
            <a:ext cx="101650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biện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nghệ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chi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Picture Freeuse Stock Cartoons Vector Kid - Children Vector Png Transparent  PNG - 1300x870 - Free Download on NicePNG">
            <a:extLst>
              <a:ext uri="{FF2B5EF4-FFF2-40B4-BE49-F238E27FC236}">
                <a16:creationId xmlns:a16="http://schemas.microsoft.com/office/drawing/2014/main" id="{2DAE06B8-0F23-41BA-937E-25D58E1B8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205" y="349906"/>
            <a:ext cx="2059305" cy="1655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Saladino Johnson Announce Summer Reading Challenge for Elementary School  Children – Town of Oyster Bay">
            <a:extLst>
              <a:ext uri="{FF2B5EF4-FFF2-40B4-BE49-F238E27FC236}">
                <a16:creationId xmlns:a16="http://schemas.microsoft.com/office/drawing/2014/main" id="{8798363F-D791-421E-BDD3-8F1250269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97007"/>
            <a:ext cx="21336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478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53D8015-8AFE-4503-A8BD-6FCFB0B09735}"/>
              </a:ext>
            </a:extLst>
          </p:cNvPr>
          <p:cNvSpPr txBox="1"/>
          <p:nvPr/>
        </p:nvSpPr>
        <p:spPr>
          <a:xfrm>
            <a:off x="615068" y="131920"/>
            <a:ext cx="97026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miêu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vi-VN" sz="3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1089915C-BC51-423C-AF21-8FC51F5CF8BF}"/>
              </a:ext>
            </a:extLst>
          </p:cNvPr>
          <p:cNvSpPr/>
          <p:nvPr/>
        </p:nvSpPr>
        <p:spPr>
          <a:xfrm>
            <a:off x="4637313" y="2775857"/>
            <a:ext cx="3200401" cy="1578428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Sau </a:t>
            </a:r>
          </a:p>
          <a:p>
            <a:pPr algn="ctr"/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cơn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mưa</a:t>
            </a:r>
            <a:endParaRPr lang="vi-VN" sz="32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7959500-639E-481E-8FBC-513B33254DA0}"/>
              </a:ext>
            </a:extLst>
          </p:cNvPr>
          <p:cNvGrpSpPr/>
          <p:nvPr/>
        </p:nvGrpSpPr>
        <p:grpSpPr>
          <a:xfrm>
            <a:off x="1454600" y="1093363"/>
            <a:ext cx="3643296" cy="1871473"/>
            <a:chOff x="1454600" y="1093363"/>
            <a:chExt cx="3643296" cy="1871473"/>
          </a:xfrm>
        </p:grpSpPr>
        <p:sp>
          <p:nvSpPr>
            <p:cNvPr id="5" name="Flowchart: Alternate Process 4">
              <a:extLst>
                <a:ext uri="{FF2B5EF4-FFF2-40B4-BE49-F238E27FC236}">
                  <a16:creationId xmlns:a16="http://schemas.microsoft.com/office/drawing/2014/main" id="{B90A8187-C991-4742-BC61-D4AAA4C33858}"/>
                </a:ext>
              </a:extLst>
            </p:cNvPr>
            <p:cNvSpPr/>
            <p:nvPr/>
          </p:nvSpPr>
          <p:spPr>
            <a:xfrm rot="10800000" flipV="1">
              <a:off x="1454600" y="1093363"/>
              <a:ext cx="1894118" cy="1121228"/>
            </a:xfrm>
            <a:prstGeom prst="flowChartAlternateProcess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Màn</a:t>
              </a:r>
              <a:r>
                <a:rPr lang="en-US" sz="2800" b="1" dirty="0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mây</a:t>
              </a:r>
              <a:endParaRPr lang="vi-VN" sz="2800" b="1" dirty="0">
                <a:ln w="0"/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F89BAA67-6DCB-4ED3-95B9-7FEB12585D0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312533" y="1978321"/>
              <a:ext cx="1785363" cy="98651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1735BC3-65CA-4029-ACBD-D70263353946}"/>
              </a:ext>
            </a:extLst>
          </p:cNvPr>
          <p:cNvGrpSpPr/>
          <p:nvPr/>
        </p:nvGrpSpPr>
        <p:grpSpPr>
          <a:xfrm>
            <a:off x="7685314" y="1415143"/>
            <a:ext cx="3456240" cy="1725496"/>
            <a:chOff x="7685314" y="1415143"/>
            <a:chExt cx="3456240" cy="1725496"/>
          </a:xfrm>
        </p:grpSpPr>
        <p:sp>
          <p:nvSpPr>
            <p:cNvPr id="21" name="Flowchart: Alternate Process 20">
              <a:extLst>
                <a:ext uri="{FF2B5EF4-FFF2-40B4-BE49-F238E27FC236}">
                  <a16:creationId xmlns:a16="http://schemas.microsoft.com/office/drawing/2014/main" id="{997DCC5B-71E0-42FA-865D-5D14705B9303}"/>
                </a:ext>
              </a:extLst>
            </p:cNvPr>
            <p:cNvSpPr/>
            <p:nvPr/>
          </p:nvSpPr>
          <p:spPr>
            <a:xfrm rot="10800000" flipV="1">
              <a:off x="9247439" y="1415143"/>
              <a:ext cx="1894115" cy="1023261"/>
            </a:xfrm>
            <a:prstGeom prst="flowChartAlternateProcess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Tia </a:t>
              </a:r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nắng</a:t>
              </a:r>
              <a:endParaRPr lang="vi-VN" sz="2800" b="1" dirty="0">
                <a:ln w="0"/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D88DB55B-1767-466F-A719-1C9749371B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85314" y="2223299"/>
              <a:ext cx="1676400" cy="91734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1E96B449-54D4-4045-80E9-27022F01D01D}"/>
              </a:ext>
            </a:extLst>
          </p:cNvPr>
          <p:cNvGrpSpPr/>
          <p:nvPr/>
        </p:nvGrpSpPr>
        <p:grpSpPr>
          <a:xfrm>
            <a:off x="5314959" y="685918"/>
            <a:ext cx="1894115" cy="2180187"/>
            <a:chOff x="5314959" y="941614"/>
            <a:chExt cx="1894115" cy="1924491"/>
          </a:xfrm>
        </p:grpSpPr>
        <p:sp>
          <p:nvSpPr>
            <p:cNvPr id="20" name="Flowchart: Alternate Process 19">
              <a:extLst>
                <a:ext uri="{FF2B5EF4-FFF2-40B4-BE49-F238E27FC236}">
                  <a16:creationId xmlns:a16="http://schemas.microsoft.com/office/drawing/2014/main" id="{7C449F2A-7EF4-4777-840A-04BD6F71DCFC}"/>
                </a:ext>
              </a:extLst>
            </p:cNvPr>
            <p:cNvSpPr/>
            <p:nvPr/>
          </p:nvSpPr>
          <p:spPr>
            <a:xfrm rot="10800000" flipV="1">
              <a:off x="5314959" y="941614"/>
              <a:ext cx="1894115" cy="1088503"/>
            </a:xfrm>
            <a:prstGeom prst="flowChartAlternateProcess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Mảng</a:t>
              </a:r>
              <a:r>
                <a:rPr lang="en-US" sz="2800" b="1" dirty="0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trời</a:t>
              </a:r>
              <a:endParaRPr lang="vi-VN" sz="2800" b="1" dirty="0">
                <a:ln w="0"/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6340797A-9043-43F6-A400-7A256D1CC59A}"/>
                </a:ext>
              </a:extLst>
            </p:cNvPr>
            <p:cNvCxnSpPr>
              <a:cxnSpLocks/>
              <a:stCxn id="10" idx="3"/>
            </p:cNvCxnSpPr>
            <p:nvPr/>
          </p:nvCxnSpPr>
          <p:spPr>
            <a:xfrm flipV="1">
              <a:off x="6237514" y="2030117"/>
              <a:ext cx="24504" cy="8359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64EA9B7-1C6E-46B9-90D1-4970BF91CDD9}"/>
              </a:ext>
            </a:extLst>
          </p:cNvPr>
          <p:cNvGrpSpPr/>
          <p:nvPr/>
        </p:nvGrpSpPr>
        <p:grpSpPr>
          <a:xfrm>
            <a:off x="7736177" y="3594725"/>
            <a:ext cx="3408488" cy="1568907"/>
            <a:chOff x="7733065" y="4113436"/>
            <a:chExt cx="3408488" cy="1568907"/>
          </a:xfrm>
        </p:grpSpPr>
        <p:sp>
          <p:nvSpPr>
            <p:cNvPr id="23" name="Flowchart: Alternate Process 22">
              <a:extLst>
                <a:ext uri="{FF2B5EF4-FFF2-40B4-BE49-F238E27FC236}">
                  <a16:creationId xmlns:a16="http://schemas.microsoft.com/office/drawing/2014/main" id="{CFF740E4-68A8-4E0F-959F-AB096DFB0702}"/>
                </a:ext>
              </a:extLst>
            </p:cNvPr>
            <p:cNvSpPr/>
            <p:nvPr/>
          </p:nvSpPr>
          <p:spPr>
            <a:xfrm rot="10800000" flipV="1">
              <a:off x="9247438" y="4495797"/>
              <a:ext cx="1894115" cy="1186546"/>
            </a:xfrm>
            <a:prstGeom prst="flowChartAlternateProcess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 </a:t>
              </a:r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chồn</a:t>
              </a:r>
              <a:r>
                <a:rPr lang="en-US" sz="2800" b="1" dirty="0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dũi</a:t>
              </a:r>
              <a:r>
                <a:rPr lang="en-US" sz="2800" b="1" dirty="0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chim</a:t>
              </a:r>
              <a:r>
                <a:rPr lang="en-US" sz="2800" b="1" dirty="0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klang</a:t>
              </a:r>
              <a:endParaRPr lang="vi-VN" sz="2800" b="1" dirty="0">
                <a:ln w="0"/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0A21783B-998D-4F5A-A70F-03674A44D448}"/>
                </a:ext>
              </a:extLst>
            </p:cNvPr>
            <p:cNvCxnSpPr>
              <a:cxnSpLocks/>
            </p:cNvCxnSpPr>
            <p:nvPr/>
          </p:nvCxnSpPr>
          <p:spPr>
            <a:xfrm>
              <a:off x="7733065" y="4113436"/>
              <a:ext cx="1514374" cy="56458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B5409FB-46ED-4A8D-ABBD-448032A0DE98}"/>
              </a:ext>
            </a:extLst>
          </p:cNvPr>
          <p:cNvGrpSpPr/>
          <p:nvPr/>
        </p:nvGrpSpPr>
        <p:grpSpPr>
          <a:xfrm>
            <a:off x="6826097" y="4183321"/>
            <a:ext cx="2110717" cy="2424412"/>
            <a:chOff x="5314959" y="4294411"/>
            <a:chExt cx="2110717" cy="1981090"/>
          </a:xfrm>
        </p:grpSpPr>
        <p:sp>
          <p:nvSpPr>
            <p:cNvPr id="22" name="Flowchart: Alternate Process 21">
              <a:extLst>
                <a:ext uri="{FF2B5EF4-FFF2-40B4-BE49-F238E27FC236}">
                  <a16:creationId xmlns:a16="http://schemas.microsoft.com/office/drawing/2014/main" id="{084635E0-E7CF-4F58-BF23-9C0017A07BB1}"/>
                </a:ext>
              </a:extLst>
            </p:cNvPr>
            <p:cNvSpPr/>
            <p:nvPr/>
          </p:nvSpPr>
          <p:spPr>
            <a:xfrm rot="10800000" flipV="1">
              <a:off x="5314959" y="5190288"/>
              <a:ext cx="2110717" cy="1085213"/>
            </a:xfrm>
            <a:prstGeom prst="flowChartAlternateProcess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Vô</a:t>
              </a:r>
              <a:r>
                <a:rPr lang="en-US" sz="2800" b="1" dirty="0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số</a:t>
              </a:r>
              <a:r>
                <a:rPr lang="en-US" sz="2800" b="1" dirty="0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bướm</a:t>
              </a:r>
              <a:endParaRPr lang="vi-VN" sz="2800" b="1" dirty="0">
                <a:ln w="0"/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036C1999-9DFC-481B-9049-27DCC7562E51}"/>
                </a:ext>
              </a:extLst>
            </p:cNvPr>
            <p:cNvCxnSpPr>
              <a:cxnSpLocks/>
              <a:endCxn id="22" idx="0"/>
            </p:cNvCxnSpPr>
            <p:nvPr/>
          </p:nvCxnSpPr>
          <p:spPr>
            <a:xfrm>
              <a:off x="5647230" y="4294411"/>
              <a:ext cx="723087" cy="89587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FA57EA3-408D-4AF6-9A7D-80753CFB699F}"/>
              </a:ext>
            </a:extLst>
          </p:cNvPr>
          <p:cNvGrpSpPr/>
          <p:nvPr/>
        </p:nvGrpSpPr>
        <p:grpSpPr>
          <a:xfrm>
            <a:off x="3050337" y="4257239"/>
            <a:ext cx="2767348" cy="2316465"/>
            <a:chOff x="2089420" y="4073384"/>
            <a:chExt cx="2767348" cy="2316465"/>
          </a:xfrm>
        </p:grpSpPr>
        <p:sp>
          <p:nvSpPr>
            <p:cNvPr id="19" name="Flowchart: Alternate Process 18">
              <a:extLst>
                <a:ext uri="{FF2B5EF4-FFF2-40B4-BE49-F238E27FC236}">
                  <a16:creationId xmlns:a16="http://schemas.microsoft.com/office/drawing/2014/main" id="{903D0F3A-A0E1-45B9-8DF0-DC76943E8B48}"/>
                </a:ext>
              </a:extLst>
            </p:cNvPr>
            <p:cNvSpPr/>
            <p:nvPr/>
          </p:nvSpPr>
          <p:spPr>
            <a:xfrm rot="10800000" flipV="1">
              <a:off x="2089420" y="5061791"/>
              <a:ext cx="1894115" cy="1328058"/>
            </a:xfrm>
            <a:prstGeom prst="flowChartAlternateProcess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Chỏm</a:t>
              </a:r>
              <a:r>
                <a:rPr lang="en-US" sz="2800" b="1" dirty="0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núi</a:t>
              </a:r>
              <a:endParaRPr lang="vi-VN" sz="2800" b="1" dirty="0">
                <a:ln w="0"/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CAA0E9DD-5417-4892-AA61-2EE632429A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46492" y="4073384"/>
              <a:ext cx="1010276" cy="103587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2A5E5AD-6C49-4070-84E4-51119A11C2E9}"/>
              </a:ext>
            </a:extLst>
          </p:cNvPr>
          <p:cNvGrpSpPr/>
          <p:nvPr/>
        </p:nvGrpSpPr>
        <p:grpSpPr>
          <a:xfrm>
            <a:off x="1047335" y="3429000"/>
            <a:ext cx="3760074" cy="1365068"/>
            <a:chOff x="2142735" y="5067999"/>
            <a:chExt cx="3760074" cy="1365068"/>
          </a:xfrm>
        </p:grpSpPr>
        <p:sp>
          <p:nvSpPr>
            <p:cNvPr id="29" name="Flowchart: Alternate Process 28">
              <a:extLst>
                <a:ext uri="{FF2B5EF4-FFF2-40B4-BE49-F238E27FC236}">
                  <a16:creationId xmlns:a16="http://schemas.microsoft.com/office/drawing/2014/main" id="{91A0B286-E97A-49DF-9679-184A1EF3C74D}"/>
                </a:ext>
              </a:extLst>
            </p:cNvPr>
            <p:cNvSpPr/>
            <p:nvPr/>
          </p:nvSpPr>
          <p:spPr>
            <a:xfrm rot="10800000" flipV="1">
              <a:off x="2142735" y="5067999"/>
              <a:ext cx="1840798" cy="1365068"/>
            </a:xfrm>
            <a:prstGeom prst="flowChartAlternateProcess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Dải</a:t>
              </a:r>
              <a:r>
                <a:rPr lang="en-US" sz="2800" b="1" dirty="0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800" b="1" dirty="0" err="1">
                  <a:ln w="0"/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mây</a:t>
              </a:r>
              <a:endParaRPr lang="vi-VN" sz="2800" b="1" dirty="0">
                <a:ln w="0"/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D786996B-CF2E-455F-AA2D-A4CB40144AD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83535" y="5355971"/>
              <a:ext cx="1919274" cy="42769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DDE3C0-EF17-44D3-96E1-A18FA45BE29A}"/>
              </a:ext>
            </a:extLst>
          </p:cNvPr>
          <p:cNvSpPr txBox="1"/>
          <p:nvPr/>
        </p:nvSpPr>
        <p:spPr>
          <a:xfrm>
            <a:off x="926260" y="636076"/>
            <a:ext cx="10728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vi-VN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A641BC-53B6-4947-AF1C-1CDF299F4653}"/>
              </a:ext>
            </a:extLst>
          </p:cNvPr>
          <p:cNvSpPr txBox="1"/>
          <p:nvPr/>
        </p:nvSpPr>
        <p:spPr>
          <a:xfrm>
            <a:off x="926260" y="1510157"/>
            <a:ext cx="99458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quan: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(da),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thính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(tai) </a:t>
            </a:r>
          </a:p>
        </p:txBody>
      </p:sp>
      <p:pic>
        <p:nvPicPr>
          <p:cNvPr id="5122" name="Picture 2" descr="Children Vector School Child - سورة الفاتحة للاطفال Clipart - Large Size  Png Image - PikPng">
            <a:extLst>
              <a:ext uri="{FF2B5EF4-FFF2-40B4-BE49-F238E27FC236}">
                <a16:creationId xmlns:a16="http://schemas.microsoft.com/office/drawing/2014/main" id="{77A15837-5182-4117-9939-70AF74F6E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54" y="4762500"/>
            <a:ext cx="2181225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chool Boy">
            <a:extLst>
              <a:ext uri="{FF2B5EF4-FFF2-40B4-BE49-F238E27FC236}">
                <a16:creationId xmlns:a16="http://schemas.microsoft.com/office/drawing/2014/main" id="{8C666490-5F67-4640-B34E-A68086E9FD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897" y="3166519"/>
            <a:ext cx="2457450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73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54BDDC-F0FD-491A-BF54-855E7CC01B77}"/>
              </a:ext>
            </a:extLst>
          </p:cNvPr>
          <p:cNvSpPr txBox="1"/>
          <p:nvPr/>
        </p:nvSpPr>
        <p:spPr>
          <a:xfrm>
            <a:off x="980850" y="194482"/>
            <a:ext cx="84255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biện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nghệ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F7997FB-7B74-42FC-8A8E-C3DDA41B3134}"/>
              </a:ext>
            </a:extLst>
          </p:cNvPr>
          <p:cNvSpPr/>
          <p:nvPr/>
        </p:nvSpPr>
        <p:spPr>
          <a:xfrm>
            <a:off x="4544704" y="1322598"/>
            <a:ext cx="2893325" cy="133871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Biện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nghệ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D066FA6-05F7-422D-BE54-97EDDB263F18}"/>
              </a:ext>
            </a:extLst>
          </p:cNvPr>
          <p:cNvGrpSpPr/>
          <p:nvPr/>
        </p:nvGrpSpPr>
        <p:grpSpPr>
          <a:xfrm>
            <a:off x="980850" y="2585940"/>
            <a:ext cx="3672448" cy="1167194"/>
            <a:chOff x="980850" y="2585940"/>
            <a:chExt cx="3672448" cy="1167194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25E73E85-68AA-4B12-8040-834BB6FF9EBF}"/>
                </a:ext>
              </a:extLst>
            </p:cNvPr>
            <p:cNvSpPr/>
            <p:nvPr/>
          </p:nvSpPr>
          <p:spPr>
            <a:xfrm>
              <a:off x="980850" y="2756847"/>
              <a:ext cx="2280965" cy="99628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So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sánh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64CBE77-FF4A-492F-85E7-C0FBA25D0ED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61815" y="2585940"/>
              <a:ext cx="1391483" cy="6488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A2C0FE0-A58B-473E-9780-9E3B6978B96E}"/>
              </a:ext>
            </a:extLst>
          </p:cNvPr>
          <p:cNvGrpSpPr/>
          <p:nvPr/>
        </p:nvGrpSpPr>
        <p:grpSpPr>
          <a:xfrm>
            <a:off x="7438029" y="2510567"/>
            <a:ext cx="3773121" cy="1147032"/>
            <a:chOff x="7438029" y="2510567"/>
            <a:chExt cx="3773121" cy="114703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B494C5AF-B523-408B-A140-216A4F36E9A5}"/>
                </a:ext>
              </a:extLst>
            </p:cNvPr>
            <p:cNvSpPr/>
            <p:nvPr/>
          </p:nvSpPr>
          <p:spPr>
            <a:xfrm>
              <a:off x="9048464" y="2661312"/>
              <a:ext cx="2162686" cy="99628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Nhân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hóa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5C721A1-9DFA-4DC6-B905-BCD72EC9F92C}"/>
                </a:ext>
              </a:extLst>
            </p:cNvPr>
            <p:cNvCxnSpPr>
              <a:cxnSpLocks/>
              <a:endCxn id="5" idx="1"/>
            </p:cNvCxnSpPr>
            <p:nvPr/>
          </p:nvCxnSpPr>
          <p:spPr>
            <a:xfrm>
              <a:off x="7438029" y="2510567"/>
              <a:ext cx="1610435" cy="64888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F1FC14EA-176C-4575-96EF-6BEF5FE5757C}"/>
              </a:ext>
            </a:extLst>
          </p:cNvPr>
          <p:cNvSpPr txBox="1"/>
          <p:nvPr/>
        </p:nvSpPr>
        <p:spPr>
          <a:xfrm>
            <a:off x="2121332" y="5193042"/>
            <a:ext cx="8435339" cy="129266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dải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mây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mỏng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mềm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mại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như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dải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lụa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trắng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vô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tận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ôm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ấp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quấn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ngang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chòm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núi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  như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quyến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luyến</a:t>
            </a:r>
            <a:r>
              <a:rPr kumimoji="0" lang="en-US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bịn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rịn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vi-VN" altLang="vi-VN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32FD72A-D9ED-48A6-92D8-747E2DED4F46}"/>
              </a:ext>
            </a:extLst>
          </p:cNvPr>
          <p:cNvCxnSpPr>
            <a:cxnSpLocks/>
          </p:cNvCxnSpPr>
          <p:nvPr/>
        </p:nvCxnSpPr>
        <p:spPr>
          <a:xfrm>
            <a:off x="3114704" y="3749150"/>
            <a:ext cx="3077187" cy="14438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0C7F3E9-2567-416F-8A83-BB821553D7E9}"/>
              </a:ext>
            </a:extLst>
          </p:cNvPr>
          <p:cNvCxnSpPr>
            <a:cxnSpLocks/>
            <a:endCxn id="20" idx="0"/>
          </p:cNvCxnSpPr>
          <p:nvPr/>
        </p:nvCxnSpPr>
        <p:spPr>
          <a:xfrm flipH="1">
            <a:off x="6339002" y="3657599"/>
            <a:ext cx="2709462" cy="153544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59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569</Words>
  <Application>Microsoft Office PowerPoint</Application>
  <PresentationFormat>Widescreen</PresentationFormat>
  <Paragraphs>43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</vt:lpstr>
      <vt:lpstr>Calibri</vt:lpstr>
      <vt:lpstr>Calibri Light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84982722506</dc:creator>
  <cp:lastModifiedBy>Admin</cp:lastModifiedBy>
  <cp:revision>3</cp:revision>
  <dcterms:created xsi:type="dcterms:W3CDTF">2021-10-04T08:29:14Z</dcterms:created>
  <dcterms:modified xsi:type="dcterms:W3CDTF">2021-10-05T14:38:49Z</dcterms:modified>
</cp:coreProperties>
</file>