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27"/>
  </p:notesMasterIdLst>
  <p:sldIdLst>
    <p:sldId id="358" r:id="rId3"/>
    <p:sldId id="298" r:id="rId4"/>
    <p:sldId id="257" r:id="rId5"/>
    <p:sldId id="359" r:id="rId6"/>
    <p:sldId id="351" r:id="rId7"/>
    <p:sldId id="368" r:id="rId8"/>
    <p:sldId id="371" r:id="rId9"/>
    <p:sldId id="292" r:id="rId10"/>
    <p:sldId id="304" r:id="rId11"/>
    <p:sldId id="305" r:id="rId12"/>
    <p:sldId id="306" r:id="rId13"/>
    <p:sldId id="377" r:id="rId14"/>
    <p:sldId id="354" r:id="rId15"/>
    <p:sldId id="355" r:id="rId16"/>
    <p:sldId id="357" r:id="rId17"/>
    <p:sldId id="333" r:id="rId18"/>
    <p:sldId id="369" r:id="rId19"/>
    <p:sldId id="319" r:id="rId20"/>
    <p:sldId id="296" r:id="rId21"/>
    <p:sldId id="308" r:id="rId22"/>
    <p:sldId id="309" r:id="rId23"/>
    <p:sldId id="310" r:id="rId24"/>
    <p:sldId id="347" r:id="rId25"/>
    <p:sldId id="3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226D-27FF-4372-BC71-7D580E976D6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9417-D40E-4B67-91D8-6A6DCFC2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GV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74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34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86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81B1F-2521-4E24-A028-52B6FE0F99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1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2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GV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1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59417-D40E-4B67-91D8-6A6DCFC2FE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42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59417-D40E-4B67-91D8-6A6DCFC2FE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5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59417-D40E-4B67-91D8-6A6DCFC2FE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006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92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1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9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4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2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8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6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85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0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8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17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2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6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47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6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8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6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2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3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9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3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3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DF7CB-F732-4D19-9516-FA4F2B06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88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81136"/>
      </p:ext>
    </p:extLst>
  </p:cSld>
  <p:clrMapOvr>
    <a:masterClrMapping/>
  </p:clrMapOvr>
  <p:transition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1487649" y="244465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94042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902473" y="2743200"/>
            <a:ext cx="3114675" cy="4114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994042" y="2493192"/>
            <a:ext cx="6595945" cy="19918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1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1260502" y="0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11164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Qua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719595" y="2743200"/>
            <a:ext cx="3114675" cy="4114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741787" y="1684869"/>
            <a:ext cx="6946973" cy="19918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3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58297" y="1137385"/>
            <a:ext cx="10693667" cy="434099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58506" y="313500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Nội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58506" y="2531446"/>
            <a:ext cx="8798657" cy="1500228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5253" y="1526596"/>
            <a:ext cx="8075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62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3729" y="285798"/>
            <a:ext cx="11739548" cy="6335614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5687" y="2347295"/>
            <a:ext cx="53914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thoảng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nhài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2480" y="461104"/>
            <a:ext cx="470521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82DBD1-D570-4C32-8E67-6EF4863EAD58}"/>
              </a:ext>
            </a:extLst>
          </p:cNvPr>
          <p:cNvSpPr txBox="1"/>
          <p:nvPr/>
        </p:nvSpPr>
        <p:spPr>
          <a:xfrm>
            <a:off x="619272" y="1102614"/>
            <a:ext cx="5641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05AE6-B538-4168-9F6D-EBDEEBF6BE97}"/>
              </a:ext>
            </a:extLst>
          </p:cNvPr>
          <p:cNvSpPr/>
          <p:nvPr/>
        </p:nvSpPr>
        <p:spPr>
          <a:xfrm>
            <a:off x="7037803" y="3786161"/>
            <a:ext cx="53914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iểm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图片 7">
            <a:extLst>
              <a:ext uri="{FF2B5EF4-FFF2-40B4-BE49-F238E27FC236}">
                <a16:creationId xmlns:a16="http://schemas.microsoft.com/office/drawing/2014/main" id="{3F375044-C769-4106-839F-61AC4E961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68" y="5054231"/>
            <a:ext cx="1381348" cy="18037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F355BE-472F-4FCD-8580-6CC3493EA771}"/>
              </a:ext>
            </a:extLst>
          </p:cNvPr>
          <p:cNvSpPr/>
          <p:nvPr/>
        </p:nvSpPr>
        <p:spPr>
          <a:xfrm>
            <a:off x="2898172" y="1105926"/>
            <a:ext cx="1631093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8234EA-950A-45E1-80DC-419A846D61B2}"/>
              </a:ext>
            </a:extLst>
          </p:cNvPr>
          <p:cNvSpPr/>
          <p:nvPr/>
        </p:nvSpPr>
        <p:spPr>
          <a:xfrm>
            <a:off x="2485428" y="1566977"/>
            <a:ext cx="1933968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104735-8F3D-4B39-BFD6-AB60762428D9}"/>
              </a:ext>
            </a:extLst>
          </p:cNvPr>
          <p:cNvSpPr/>
          <p:nvPr/>
        </p:nvSpPr>
        <p:spPr>
          <a:xfrm>
            <a:off x="1996898" y="2044071"/>
            <a:ext cx="2013421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77F355-F0CD-4897-90EA-82756878D05A}"/>
              </a:ext>
            </a:extLst>
          </p:cNvPr>
          <p:cNvSpPr/>
          <p:nvPr/>
        </p:nvSpPr>
        <p:spPr>
          <a:xfrm>
            <a:off x="2990290" y="2560885"/>
            <a:ext cx="1444306" cy="407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D82267-4C44-4F77-AA4A-F5F2E7E70D7F}"/>
              </a:ext>
            </a:extLst>
          </p:cNvPr>
          <p:cNvSpPr/>
          <p:nvPr/>
        </p:nvSpPr>
        <p:spPr>
          <a:xfrm>
            <a:off x="6260655" y="2811166"/>
            <a:ext cx="1371185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648258-6907-4418-9D6D-536E80D0A9A9}"/>
              </a:ext>
            </a:extLst>
          </p:cNvPr>
          <p:cNvSpPr/>
          <p:nvPr/>
        </p:nvSpPr>
        <p:spPr>
          <a:xfrm>
            <a:off x="6899564" y="3308348"/>
            <a:ext cx="2367524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3ACE3F-9BBA-433D-9192-CF4097370C44}"/>
              </a:ext>
            </a:extLst>
          </p:cNvPr>
          <p:cNvSpPr/>
          <p:nvPr/>
        </p:nvSpPr>
        <p:spPr>
          <a:xfrm>
            <a:off x="6708904" y="3815026"/>
            <a:ext cx="1576114" cy="429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022615-34ED-4775-9371-717337D8771B}"/>
              </a:ext>
            </a:extLst>
          </p:cNvPr>
          <p:cNvSpPr/>
          <p:nvPr/>
        </p:nvSpPr>
        <p:spPr>
          <a:xfrm>
            <a:off x="6899564" y="4171563"/>
            <a:ext cx="1207063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F6A948-0B84-4A37-B622-685CBE23AABF}"/>
              </a:ext>
            </a:extLst>
          </p:cNvPr>
          <p:cNvSpPr/>
          <p:nvPr/>
        </p:nvSpPr>
        <p:spPr>
          <a:xfrm>
            <a:off x="8950035" y="4705220"/>
            <a:ext cx="2507673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AB6842-870B-40C9-AC55-88C9BB93CBC7}"/>
              </a:ext>
            </a:extLst>
          </p:cNvPr>
          <p:cNvSpPr/>
          <p:nvPr/>
        </p:nvSpPr>
        <p:spPr>
          <a:xfrm>
            <a:off x="8826634" y="5217322"/>
            <a:ext cx="2422140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3B0A33-3B9D-4D92-9C97-894ACBFF69E4}"/>
              </a:ext>
            </a:extLst>
          </p:cNvPr>
          <p:cNvSpPr/>
          <p:nvPr/>
        </p:nvSpPr>
        <p:spPr>
          <a:xfrm>
            <a:off x="9267089" y="5710343"/>
            <a:ext cx="2361864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F26377-869D-4042-8950-ED3E85955F1D}"/>
              </a:ext>
            </a:extLst>
          </p:cNvPr>
          <p:cNvSpPr/>
          <p:nvPr/>
        </p:nvSpPr>
        <p:spPr>
          <a:xfrm>
            <a:off x="9267088" y="6218086"/>
            <a:ext cx="2218330" cy="403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3ED4013E-73BD-4C18-9C30-BF215D53A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06655">
            <a:off x="1640705" y="5235714"/>
            <a:ext cx="1227979" cy="16966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F06ED048-82CB-46AC-B284-C93D67084D11}"/>
              </a:ext>
            </a:extLst>
          </p:cNvPr>
          <p:cNvSpPr/>
          <p:nvPr/>
        </p:nvSpPr>
        <p:spPr>
          <a:xfrm>
            <a:off x="328916" y="1202134"/>
            <a:ext cx="290356" cy="31207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E48E3E7-FF36-400C-9D00-760D9DA4A2C3}"/>
              </a:ext>
            </a:extLst>
          </p:cNvPr>
          <p:cNvSpPr/>
          <p:nvPr/>
        </p:nvSpPr>
        <p:spPr>
          <a:xfrm>
            <a:off x="3887023" y="29047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43A50C-D432-4705-8096-A67B702111E0}"/>
              </a:ext>
            </a:extLst>
          </p:cNvPr>
          <p:cNvSpPr/>
          <p:nvPr/>
        </p:nvSpPr>
        <p:spPr>
          <a:xfrm>
            <a:off x="6708904" y="4741878"/>
            <a:ext cx="328899" cy="32997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82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706" y="257451"/>
            <a:ext cx="11739548" cy="6335614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lang="en-US" sz="3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3396" y="2305945"/>
            <a:ext cx="53914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thoảng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nhài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0189" y="405686"/>
            <a:ext cx="40876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82DBD1-D570-4C32-8E67-6EF4863EAD58}"/>
              </a:ext>
            </a:extLst>
          </p:cNvPr>
          <p:cNvSpPr txBox="1"/>
          <p:nvPr/>
        </p:nvSpPr>
        <p:spPr>
          <a:xfrm>
            <a:off x="646981" y="1047196"/>
            <a:ext cx="5641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05AE6-B538-4168-9F6D-EBDEEBF6BE97}"/>
              </a:ext>
            </a:extLst>
          </p:cNvPr>
          <p:cNvSpPr/>
          <p:nvPr/>
        </p:nvSpPr>
        <p:spPr>
          <a:xfrm>
            <a:off x="7065512" y="3730743"/>
            <a:ext cx="53914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iểm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1" name="图片 7">
            <a:extLst>
              <a:ext uri="{FF2B5EF4-FFF2-40B4-BE49-F238E27FC236}">
                <a16:creationId xmlns:a16="http://schemas.microsoft.com/office/drawing/2014/main" id="{3F375044-C769-4106-839F-61AC4E961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77" y="4998813"/>
            <a:ext cx="1381348" cy="18037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F355BE-472F-4FCD-8580-6CC3493EA771}"/>
              </a:ext>
            </a:extLst>
          </p:cNvPr>
          <p:cNvSpPr/>
          <p:nvPr/>
        </p:nvSpPr>
        <p:spPr>
          <a:xfrm>
            <a:off x="1658527" y="1050508"/>
            <a:ext cx="2882949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8234EA-950A-45E1-80DC-419A846D61B2}"/>
              </a:ext>
            </a:extLst>
          </p:cNvPr>
          <p:cNvSpPr/>
          <p:nvPr/>
        </p:nvSpPr>
        <p:spPr>
          <a:xfrm>
            <a:off x="1674025" y="1511559"/>
            <a:ext cx="2773079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104735-8F3D-4B39-BFD6-AB60762428D9}"/>
              </a:ext>
            </a:extLst>
          </p:cNvPr>
          <p:cNvSpPr/>
          <p:nvPr/>
        </p:nvSpPr>
        <p:spPr>
          <a:xfrm>
            <a:off x="1452139" y="2018235"/>
            <a:ext cx="2585889" cy="477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77F355-F0CD-4897-90EA-82756878D05A}"/>
              </a:ext>
            </a:extLst>
          </p:cNvPr>
          <p:cNvSpPr/>
          <p:nvPr/>
        </p:nvSpPr>
        <p:spPr>
          <a:xfrm>
            <a:off x="1252075" y="2441905"/>
            <a:ext cx="3289401" cy="407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D82267-4C44-4F77-AA4A-F5F2E7E70D7F}"/>
              </a:ext>
            </a:extLst>
          </p:cNvPr>
          <p:cNvSpPr/>
          <p:nvPr/>
        </p:nvSpPr>
        <p:spPr>
          <a:xfrm>
            <a:off x="4768490" y="2769816"/>
            <a:ext cx="2891059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648258-6907-4418-9D6D-536E80D0A9A9}"/>
              </a:ext>
            </a:extLst>
          </p:cNvPr>
          <p:cNvSpPr/>
          <p:nvPr/>
        </p:nvSpPr>
        <p:spPr>
          <a:xfrm>
            <a:off x="4894177" y="3266998"/>
            <a:ext cx="4125131" cy="47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3ACE3F-9BBA-433D-9192-CF4097370C44}"/>
              </a:ext>
            </a:extLst>
          </p:cNvPr>
          <p:cNvSpPr/>
          <p:nvPr/>
        </p:nvSpPr>
        <p:spPr>
          <a:xfrm>
            <a:off x="5190329" y="3775321"/>
            <a:ext cx="2927471" cy="429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022615-34ED-4775-9371-717337D8771B}"/>
              </a:ext>
            </a:extLst>
          </p:cNvPr>
          <p:cNvSpPr/>
          <p:nvPr/>
        </p:nvSpPr>
        <p:spPr>
          <a:xfrm>
            <a:off x="5049161" y="4207703"/>
            <a:ext cx="3085176" cy="429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F6A948-0B84-4A37-B622-685CBE23AABF}"/>
              </a:ext>
            </a:extLst>
          </p:cNvPr>
          <p:cNvSpPr/>
          <p:nvPr/>
        </p:nvSpPr>
        <p:spPr>
          <a:xfrm>
            <a:off x="8319302" y="4649802"/>
            <a:ext cx="3085273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AB6842-870B-40C9-AC55-88C9BB93CBC7}"/>
              </a:ext>
            </a:extLst>
          </p:cNvPr>
          <p:cNvSpPr/>
          <p:nvPr/>
        </p:nvSpPr>
        <p:spPr>
          <a:xfrm>
            <a:off x="7776862" y="5161904"/>
            <a:ext cx="3794372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3B0A33-3B9D-4D92-9C97-894ACBFF69E4}"/>
              </a:ext>
            </a:extLst>
          </p:cNvPr>
          <p:cNvSpPr/>
          <p:nvPr/>
        </p:nvSpPr>
        <p:spPr>
          <a:xfrm>
            <a:off x="7776862" y="5654925"/>
            <a:ext cx="3879800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F26377-869D-4042-8950-ED3E85955F1D}"/>
              </a:ext>
            </a:extLst>
          </p:cNvPr>
          <p:cNvSpPr/>
          <p:nvPr/>
        </p:nvSpPr>
        <p:spPr>
          <a:xfrm>
            <a:off x="8319302" y="6059316"/>
            <a:ext cx="3251932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3ED4013E-73BD-4C18-9C30-BF215D53A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06655">
            <a:off x="1668414" y="5180296"/>
            <a:ext cx="1227979" cy="16966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2970432-F4A8-4F71-9DFE-3AA6A67218C2}"/>
              </a:ext>
            </a:extLst>
          </p:cNvPr>
          <p:cNvSpPr/>
          <p:nvPr/>
        </p:nvSpPr>
        <p:spPr>
          <a:xfrm>
            <a:off x="356625" y="1146716"/>
            <a:ext cx="290356" cy="31207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AAAD74A-C18E-4B00-AF0C-2424D21C9148}"/>
              </a:ext>
            </a:extLst>
          </p:cNvPr>
          <p:cNvSpPr/>
          <p:nvPr/>
        </p:nvSpPr>
        <p:spPr>
          <a:xfrm>
            <a:off x="3914732" y="284938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BE20B04-B6F0-4D82-80D1-2AC897BD055F}"/>
              </a:ext>
            </a:extLst>
          </p:cNvPr>
          <p:cNvSpPr/>
          <p:nvPr/>
        </p:nvSpPr>
        <p:spPr>
          <a:xfrm>
            <a:off x="6736613" y="4686460"/>
            <a:ext cx="328899" cy="32997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661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4" y="357877"/>
            <a:ext cx="10263352" cy="6500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CCF22-70A5-439A-9CD2-3EF825CBB559}"/>
              </a:ext>
            </a:extLst>
          </p:cNvPr>
          <p:cNvSpPr txBox="1"/>
          <p:nvPr/>
        </p:nvSpPr>
        <p:spPr>
          <a:xfrm>
            <a:off x="1914853" y="1326434"/>
            <a:ext cx="83622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47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>
            <a:off x="0" y="3233947"/>
            <a:ext cx="5940055" cy="362405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6599795" y="364938"/>
            <a:ext cx="4899478" cy="6335614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3375" y="1014639"/>
            <a:ext cx="539148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thoảng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nhài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iểm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9916" y="481657"/>
            <a:ext cx="40876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983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7877"/>
            <a:ext cx="12372109" cy="6500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CCF22-70A5-439A-9CD2-3EF825CBB559}"/>
              </a:ext>
            </a:extLst>
          </p:cNvPr>
          <p:cNvSpPr txBox="1"/>
          <p:nvPr/>
        </p:nvSpPr>
        <p:spPr>
          <a:xfrm>
            <a:off x="428297" y="1691430"/>
            <a:ext cx="11335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90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82650" y="511633"/>
            <a:ext cx="104267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839444"/>
            <a:ext cx="4764097" cy="412888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7051964" y="1025237"/>
            <a:ext cx="4890654" cy="1814207"/>
          </a:xfrm>
          <a:prstGeom prst="cloudCallout">
            <a:avLst>
              <a:gd name="adj1" fmla="val -51745"/>
              <a:gd name="adj2" fmla="val 72162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79825" y="1330036"/>
            <a:ext cx="4569266" cy="1731819"/>
          </a:xfrm>
          <a:prstGeom prst="cloudCallout">
            <a:avLst>
              <a:gd name="adj1" fmla="val 37141"/>
              <a:gd name="adj2" fmla="val 61520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hay.</a:t>
            </a: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40" b="79397" l="2804" r="94860">
                        <a14:foregroundMark x1="41121" y1="24288" x2="65654" y2="26801"/>
                        <a14:foregroundMark x1="29907" y1="23618" x2="49299" y2="19263"/>
                        <a14:foregroundMark x1="49299" y1="19263" x2="73832" y2="22948"/>
                        <a14:foregroundMark x1="35514" y1="24121" x2="25467" y2="26633"/>
                        <a14:foregroundMark x1="25467" y1="26633" x2="27103" y2="19765"/>
                        <a14:foregroundMark x1="27103" y1="19765" x2="49065" y2="17588"/>
                        <a14:foregroundMark x1="48832" y1="14740" x2="76168" y2="22613"/>
                        <a14:foregroundMark x1="76402" y1="23116" x2="71028" y2="26801"/>
                      </a14:backgroundRemoval>
                    </a14:imgEffect>
                  </a14:imgLayer>
                </a14:imgProps>
              </a:ext>
            </a:extLst>
          </a:blip>
          <a:srcRect l="-1" t="17191" r="8123" b="22155"/>
          <a:stretch/>
        </p:blipFill>
        <p:spPr>
          <a:xfrm>
            <a:off x="2190307" y="0"/>
            <a:ext cx="7060019" cy="65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89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ảnh Sân Khấu Hình ảnh | Định dạng hình ảnh PSD 401623562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849" y="-130678"/>
            <a:ext cx="12400699" cy="736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43745" y="1948803"/>
            <a:ext cx="5798905" cy="1973766"/>
          </a:xfrm>
          <a:prstGeom prst="rect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6907" y="2612520"/>
            <a:ext cx="541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 LƯU VĂN NGHỆ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64" y="4449068"/>
            <a:ext cx="2423220" cy="2423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99" y="4129088"/>
            <a:ext cx="1353721" cy="2880418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9182436" y="1482519"/>
            <a:ext cx="3110542" cy="1776332"/>
          </a:xfrm>
          <a:prstGeom prst="cloudCallout">
            <a:avLst>
              <a:gd name="adj1" fmla="val -25537"/>
              <a:gd name="adj2" fmla="val 95982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Wow!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tuyệt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9091" y1="37461" x2="57955" y2="33127"/>
                        <a14:foregroundMark x1="8864" y1="7121" x2="24545" y2="94118"/>
                        <a14:foregroundMark x1="15227" y1="37461" x2="21818" y2="32508"/>
                        <a14:foregroundMark x1="12955" y1="71827" x2="14545" y2="95666"/>
                        <a14:foregroundMark x1="82045" y1="6811" x2="92045" y2="94737"/>
                        <a14:foregroundMark x1="79773" y1="95666" x2="77500" y2="8669"/>
                        <a14:foregroundMark x1="83182" y1="7740" x2="98636" y2="26935"/>
                        <a14:foregroundMark x1="92955" y1="41796" x2="95000" y2="59752"/>
                        <a14:foregroundMark x1="10682" y1="8359" x2="27500" y2="44892"/>
                        <a14:foregroundMark x1="13409" y1="9598" x2="29091" y2="22601"/>
                        <a14:foregroundMark x1="6818" y1="38390" x2="5455" y2="14861"/>
                        <a14:foregroundMark x1="25000" y1="47368" x2="34091" y2="51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1" y="4638013"/>
            <a:ext cx="3233854" cy="2371493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-26681" y="2397750"/>
            <a:ext cx="2868845" cy="2091075"/>
          </a:xfrm>
          <a:prstGeom prst="cloudCallout">
            <a:avLst>
              <a:gd name="adj1" fmla="val 19243"/>
              <a:gd name="adj2" fmla="val 55504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tuyệt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3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Ấm áp Phim Hoạt Hình Sàn Nhà Tường Thiết Kế Nền Cửa Sổ, Ấm áp, Phim Hoạt  Hình, Nền Nhà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308" y1="1750" x2="12000" y2="98500"/>
                        <a14:foregroundMark x1="12000" y1="17750" x2="29231" y2="20250"/>
                        <a14:foregroundMark x1="25538" y1="35000" x2="24308" y2="41000"/>
                        <a14:foregroundMark x1="8923" y1="40250" x2="8308" y2="49000"/>
                        <a14:foregroundMark x1="31077" y1="39000" x2="43692" y2="66250"/>
                        <a14:foregroundMark x1="58462" y1="26750" x2="74154" y2="9250"/>
                        <a14:foregroundMark x1="29538" y1="37250" x2="19077" y2="59750"/>
                        <a14:foregroundMark x1="74462" y1="10250" x2="89538" y2="20000"/>
                        <a14:foregroundMark x1="64923" y1="98000" x2="70462" y2="93750"/>
                        <a14:foregroundMark x1="74462" y1="94750" x2="81846" y2="98750"/>
                        <a14:foregroundMark x1="24615" y1="62000" x2="31385" y2="9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9" y="1929161"/>
            <a:ext cx="3916595" cy="4820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6" b="79630" l="17000" r="70100">
                        <a14:foregroundMark x1="48500" y1="30093" x2="52500" y2="2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23" r="29570" b="21138"/>
          <a:stretch/>
        </p:blipFill>
        <p:spPr>
          <a:xfrm flipH="1">
            <a:off x="6640395" y="2977377"/>
            <a:ext cx="2234267" cy="3624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78" y="4762268"/>
            <a:ext cx="1813349" cy="183925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999018" y="944567"/>
            <a:ext cx="5985164" cy="1452269"/>
          </a:xfrm>
          <a:prstGeom prst="cloudCallout">
            <a:avLst>
              <a:gd name="adj1" fmla="val -25537"/>
              <a:gd name="adj2" fmla="val 9598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Oa!Thích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1080655" y="152186"/>
            <a:ext cx="4315097" cy="1776975"/>
          </a:xfrm>
          <a:prstGeom prst="cloudCallout">
            <a:avLst>
              <a:gd name="adj1" fmla="val -31512"/>
              <a:gd name="adj2" fmla="val 7986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811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9903" y="367355"/>
            <a:ext cx="11782097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0E98C-7930-47F6-8CBF-CB1EAD292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21" y="1340604"/>
            <a:ext cx="11214557" cy="55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37535" y="-144220"/>
            <a:ext cx="11715563" cy="70022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862244" y="1567824"/>
            <a:ext cx="29931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dụng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80669" y="3112393"/>
            <a:ext cx="11782097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77" y="-136445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3" y="471696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3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877" y="561895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428" y="406037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6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74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1007120" y="68228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47153" y="1567348"/>
            <a:ext cx="6748555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51877" y="1431041"/>
            <a:ext cx="1727714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622735" y="1772678"/>
            <a:ext cx="158329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04747" y="1780782"/>
            <a:ext cx="537678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EM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21" y="3896824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215158" y="2787627"/>
            <a:ext cx="6671560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2. </a:t>
            </a:r>
            <a:r>
              <a:rPr lang="en-US" sz="40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0164" y="1690687"/>
            <a:ext cx="11363181" cy="428062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trìu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  <a:defRPr/>
            </a:pP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724A5B3-4FC6-4B1B-B3FD-8E41D1104C1F}"/>
              </a:ext>
            </a:extLst>
          </p:cNvPr>
          <p:cNvSpPr/>
          <p:nvPr/>
        </p:nvSpPr>
        <p:spPr>
          <a:xfrm>
            <a:off x="4376942" y="1828549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>
            <a:off x="0" y="3233947"/>
            <a:ext cx="5940055" cy="362405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6599795" y="364938"/>
            <a:ext cx="4899478" cy="6335614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3375" y="1014639"/>
            <a:ext cx="539148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thoảng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nhài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iểm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9916" y="481657"/>
            <a:ext cx="408761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277403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1417315" y="244465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23708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832139" y="2743200"/>
            <a:ext cx="3114675" cy="4114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041224" y="2431450"/>
            <a:ext cx="6573187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9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1417315" y="244465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23708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832139" y="2743200"/>
            <a:ext cx="3114675" cy="4114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887695" y="2279050"/>
            <a:ext cx="6573187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1178161" y="244465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84554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592985" y="2743200"/>
            <a:ext cx="3114675" cy="4114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066482" y="2383524"/>
            <a:ext cx="6044364" cy="19918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806</Words>
  <Application>Microsoft Office PowerPoint</Application>
  <PresentationFormat>Widescreen</PresentationFormat>
  <Paragraphs>129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47</cp:revision>
  <dcterms:created xsi:type="dcterms:W3CDTF">2021-07-13T04:26:26Z</dcterms:created>
  <dcterms:modified xsi:type="dcterms:W3CDTF">2022-10-12T05:17:35Z</dcterms:modified>
</cp:coreProperties>
</file>