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22"/>
  </p:notesMasterIdLst>
  <p:sldIdLst>
    <p:sldId id="358" r:id="rId3"/>
    <p:sldId id="298" r:id="rId4"/>
    <p:sldId id="257" r:id="rId5"/>
    <p:sldId id="359" r:id="rId6"/>
    <p:sldId id="350" r:id="rId7"/>
    <p:sldId id="311" r:id="rId8"/>
    <p:sldId id="312" r:id="rId9"/>
    <p:sldId id="274" r:id="rId10"/>
    <p:sldId id="373" r:id="rId11"/>
    <p:sldId id="360" r:id="rId12"/>
    <p:sldId id="363" r:id="rId13"/>
    <p:sldId id="362" r:id="rId14"/>
    <p:sldId id="374" r:id="rId15"/>
    <p:sldId id="375" r:id="rId16"/>
    <p:sldId id="376" r:id="rId17"/>
    <p:sldId id="372" r:id="rId18"/>
    <p:sldId id="367" r:id="rId19"/>
    <p:sldId id="366" r:id="rId20"/>
    <p:sldId id="3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226D-27FF-4372-BC71-7D580E976D6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9417-D40E-4B67-91D8-6A6DCFC2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86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81B1F-2521-4E24-A028-52B6FE0F99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1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2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GV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11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GV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26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GV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14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GV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1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GV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5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GV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2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9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4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094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2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85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0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7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6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47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6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8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6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2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9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3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DF7CB-F732-4D19-9516-FA4F2B06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88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81136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>
            <a:off x="0" y="3233947"/>
            <a:ext cx="5940055" cy="362405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599795" y="364938"/>
            <a:ext cx="4899478" cy="6335614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3375" y="1014639"/>
            <a:ext cx="539148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9916" y="481657"/>
            <a:ext cx="408761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23628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>
            <a:off x="0" y="2978727"/>
            <a:ext cx="5940055" cy="387927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599795" y="364938"/>
            <a:ext cx="4899478" cy="6335614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3375" y="1014639"/>
            <a:ext cx="539148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1480" y="537075"/>
            <a:ext cx="40876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350008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13847" y="457200"/>
            <a:ext cx="5143485" cy="103542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4298" y="4057434"/>
            <a:ext cx="1077896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40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40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40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40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40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40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40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40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40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40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941952" y="432252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79278" y="432252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412CD8-4730-407F-AFDF-625BB84F574F}"/>
              </a:ext>
            </a:extLst>
          </p:cNvPr>
          <p:cNvCxnSpPr/>
          <p:nvPr/>
        </p:nvCxnSpPr>
        <p:spPr>
          <a:xfrm flipH="1">
            <a:off x="8558339" y="513148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98B855-1236-415F-8071-DFDD0AA20D78}"/>
              </a:ext>
            </a:extLst>
          </p:cNvPr>
          <p:cNvCxnSpPr/>
          <p:nvPr/>
        </p:nvCxnSpPr>
        <p:spPr>
          <a:xfrm flipH="1">
            <a:off x="8060680" y="432252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412CD8-4730-407F-AFDF-625BB84F574F}"/>
              </a:ext>
            </a:extLst>
          </p:cNvPr>
          <p:cNvCxnSpPr/>
          <p:nvPr/>
        </p:nvCxnSpPr>
        <p:spPr>
          <a:xfrm flipH="1">
            <a:off x="8656765" y="513148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83462" y="2099963"/>
            <a:ext cx="6096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 nào em </a:t>
            </a:r>
            <a:r>
              <a:rPr lang="vi-VN" sz="400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lớp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 thấy cô </a:t>
            </a:r>
            <a:r>
              <a:rPr lang="vi-VN" sz="400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rồi.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251817" y="2414721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412CD8-4730-407F-AFDF-625BB84F574F}"/>
              </a:ext>
            </a:extLst>
          </p:cNvPr>
          <p:cNvCxnSpPr/>
          <p:nvPr/>
        </p:nvCxnSpPr>
        <p:spPr>
          <a:xfrm flipH="1">
            <a:off x="8193898" y="3249811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412CD8-4730-407F-AFDF-625BB84F574F}"/>
              </a:ext>
            </a:extLst>
          </p:cNvPr>
          <p:cNvCxnSpPr/>
          <p:nvPr/>
        </p:nvCxnSpPr>
        <p:spPr>
          <a:xfrm flipH="1">
            <a:off x="8333020" y="327093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13847" y="457200"/>
            <a:ext cx="5143485" cy="10354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7344" y="2444818"/>
            <a:ext cx="61120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dạy em tập viết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thoảng h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nhài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 ghé vào cửa lớp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chúng em học bài.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53263" y="3426594"/>
            <a:ext cx="1260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19513" y="3936733"/>
            <a:ext cx="584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6365" y="4905698"/>
            <a:ext cx="1147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Thoảng (hương nhài): thoáng qua mùi thơm của hoa nhài.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923" y="5758774"/>
            <a:ext cx="11458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(Nắng) ghé: nắng chiếu vào như muốn đến thăm các bạn học sinh.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13847" y="457200"/>
            <a:ext cx="5143485" cy="10354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7344" y="2444818"/>
            <a:ext cx="61120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dạy em tập viết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thoảng h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nhài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 ghé vào cửa lớp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chúng em học bài.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6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13847" y="457200"/>
            <a:ext cx="5143485" cy="10354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7344" y="2444818"/>
            <a:ext cx="61120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lời cô giáo giảng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 trang vở th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tho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th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em ngắm mãi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 m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cô cho.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1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>
            <a:off x="0" y="2978727"/>
            <a:ext cx="5940055" cy="387927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599795" y="364938"/>
            <a:ext cx="4899478" cy="6335614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3375" y="1014639"/>
            <a:ext cx="539148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.//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.//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1480" y="537075"/>
            <a:ext cx="40876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159687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>
            <a:off x="0" y="2978727"/>
            <a:ext cx="5940055" cy="387927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599795" y="364938"/>
            <a:ext cx="4899478" cy="6335614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3375" y="1014639"/>
            <a:ext cx="539148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1480" y="537075"/>
            <a:ext cx="408761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2054938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>
            <a:off x="0" y="3233947"/>
            <a:ext cx="5940055" cy="362405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599795" y="364938"/>
            <a:ext cx="4899478" cy="6335614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3375" y="1014639"/>
            <a:ext cx="539148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9916" y="481657"/>
            <a:ext cx="40876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196974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77" y="-136445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3" y="471696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3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877" y="561895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428" y="406037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6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74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40" b="79397" l="2804" r="94860">
                        <a14:foregroundMark x1="41121" y1="24288" x2="65654" y2="26801"/>
                        <a14:foregroundMark x1="29907" y1="23618" x2="49299" y2="19263"/>
                        <a14:foregroundMark x1="49299" y1="19263" x2="73832" y2="22948"/>
                        <a14:foregroundMark x1="35514" y1="24121" x2="25467" y2="26633"/>
                        <a14:foregroundMark x1="25467" y1="26633" x2="27103" y2="19765"/>
                        <a14:foregroundMark x1="27103" y1="19765" x2="49065" y2="17588"/>
                        <a14:foregroundMark x1="48832" y1="14740" x2="76168" y2="22613"/>
                        <a14:foregroundMark x1="76402" y1="23116" x2="71028" y2="26801"/>
                      </a14:backgroundRemoval>
                    </a14:imgEffect>
                  </a14:imgLayer>
                </a14:imgProps>
              </a:ext>
            </a:extLst>
          </a:blip>
          <a:srcRect l="-1" t="17191" r="8123" b="22155"/>
          <a:stretch/>
        </p:blipFill>
        <p:spPr>
          <a:xfrm>
            <a:off x="2190307" y="0"/>
            <a:ext cx="7060019" cy="65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007120" y="68228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47153" y="1567348"/>
            <a:ext cx="6748555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51877" y="1431041"/>
            <a:ext cx="1727714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22735" y="1772678"/>
            <a:ext cx="158329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4747" y="1780782"/>
            <a:ext cx="537678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21" y="3896824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215158" y="2787627"/>
            <a:ext cx="6671560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</a:t>
            </a:r>
            <a:r>
              <a:rPr lang="en-US" sz="40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164" y="1690687"/>
            <a:ext cx="11363181" cy="428062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trìu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  <a:defRPr/>
            </a:pPr>
            <a:r>
              <a:rPr lang="en-US" sz="1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24A5B3-4FC6-4B1B-B3FD-8E41D1104C1F}"/>
              </a:ext>
            </a:extLst>
          </p:cNvPr>
          <p:cNvSpPr/>
          <p:nvPr/>
        </p:nvSpPr>
        <p:spPr>
          <a:xfrm>
            <a:off x="4376942" y="1828549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7BF97-942A-4027-9D97-A115FC7CB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507258" y="1004511"/>
            <a:ext cx="1851188" cy="1190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69AF8-9E9A-4BAB-B29A-453E8F5B77F7}"/>
              </a:ext>
            </a:extLst>
          </p:cNvPr>
          <p:cNvSpPr txBox="1"/>
          <p:nvPr/>
        </p:nvSpPr>
        <p:spPr>
          <a:xfrm>
            <a:off x="2431914" y="1302017"/>
            <a:ext cx="9496850" cy="595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thơ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hay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hát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hát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thầy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67" kern="0" dirty="0" err="1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cô</a:t>
            </a:r>
            <a:r>
              <a:rPr lang="en-US" sz="3067" kern="0" dirty="0">
                <a:solidFill>
                  <a:srgbClr val="000000"/>
                </a:solidFill>
                <a:effectLst>
                  <a:glow rad="101600">
                    <a:srgbClr val="E0ECBF">
                      <a:alpha val="60000"/>
                    </a:srgbClr>
                  </a:glo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3925" y="452996"/>
            <a:ext cx="2626475" cy="706589"/>
            <a:chOff x="9566064" y="964372"/>
            <a:chExt cx="5446164" cy="698253"/>
          </a:xfrm>
        </p:grpSpPr>
        <p:sp>
          <p:nvSpPr>
            <p:cNvPr id="8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kumimoji="0" lang="en-US" sz="2400" b="0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NỐI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1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C010BD-CB0C-4B0A-9521-ED03D10FF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2" r="1976" b="-1"/>
          <a:stretch/>
        </p:blipFill>
        <p:spPr>
          <a:xfrm>
            <a:off x="20" y="1282"/>
            <a:ext cx="12188952" cy="68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>
            <a:off x="0" y="3233947"/>
            <a:ext cx="5940055" cy="362405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6599795" y="364938"/>
            <a:ext cx="4899478" cy="6335614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3376" y="1014640"/>
            <a:ext cx="432232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thoảng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iểm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kumimoji="0" lang="vi-VN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8352" y="499404"/>
            <a:ext cx="4087611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10763" y="853772"/>
            <a:ext cx="6081014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7194" y="2191428"/>
            <a:ext cx="3163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7194" y="3553780"/>
            <a:ext cx="398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oảng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9350" y="2191428"/>
            <a:ext cx="4254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9350" y="3553780"/>
            <a:ext cx="4254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877</Words>
  <Application>Microsoft Office PowerPoint</Application>
  <PresentationFormat>Widescreen</PresentationFormat>
  <Paragraphs>147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47</cp:revision>
  <dcterms:created xsi:type="dcterms:W3CDTF">2021-07-13T04:26:26Z</dcterms:created>
  <dcterms:modified xsi:type="dcterms:W3CDTF">2022-10-12T05:18:18Z</dcterms:modified>
</cp:coreProperties>
</file>