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7" r:id="rId3"/>
  </p:sldMasterIdLst>
  <p:notesMasterIdLst>
    <p:notesMasterId r:id="rId21"/>
  </p:notesMasterIdLst>
  <p:sldIdLst>
    <p:sldId id="356" r:id="rId4"/>
    <p:sldId id="354" r:id="rId5"/>
    <p:sldId id="355" r:id="rId6"/>
    <p:sldId id="357" r:id="rId7"/>
    <p:sldId id="358" r:id="rId8"/>
    <p:sldId id="276" r:id="rId9"/>
    <p:sldId id="271" r:id="rId10"/>
    <p:sldId id="349" r:id="rId11"/>
    <p:sldId id="350" r:id="rId12"/>
    <p:sldId id="351" r:id="rId13"/>
    <p:sldId id="272" r:id="rId14"/>
    <p:sldId id="275" r:id="rId15"/>
    <p:sldId id="273" r:id="rId16"/>
    <p:sldId id="263" r:id="rId17"/>
    <p:sldId id="274" r:id="rId18"/>
    <p:sldId id="353" r:id="rId19"/>
    <p:sldId id="34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2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B7F82-60C1-4A6F-8326-EB5F3C6E67D0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DDBCC-6D05-4D30-BC88-C5795F60F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1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651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782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857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434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847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850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36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nghe</a:t>
            </a:r>
            <a:r>
              <a:rPr lang="en-US" dirty="0"/>
              <a:t> 2 </a:t>
            </a:r>
            <a:r>
              <a:rPr lang="en-US" dirty="0" err="1"/>
              <a:t>lần</a:t>
            </a:r>
            <a:r>
              <a:rPr lang="en-US" dirty="0"/>
              <a:t>.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vỡ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.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DDBCC-6D05-4D30-BC88-C5795F60F0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87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nghe</a:t>
            </a:r>
            <a:r>
              <a:rPr lang="en-US" dirty="0"/>
              <a:t> 2 </a:t>
            </a:r>
            <a:r>
              <a:rPr lang="en-US" dirty="0" err="1"/>
              <a:t>lần</a:t>
            </a:r>
            <a:r>
              <a:rPr lang="en-US" dirty="0"/>
              <a:t>.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vỡ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.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843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nghe</a:t>
            </a:r>
            <a:r>
              <a:rPr lang="en-US" dirty="0"/>
              <a:t> 2 </a:t>
            </a:r>
            <a:r>
              <a:rPr lang="en-US" dirty="0" err="1"/>
              <a:t>lần</a:t>
            </a:r>
            <a:r>
              <a:rPr lang="en-US" dirty="0"/>
              <a:t>.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vỡ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.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6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nghe</a:t>
            </a:r>
            <a:r>
              <a:rPr lang="en-US" dirty="0"/>
              <a:t> 2 </a:t>
            </a:r>
            <a:r>
              <a:rPr lang="en-US" dirty="0" err="1"/>
              <a:t>lần</a:t>
            </a:r>
            <a:r>
              <a:rPr lang="en-US" dirty="0"/>
              <a:t>.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vỡ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.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51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nghe</a:t>
            </a:r>
            <a:r>
              <a:rPr lang="en-US" dirty="0"/>
              <a:t> 2 </a:t>
            </a:r>
            <a:r>
              <a:rPr lang="en-US" dirty="0" err="1"/>
              <a:t>lần</a:t>
            </a:r>
            <a:r>
              <a:rPr lang="en-US" dirty="0"/>
              <a:t>.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vỡ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.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933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A6386-131A-42C3-B866-289CDC0B0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CB0332-A65F-4977-944A-F8406870AE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1FB86-0426-4795-870D-FD3E2B19D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A81C-7A4A-429E-B633-58A768D82C9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CF8D5-824C-4C0D-9AA6-FDBB8356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7142C-54B5-4EE2-A6A3-0F4E643E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96E4F-BAB8-411D-9D3C-BB768AB73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84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1C496-1044-4430-B03C-0DB4287E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F3713-6D3E-49EF-8E92-D01D0EEE9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678F2-8B69-4533-B107-53C71A3A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A81C-7A4A-429E-B633-58A768D82C9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8CFCE-37C3-49A7-842C-D8DAB6146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EF956-DB10-411B-86CA-1429D9127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96E4F-BAB8-411D-9D3C-BB768AB73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68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90CBD2-A560-4816-9161-EECE03DC2C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7DC7C4-027C-43E5-9E4F-E4BE65E9EA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D16E3-D366-489A-8A79-354A7C15B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A81C-7A4A-429E-B633-58A768D82C9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07789-38EA-4DD7-9652-C1630EFA6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442BF-AD36-41E3-BCE2-5FC877C96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96E4F-BAB8-411D-9D3C-BB768AB73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43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35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437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719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240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4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031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055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281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0DEF-D0DF-4684-8626-1946E883C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E5DBF-DD8D-4F18-85BA-BDC215711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E7823-C5DF-4708-9D9E-7DA6F016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A81C-7A4A-429E-B633-58A768D82C9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1B026-69E8-4BCD-8F94-CD504D2A7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457F1-4BA2-4AB5-9F39-EE263D4A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96E4F-BAB8-411D-9D3C-BB768AB73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80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792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332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824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8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9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1156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AF25F-FDDF-448D-AE76-D2BBFC0E148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87962-8AD1-4E19-A8B4-D773E1639D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82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321AA-DE9C-4E15-940D-7531A030D4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3F8A7-99E8-4EE9-9B0B-7F6BBA1D34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3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729AFE-5EEB-4363-BD02-D0673BD4D56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DC10-AFE8-42B0-AD86-2C4587FAE7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0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430922-7AA9-4846-A945-C8D39A73CB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03704-0450-4FF2-BD29-D772375A23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18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07456-1424-419C-B977-0C74A558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C5F39-7C77-451B-AEB1-339AE12BD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269CD-584C-4A56-AEB0-5BB60EA52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A81C-7A4A-429E-B633-58A768D82C9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50B67-A719-41C9-BA44-532982A53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585CD-93BE-4E8B-A9A4-4FF3D622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96E4F-BAB8-411D-9D3C-BB768AB73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62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4BD83-7B22-4386-AC2B-F398D2E32A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89E8B-02AB-4578-9CB9-6BC0E678D6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85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B72838-3208-4AE6-82D2-10243E96EE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71604F-67F2-4FE1-870E-5132F4BD6F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11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7546E-8559-4300-A48C-D651E2387D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FDE56-F3A4-4480-B253-1539ACC20F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82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9B6E3F-C637-4D7B-9CD1-3F53617C617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98694-853F-45FC-B9E6-385F628C04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2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BAE16-742C-4AC9-91A8-43C8CFB3A5A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C9828-6FC8-4614-83C5-A0B387A4C4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97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3BA546-C357-4DE8-B987-06FEDD96B1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F9A60-AD80-4229-A353-82C2ADB434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86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43953-2C90-4D3D-BA7F-86E2CDD364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F831C-4791-4C02-9D65-40506FD401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47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2A6E56-6B60-4BEC-B553-B608D71DE2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58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0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0BDF3-D897-49FE-99F4-8572BA243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F5E0E-1985-445D-9A64-4B719BD0E9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B24C1C-5E3A-40B4-B59C-7D6767ACF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AD658-F5CF-43E1-ACC0-41EAECA7D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A81C-7A4A-429E-B633-58A768D82C9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6E214-9E08-4AE2-863F-A20376202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BE075-B5A3-42FD-A14B-5D20E0101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96E4F-BAB8-411D-9D3C-BB768AB73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4999A-EA4C-4354-AABD-E516F296F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371D2-888A-4498-9BD4-C3FE5CAA7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6C3684-729F-4F15-B566-4437B1270C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C6288D-70DA-446E-8407-7421A5D54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EAF530-7803-45F8-899D-DA5C019840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5D85BE-F563-4181-B700-AD91A453E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A81C-7A4A-429E-B633-58A768D82C9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2D6A00-977D-4F2C-AE68-7786EC072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ECBE01-7E14-406B-AD85-EED15154A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96E4F-BAB8-411D-9D3C-BB768AB73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0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EBE12-2362-4F30-901C-C503E95B5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2A40AA-17A7-4F02-9E68-71F7A1C5E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A81C-7A4A-429E-B633-58A768D82C9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A314C4-A6B9-479E-BC46-92033900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76A39-6249-4ADE-B997-FC88C35A1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96E4F-BAB8-411D-9D3C-BB768AB73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29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63B95-1CAB-408D-A36C-CBB96192D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A81C-7A4A-429E-B633-58A768D82C9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69BD38-E055-4877-8C14-118B53F9A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C73E-9373-46EB-AF88-D36C931C4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96E4F-BAB8-411D-9D3C-BB768AB73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74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0CAC3-D7AC-4DFA-8AFB-2B3536302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FD5E9-F656-4356-B844-00E41F29A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5775CA-3D11-4728-B7AC-D7271A875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2D945-494B-4150-AAC1-3EFB6A7C4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A81C-7A4A-429E-B633-58A768D82C9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859EB-1A2C-4137-99AA-19E19984F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CC8AE-6FF7-4D0F-A665-740A17548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96E4F-BAB8-411D-9D3C-BB768AB73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8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B2F72-AA95-434B-9619-55A1355C9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E93391-9189-4E15-A849-904C84F1C6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EA5F12-0599-4D66-A19A-E44B83992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9C01C-A5D6-4519-94B7-640112196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A81C-7A4A-429E-B633-58A768D82C9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1C70C-364F-4D60-9156-3495BD262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40CD2B-FDEC-4E89-8A14-67B9960E8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96E4F-BAB8-411D-9D3C-BB768AB73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30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AE4AC4-FCB9-41BA-BB22-3B3D59E5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228E1-AF8C-4A9A-8463-32AA739DC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6B2C9-DF61-47F9-8A6F-597F2446CC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0A81C-7A4A-429E-B633-58A768D82C9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8C4F9-1176-4747-9080-2F5E766653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E904A-EA42-47B8-AC2F-889468F2B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96E4F-BAB8-411D-9D3C-BB768AB73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49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F0933-AD9A-483E-B55D-B968C5CAA30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B42BE-97E8-4C84-9448-6C66074E82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62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1020974" y="726701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47153" y="1567348"/>
            <a:ext cx="6748555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51877" y="1431041"/>
            <a:ext cx="1727714" cy="14434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622735" y="1772678"/>
            <a:ext cx="1583299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04747" y="1780782"/>
            <a:ext cx="537678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EM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221" y="3896824"/>
            <a:ext cx="2284916" cy="28913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215158" y="2787627"/>
            <a:ext cx="6671560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 </a:t>
            </a:r>
            <a:r>
              <a:rPr kumimoji="0" lang="en-US" sz="40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NGHE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86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9F4D6E6-D2FC-4DB5-88DD-6BC54590E8B3}"/>
              </a:ext>
            </a:extLst>
          </p:cNvPr>
          <p:cNvSpPr txBox="1"/>
          <p:nvPr/>
        </p:nvSpPr>
        <p:spPr>
          <a:xfrm>
            <a:off x="377381" y="5497910"/>
            <a:ext cx="11437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A7E6725-02C8-4380-923A-1529DABBB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126" y="512439"/>
            <a:ext cx="8173745" cy="38967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9678" y="4576386"/>
            <a:ext cx="11899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Duệ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263" y="5284272"/>
            <a:ext cx="11671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Vũ Duệ được đi học vì thầy đồ thấy cậu bé vừa thông minh lại ham học nên đã đến nhà xin cho cậu đi học.</a:t>
            </a:r>
          </a:p>
        </p:txBody>
      </p:sp>
    </p:spTree>
    <p:extLst>
      <p:ext uri="{BB962C8B-B14F-4D97-AF65-F5344CB8AC3E}">
        <p14:creationId xmlns:p14="http://schemas.microsoft.com/office/powerpoint/2010/main" val="86919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28879" y="182878"/>
            <a:ext cx="3112276" cy="2072908"/>
          </a:xfrm>
          <a:prstGeom prst="cloudCallout">
            <a:avLst>
              <a:gd name="adj1" fmla="val -320"/>
              <a:gd name="adj2" fmla="val 7368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83D66B-3CA8-42CB-9B01-3C7A419D62F7}"/>
              </a:ext>
            </a:extLst>
          </p:cNvPr>
          <p:cNvSpPr txBox="1"/>
          <p:nvPr/>
        </p:nvSpPr>
        <p:spPr>
          <a:xfrm>
            <a:off x="290946" y="401781"/>
            <a:ext cx="3168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– 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192990-A47B-43C9-897F-041ACB040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56" b="88056" l="55677" r="98750">
                        <a14:foregroundMark x1="95469" y1="50000" x2="95781" y2="62778"/>
                        <a14:foregroundMark x1="77708" y1="51944" x2="79219" y2="61019"/>
                        <a14:foregroundMark x1="58594" y1="39815" x2="57969" y2="80741"/>
                        <a14:foregroundMark x1="76823" y1="54722" x2="78802" y2="62315"/>
                      </a14:backgroundRemoval>
                    </a14:imgEffect>
                  </a14:imgLayer>
                </a14:imgProps>
              </a:ext>
            </a:extLst>
          </a:blip>
          <a:srcRect l="56052" t="27895" r="2204" b="13149"/>
          <a:stretch/>
        </p:blipFill>
        <p:spPr>
          <a:xfrm rot="-60000">
            <a:off x="7826369" y="-20545"/>
            <a:ext cx="3665200" cy="29118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546DB2-F787-4B04-BCAD-3D627479AF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67" b="83148" l="10573" r="51823">
                        <a14:foregroundMark x1="13542" y1="32593" x2="15573" y2="64722"/>
                        <a14:foregroundMark x1="15677" y1="40000" x2="27813" y2="56296"/>
                        <a14:foregroundMark x1="35208" y1="39630" x2="43333" y2="52963"/>
                        <a14:foregroundMark x1="24479" y1="39630" x2="28229" y2="47870"/>
                        <a14:foregroundMark x1="13229" y1="32593" x2="13438" y2="55000"/>
                        <a14:foregroundMark x1="46094" y1="29815" x2="50208" y2="30278"/>
                        <a14:foregroundMark x1="48646" y1="29259" x2="50208" y2="29815"/>
                        <a14:foregroundMark x1="12708" y1="30463" x2="12812" y2="54352"/>
                        <a14:foregroundMark x1="50313" y1="58519" x2="50521" y2="78704"/>
                      </a14:backgroundRemoval>
                    </a14:imgEffect>
                  </a14:imgLayer>
                </a14:imgProps>
              </a:ext>
            </a:extLst>
          </a:blip>
          <a:srcRect l="10461" t="24690" r="47796" b="17053"/>
          <a:stretch/>
        </p:blipFill>
        <p:spPr>
          <a:xfrm rot="-60000">
            <a:off x="3423535" y="-20841"/>
            <a:ext cx="3630847" cy="28502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F54B98-0465-4A78-8990-2F89CD418C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63" b="79630" l="8698" r="50833"/>
                    </a14:imgEffect>
                  </a14:imgLayer>
                </a14:imgProps>
              </a:ext>
            </a:extLst>
          </a:blip>
          <a:srcRect l="8783" t="23158" r="48684" b="20877"/>
          <a:stretch/>
        </p:blipFill>
        <p:spPr>
          <a:xfrm rot="-60000">
            <a:off x="3239616" y="3572562"/>
            <a:ext cx="3857586" cy="27874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AD6137-F696-4A29-AB19-6478739C94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93" b="81944" l="54948" r="95521">
                        <a14:foregroundMark x1="72448" y1="35463" x2="84167" y2="41019"/>
                        <a14:foregroundMark x1="71354" y1="28796" x2="85833" y2="28611"/>
                        <a14:foregroundMark x1="74688" y1="78056" x2="86354" y2="77685"/>
                        <a14:foregroundMark x1="78854" y1="69630" x2="81927" y2="72315"/>
                      </a14:backgroundRemoval>
                    </a14:imgEffect>
                  </a14:imgLayer>
                </a14:imgProps>
              </a:ext>
            </a:extLst>
          </a:blip>
          <a:srcRect l="54770" t="24913" r="4276" b="17720"/>
          <a:stretch/>
        </p:blipFill>
        <p:spPr>
          <a:xfrm rot="-60000">
            <a:off x="7811055" y="3542428"/>
            <a:ext cx="3690960" cy="28192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41EBFA0-9A5A-4CBE-883A-F58758385AD3}"/>
              </a:ext>
            </a:extLst>
          </p:cNvPr>
          <p:cNvSpPr txBox="1"/>
          <p:nvPr/>
        </p:nvSpPr>
        <p:spPr>
          <a:xfrm>
            <a:off x="8044824" y="2698149"/>
            <a:ext cx="3396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Duệ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9826BF-5053-4232-BBE8-D4A7CA23AC23}"/>
              </a:ext>
            </a:extLst>
          </p:cNvPr>
          <p:cNvSpPr txBox="1"/>
          <p:nvPr/>
        </p:nvSpPr>
        <p:spPr>
          <a:xfrm>
            <a:off x="3459321" y="2698149"/>
            <a:ext cx="3877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Duệ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AEA399-5684-441B-8546-6844115E1192}"/>
              </a:ext>
            </a:extLst>
          </p:cNvPr>
          <p:cNvSpPr txBox="1"/>
          <p:nvPr/>
        </p:nvSpPr>
        <p:spPr>
          <a:xfrm>
            <a:off x="7828767" y="6274970"/>
            <a:ext cx="436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Duệ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32D77A-43C3-477A-9CA9-264E84D80911}"/>
              </a:ext>
            </a:extLst>
          </p:cNvPr>
          <p:cNvSpPr txBox="1"/>
          <p:nvPr/>
        </p:nvSpPr>
        <p:spPr>
          <a:xfrm>
            <a:off x="3013763" y="6265780"/>
            <a:ext cx="5105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Duệ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 descr="A picture containing clipart&#10;&#10;Description automatically generat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1" y="3235899"/>
            <a:ext cx="3151350" cy="165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4" grpId="0"/>
      <p:bldP spid="25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3" y="40087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93328" y="1057692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3043138" y="3173496"/>
              <a:ext cx="33472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515184" y="3121861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310306"/>
              <a:ext cx="4630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biệt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từng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2534" y="949148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217548"/>
              <a:ext cx="44154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686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178224" y="840663"/>
            <a:ext cx="1218758" cy="15363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497" y="3359052"/>
            <a:ext cx="2093035" cy="2079355"/>
          </a:xfrm>
          <a:prstGeom prst="rect">
            <a:avLst/>
          </a:prstGeom>
        </p:spPr>
      </p:pic>
      <p:sp>
        <p:nvSpPr>
          <p:cNvPr id="12" name="Text Box 1736">
            <a:extLst>
              <a:ext uri="{FF2B5EF4-FFF2-40B4-BE49-F238E27FC236}">
                <a16:creationId xmlns:a16="http://schemas.microsoft.com/office/drawing/2014/main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633" y="3868747"/>
            <a:ext cx="95448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Duệ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Sau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12AD46-2552-419D-A70B-A6E42D8FC514}"/>
              </a:ext>
            </a:extLst>
          </p:cNvPr>
          <p:cNvGrpSpPr/>
          <p:nvPr/>
        </p:nvGrpSpPr>
        <p:grpSpPr>
          <a:xfrm>
            <a:off x="2546099" y="290114"/>
            <a:ext cx="8228461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C086A4-A30D-4661-A368-FD913D013250}"/>
                </a:ext>
              </a:extLst>
            </p:cNvPr>
            <p:cNvSpPr txBox="1"/>
            <p:nvPr/>
          </p:nvSpPr>
          <p:spPr>
            <a:xfrm>
              <a:off x="6838440" y="1257456"/>
              <a:ext cx="3500151" cy="700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cậu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ham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muốn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nói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con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điều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39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1280177" y="758632"/>
            <a:ext cx="1037319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LIÊN HỆ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F321633F-8521-42B8-8BF9-6DFAFB520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9816" y="4013775"/>
            <a:ext cx="3322184" cy="2766164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A0FBA914-2BE0-4E6B-9FEA-D726481BBA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02" y="2031737"/>
            <a:ext cx="399530" cy="641252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A80DDCC0-1B70-4B45-9C68-2BA05B0EE7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97" y="4218931"/>
            <a:ext cx="399530" cy="6412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51F9AA-7122-4ACF-B2F6-894B90772CCB}"/>
              </a:ext>
            </a:extLst>
          </p:cNvPr>
          <p:cNvSpPr txBox="1"/>
          <p:nvPr/>
        </p:nvSpPr>
        <p:spPr>
          <a:xfrm>
            <a:off x="1280177" y="4278264"/>
            <a:ext cx="10373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D30BE4B-1936-4CDE-866B-F1221C35DB3A}"/>
              </a:ext>
            </a:extLst>
          </p:cNvPr>
          <p:cNvGrpSpPr/>
          <p:nvPr/>
        </p:nvGrpSpPr>
        <p:grpSpPr>
          <a:xfrm>
            <a:off x="596030" y="1678897"/>
            <a:ext cx="10944806" cy="1331209"/>
            <a:chOff x="1249190" y="1653135"/>
            <a:chExt cx="9944100" cy="1705740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9190" y="1653135"/>
              <a:ext cx="9944100" cy="1705740"/>
            </a:xfrm>
            <a:prstGeom prst="roundRect">
              <a:avLst>
                <a:gd name="adj" fmla="val 41152"/>
              </a:avLst>
            </a:prstGeom>
            <a:noFill/>
            <a:ln w="38100">
              <a:prstDash val="sys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1491916" y="1917798"/>
              <a:ext cx="9450893" cy="1319973"/>
            </a:xfrm>
            <a:prstGeom prst="rect">
              <a:avLst/>
            </a:prstGeom>
            <a:ln>
              <a:noFill/>
              <a:prstDash val="sysDot"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cậu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Duệ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Cậu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bé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ham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596030" y="3010107"/>
            <a:ext cx="113217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–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dung,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4237267" y="394232"/>
            <a:ext cx="3369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04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3567671" y="496030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dặn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8800CD24-86AF-48F1-B2CA-81D64EB2D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4446"/>
            <a:ext cx="3510976" cy="2843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4F8692-A340-493E-A306-1DADA9CC3E3B}"/>
              </a:ext>
            </a:extLst>
          </p:cNvPr>
          <p:cNvSpPr txBox="1"/>
          <p:nvPr/>
        </p:nvSpPr>
        <p:spPr>
          <a:xfrm>
            <a:off x="1615226" y="1567104"/>
            <a:ext cx="100844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ham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50).</a:t>
            </a:r>
          </a:p>
        </p:txBody>
      </p:sp>
    </p:spTree>
    <p:extLst>
      <p:ext uri="{BB962C8B-B14F-4D97-AF65-F5344CB8AC3E}">
        <p14:creationId xmlns:p14="http://schemas.microsoft.com/office/powerpoint/2010/main" val="420236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文本框 17">
            <a:extLst>
              <a:ext uri="{FF2B5EF4-FFF2-40B4-BE49-F238E27FC236}">
                <a16:creationId xmlns:a16="http://schemas.microsoft.com/office/drawing/2014/main" id="{C3D290E4-D4B9-476B-A8C9-4EDF4E9FBEBE}"/>
              </a:ext>
            </a:extLst>
          </p:cNvPr>
          <p:cNvSpPr txBox="1"/>
          <p:nvPr/>
        </p:nvSpPr>
        <p:spPr>
          <a:xfrm>
            <a:off x="2392390" y="2258609"/>
            <a:ext cx="6096862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TẠM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BIỆT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!</a:t>
            </a:r>
            <a:endParaRPr kumimoji="0" lang="tr-TR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894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ECC3D-599A-4DD3-ACB4-53B371E9D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926080" cy="918183"/>
          </a:xfrm>
          <a:prstGeom prst="rect">
            <a:avLst/>
          </a:prstGeom>
        </p:spPr>
      </p:pic>
      <p:pic>
        <p:nvPicPr>
          <p:cNvPr id="5" name="Picture 4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92E46062-407B-4BA1-AEAD-47465F8B6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54" y="3640016"/>
            <a:ext cx="7602873" cy="3607114"/>
          </a:xfrm>
          <a:prstGeom prst="rect">
            <a:avLst/>
          </a:prstGeom>
        </p:spPr>
      </p:pic>
      <p:sp>
        <p:nvSpPr>
          <p:cNvPr id="6" name="文本框 22">
            <a:extLst>
              <a:ext uri="{FF2B5EF4-FFF2-40B4-BE49-F238E27FC236}">
                <a16:creationId xmlns:a16="http://schemas.microsoft.com/office/drawing/2014/main" id="{20243A86-AB1D-4C3D-AE51-2E136823DCC2}"/>
              </a:ext>
            </a:extLst>
          </p:cNvPr>
          <p:cNvSpPr txBox="1"/>
          <p:nvPr/>
        </p:nvSpPr>
        <p:spPr>
          <a:xfrm>
            <a:off x="2007781" y="918183"/>
            <a:ext cx="8176438" cy="2063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Kể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chuyện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CẬU</a:t>
            </a:r>
            <a:r>
              <a:rPr lang="en-US" altLang="zh-CN" sz="48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BÉ</a:t>
            </a:r>
            <a:r>
              <a:rPr lang="en-US" altLang="zh-CN" sz="48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HAM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HỌC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200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1458" y="1803746"/>
            <a:ext cx="11088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2060"/>
                </a:solidFill>
                <a:latin typeface="Times New Roman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sự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việc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chuyện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/>
              </a:rPr>
              <a:t>Cậu</a:t>
            </a:r>
            <a:endParaRPr lang="en-US" sz="4000" i="1" dirty="0">
              <a:solidFill>
                <a:srgbClr val="002060"/>
              </a:solidFill>
              <a:latin typeface="Times New Roman"/>
            </a:endParaRPr>
          </a:p>
          <a:p>
            <a:pPr algn="just"/>
            <a:r>
              <a:rPr lang="en-US" sz="4000" i="1" dirty="0" err="1">
                <a:solidFill>
                  <a:srgbClr val="002060"/>
                </a:solidFill>
                <a:latin typeface="Times New Roman"/>
              </a:rPr>
              <a:t>bé</a:t>
            </a:r>
            <a:r>
              <a:rPr lang="en-US" sz="4000" i="1" dirty="0">
                <a:solidFill>
                  <a:srgbClr val="002060"/>
                </a:solidFill>
                <a:latin typeface="Times New Roman"/>
              </a:rPr>
              <a:t> ham </a:t>
            </a:r>
            <a:r>
              <a:rPr lang="en-US" sz="4000" i="1" dirty="0" err="1">
                <a:solidFill>
                  <a:srgbClr val="002060"/>
                </a:solidFill>
                <a:latin typeface="Times New Roman"/>
              </a:rPr>
              <a:t>học</a:t>
            </a:r>
            <a:r>
              <a:rPr lang="en-US" sz="4000" i="1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dựa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vẽ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hỏi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gợi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ý.</a:t>
            </a:r>
            <a:endParaRPr lang="en-US" sz="4000" dirty="0">
              <a:solidFill>
                <a:srgbClr val="002060"/>
              </a:solidFill>
            </a:endParaRPr>
          </a:p>
          <a:p>
            <a:pPr algn="just"/>
            <a:r>
              <a:rPr lang="en-US" sz="4000" dirty="0">
                <a:solidFill>
                  <a:srgbClr val="002060"/>
                </a:solidFill>
                <a:latin typeface="Times New Roman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Kể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1 - 2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đoạn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chuyện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dựa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/>
              </a:rPr>
              <a:t>.</a:t>
            </a:r>
            <a:endParaRPr lang="en-US" sz="4000" dirty="0">
              <a:solidFill>
                <a:srgbClr val="002060"/>
              </a:solidFill>
            </a:endParaRPr>
          </a:p>
          <a:p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2655" y="775854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6301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11612" y="300646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2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00579" y="3006461"/>
            <a:ext cx="423239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26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F8C26F-BE50-48E7-BAF7-1D97D6F612AB}"/>
              </a:ext>
            </a:extLst>
          </p:cNvPr>
          <p:cNvSpPr txBox="1"/>
          <p:nvPr/>
        </p:nvSpPr>
        <p:spPr>
          <a:xfrm>
            <a:off x="986938" y="66099"/>
            <a:ext cx="3396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文本框 22">
            <a:extLst>
              <a:ext uri="{FF2B5EF4-FFF2-40B4-BE49-F238E27FC236}">
                <a16:creationId xmlns:a16="http://schemas.microsoft.com/office/drawing/2014/main" id="{315E8143-7289-46E9-9846-796962673376}"/>
              </a:ext>
            </a:extLst>
          </p:cNvPr>
          <p:cNvSpPr txBox="1"/>
          <p:nvPr/>
        </p:nvSpPr>
        <p:spPr>
          <a:xfrm>
            <a:off x="4133003" y="67752"/>
            <a:ext cx="3680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Cậu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bé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ham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8F5980-938C-48FF-BC7E-A8074CA514BE}"/>
              </a:ext>
            </a:extLst>
          </p:cNvPr>
          <p:cNvSpPr txBox="1"/>
          <p:nvPr/>
        </p:nvSpPr>
        <p:spPr>
          <a:xfrm>
            <a:off x="2439401" y="3152397"/>
            <a:ext cx="339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Duệ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DC3331-72BF-4948-855B-F5838B73BEA2}"/>
              </a:ext>
            </a:extLst>
          </p:cNvPr>
          <p:cNvSpPr txBox="1"/>
          <p:nvPr/>
        </p:nvSpPr>
        <p:spPr>
          <a:xfrm>
            <a:off x="6258214" y="3160279"/>
            <a:ext cx="3168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Buổi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Duệ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thường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15CB36-A140-4B55-8A3D-4F9BCBF491A5}"/>
              </a:ext>
            </a:extLst>
          </p:cNvPr>
          <p:cNvSpPr txBox="1"/>
          <p:nvPr/>
        </p:nvSpPr>
        <p:spPr>
          <a:xfrm>
            <a:off x="6816751" y="6368425"/>
            <a:ext cx="4474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Duệ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C391ED-47EE-4DC3-AF72-5A461D200038}"/>
              </a:ext>
            </a:extLst>
          </p:cNvPr>
          <p:cNvSpPr txBox="1"/>
          <p:nvPr/>
        </p:nvSpPr>
        <p:spPr>
          <a:xfrm>
            <a:off x="2201505" y="6331615"/>
            <a:ext cx="4974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Duệ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7" name="Cậu bé ham học">
            <a:hlinkClick r:id="" action="ppaction://media"/>
            <a:extLst>
              <a:ext uri="{FF2B5EF4-FFF2-40B4-BE49-F238E27FC236}">
                <a16:creationId xmlns:a16="http://schemas.microsoft.com/office/drawing/2014/main" id="{32F68481-B7A4-473C-ADA4-1D7E8C17D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1384" y="5857217"/>
            <a:ext cx="948796" cy="9487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CB961A-E632-43CA-9FB1-5DDB9024D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505" y="3812567"/>
            <a:ext cx="3680038" cy="24888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B21F52-D347-427D-AC36-F0A129A8CE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1708" y="3853281"/>
            <a:ext cx="3956110" cy="24074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F3FCAF8-8C2E-419C-B8CB-C208A67087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0459" y="685706"/>
            <a:ext cx="3680039" cy="23752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84B6C3-0654-4854-A5F6-042A0910BD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6641" y="604421"/>
            <a:ext cx="3794902" cy="248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9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81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5D9E88C-5C08-4D5A-81B2-9F85791A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49" y="259221"/>
            <a:ext cx="7473101" cy="37992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9036" y="4246324"/>
            <a:ext cx="10546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Duệ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9036" y="5052244"/>
            <a:ext cx="1097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000" dirty="0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dirty="0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4000" dirty="0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Duệ</a:t>
            </a:r>
            <a:r>
              <a:rPr lang="en-US" sz="4000" dirty="0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dirty="0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000" dirty="0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dirty="0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4000" dirty="0">
                <a:solidFill>
                  <a:srgbClr val="21125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76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8A524B6-CD6D-47E2-8697-1080ACF2E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689" y="95103"/>
            <a:ext cx="7030386" cy="39633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5745" y="4111586"/>
            <a:ext cx="10960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sáng,Vũ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Duệ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cõng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249" y="4872626"/>
            <a:ext cx="109602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sáng,Vũ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Duệ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cõng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43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0B3809D-FEF0-4B58-AE69-65E1C68EF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067" y="91748"/>
            <a:ext cx="8021866" cy="43925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6366" y="4372014"/>
            <a:ext cx="11298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Duệ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0000" y="5079900"/>
            <a:ext cx="114112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Vũ Duệ được thầy khen vì cậu đã trả lời được câu hỏi của thầy.</a:t>
            </a:r>
          </a:p>
        </p:txBody>
      </p:sp>
    </p:spTree>
    <p:extLst>
      <p:ext uri="{BB962C8B-B14F-4D97-AF65-F5344CB8AC3E}">
        <p14:creationId xmlns:p14="http://schemas.microsoft.com/office/powerpoint/2010/main" val="158769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TuWHP#"/>
  <p:tag name="MH_LAYOUT" val="SubTitleText"/>
  <p:tag name="MH" val="20170613103648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657</Words>
  <Application>Microsoft Office PowerPoint</Application>
  <PresentationFormat>Widescreen</PresentationFormat>
  <Paragraphs>72</Paragraphs>
  <Slides>17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Microsoft YaHei</vt:lpstr>
      <vt:lpstr>Arial</vt:lpstr>
      <vt:lpstr>Arial-Rounded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HP</cp:lastModifiedBy>
  <cp:revision>36</cp:revision>
  <dcterms:created xsi:type="dcterms:W3CDTF">2021-07-14T03:50:56Z</dcterms:created>
  <dcterms:modified xsi:type="dcterms:W3CDTF">2022-10-12T05:21:41Z</dcterms:modified>
</cp:coreProperties>
</file>