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41" r:id="rId3"/>
    <p:sldId id="342" r:id="rId4"/>
    <p:sldId id="274" r:id="rId5"/>
    <p:sldId id="339" r:id="rId6"/>
    <p:sldId id="275" r:id="rId7"/>
    <p:sldId id="276" r:id="rId8"/>
    <p:sldId id="277" r:id="rId9"/>
    <p:sldId id="278" r:id="rId10"/>
    <p:sldId id="279" r:id="rId11"/>
    <p:sldId id="338" r:id="rId12"/>
    <p:sldId id="282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7B92-EF41-45AA-BF4A-43184304ABC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7699-4810-4D87-9063-4C3181E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1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3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3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8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0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7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1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2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8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7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4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23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24535" y="1275121"/>
            <a:ext cx="692343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915" y="145219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KHOÁ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1419922" y="2638529"/>
            <a:ext cx="9289642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89B2ED-8BD0-4685-AC82-4469208CD4CB}"/>
              </a:ext>
            </a:extLst>
          </p:cNvPr>
          <p:cNvGrpSpPr/>
          <p:nvPr/>
        </p:nvGrpSpPr>
        <p:grpSpPr>
          <a:xfrm>
            <a:off x="997527" y="1117154"/>
            <a:ext cx="9587346" cy="1279684"/>
            <a:chOff x="969044" y="385275"/>
            <a:chExt cx="9373974" cy="1573541"/>
          </a:xfrm>
        </p:grpSpPr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2A9D8792-2AE3-4E5E-91E3-92F89226D01C}"/>
                </a:ext>
              </a:extLst>
            </p:cNvPr>
            <p:cNvSpPr/>
            <p:nvPr/>
          </p:nvSpPr>
          <p:spPr>
            <a:xfrm>
              <a:off x="969044" y="385275"/>
              <a:ext cx="9373974" cy="1573541"/>
            </a:xfrm>
            <a:prstGeom prst="cloudCallout">
              <a:avLst>
                <a:gd name="adj1" fmla="val -19035"/>
                <a:gd name="adj2" fmla="val 85195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E8E210-30E9-4376-BE4D-B69527A2FBDD}"/>
                </a:ext>
              </a:extLst>
            </p:cNvPr>
            <p:cNvSpPr txBox="1"/>
            <p:nvPr/>
          </p:nvSpPr>
          <p:spPr>
            <a:xfrm>
              <a:off x="1253515" y="702183"/>
              <a:ext cx="7798659" cy="667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Mời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khảo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62C329-5886-40A6-A27D-3F54EC5B9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78" y="2817896"/>
            <a:ext cx="7047738" cy="40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90773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Múa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Vẽ</a:t>
                      </a:r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 gian biểu của Misa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9AABA0E-63CC-4EFA-AE5C-5919219A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-1242791"/>
            <a:ext cx="6891130" cy="5926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650352" y="217348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A7EF2F-6DCB-43D2-9920-2F4C1286D65E}"/>
              </a:ext>
            </a:extLst>
          </p:cNvPr>
          <p:cNvSpPr/>
          <p:nvPr/>
        </p:nvSpPr>
        <p:spPr>
          <a:xfrm>
            <a:off x="1337855" y="1948068"/>
            <a:ext cx="9740348" cy="4293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378" y="3432132"/>
            <a:ext cx="8981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54.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544" y="1843951"/>
            <a:ext cx="11340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sinh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ở </a:t>
            </a:r>
            <a:r>
              <a:rPr lang="en-US" sz="4000" noProof="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4000" noProof="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dựa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mẫu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17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ngủ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709" y="623455"/>
            <a:ext cx="47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1876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213" y="0"/>
            <a:ext cx="93136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Nam.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DA2F9-3966-4FAC-AB43-3E99AD8754FB}"/>
              </a:ext>
            </a:extLst>
          </p:cNvPr>
          <p:cNvGrpSpPr/>
          <p:nvPr/>
        </p:nvGrpSpPr>
        <p:grpSpPr>
          <a:xfrm>
            <a:off x="2944090" y="689033"/>
            <a:ext cx="9313657" cy="6294394"/>
            <a:chOff x="109852" y="829368"/>
            <a:chExt cx="9062013" cy="64356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143E0-0528-483E-8983-92741699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52" y="829368"/>
              <a:ext cx="9062013" cy="30111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CC9535-D201-4747-8344-3E4EF49A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52" y="3885240"/>
              <a:ext cx="8851635" cy="33798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82CBBD-3258-4E14-94F2-56CFD4B2B8CE}"/>
                </a:ext>
              </a:extLst>
            </p:cNvPr>
            <p:cNvSpPr/>
            <p:nvPr/>
          </p:nvSpPr>
          <p:spPr>
            <a:xfrm>
              <a:off x="109852" y="6680646"/>
              <a:ext cx="8682456" cy="58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139421"/>
            <a:ext cx="588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3D876C-CB71-4D1E-9AD1-6F957B1F97C7}"/>
              </a:ext>
            </a:extLst>
          </p:cNvPr>
          <p:cNvGrpSpPr/>
          <p:nvPr/>
        </p:nvGrpSpPr>
        <p:grpSpPr>
          <a:xfrm>
            <a:off x="3530991" y="984740"/>
            <a:ext cx="5261317" cy="1308294"/>
            <a:chOff x="2820095" y="738997"/>
            <a:chExt cx="5621970" cy="1403180"/>
          </a:xfrm>
        </p:grpSpPr>
        <p:sp>
          <p:nvSpPr>
            <p:cNvPr id="5" name="Cloud Callout 21">
              <a:extLst>
                <a:ext uri="{FF2B5EF4-FFF2-40B4-BE49-F238E27FC236}">
                  <a16:creationId xmlns:a16="http://schemas.microsoft.com/office/drawing/2014/main" id="{911C0AA6-89B5-4B25-92DB-A5FCFF502998}"/>
                </a:ext>
              </a:extLst>
            </p:cNvPr>
            <p:cNvSpPr/>
            <p:nvPr/>
          </p:nvSpPr>
          <p:spPr>
            <a:xfrm>
              <a:off x="2820095" y="738997"/>
              <a:ext cx="5621970" cy="1403180"/>
            </a:xfrm>
            <a:prstGeom prst="cloudCallout">
              <a:avLst>
                <a:gd name="adj1" fmla="val -7636"/>
                <a:gd name="adj2" fmla="val 10879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796F60-61C4-4085-BB5B-3D0A734737D4}"/>
                </a:ext>
              </a:extLst>
            </p:cNvPr>
            <p:cNvSpPr txBox="1"/>
            <p:nvPr/>
          </p:nvSpPr>
          <p:spPr>
            <a:xfrm>
              <a:off x="3183410" y="1027925"/>
              <a:ext cx="4919222" cy="693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Hãy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suy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660441-1160-4455-8EBB-2CD15C98D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70" y="2293034"/>
            <a:ext cx="7963332" cy="4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31351" y="4670303"/>
            <a:ext cx="227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6025" y="4744466"/>
            <a:ext cx="732971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44352" y="4880264"/>
            <a:ext cx="7052527" cy="157406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8AFBF-A065-41EC-942A-E8290E33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98" y="-194872"/>
            <a:ext cx="7196136" cy="48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6769" y="4533179"/>
            <a:ext cx="260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133" y="4349477"/>
            <a:ext cx="8686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84135" y="4567118"/>
            <a:ext cx="9098225" cy="220775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9EC93-50AD-439B-AF7A-5BEF081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19" y="-151900"/>
            <a:ext cx="7477697" cy="46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40B367-FA71-4149-BB99-D3A4A5DB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39" y="0"/>
            <a:ext cx="7020631" cy="4572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352" y="442598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309" y="4397405"/>
            <a:ext cx="9393381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98619" y="4397405"/>
            <a:ext cx="9261388" cy="276539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3644" y="455685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454" y="4389140"/>
            <a:ext cx="9739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8909" y="4389140"/>
            <a:ext cx="10016836" cy="248574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DDDAE-0FB0-435C-B0AD-30254D1A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72" y="0"/>
            <a:ext cx="6669606" cy="45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2461183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98" y="389355"/>
            <a:ext cx="1143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(17:00)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1495"/>
              </p:ext>
            </p:extLst>
          </p:nvPr>
        </p:nvGraphicFramePr>
        <p:xfrm>
          <a:off x="836643" y="3255070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243" y="1160492"/>
            <a:ext cx="109120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490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29</cp:revision>
  <dcterms:created xsi:type="dcterms:W3CDTF">2021-07-15T03:20:45Z</dcterms:created>
  <dcterms:modified xsi:type="dcterms:W3CDTF">2021-10-07T04:37:04Z</dcterms:modified>
</cp:coreProperties>
</file>