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38" r:id="rId3"/>
    <p:sldId id="339" r:id="rId4"/>
    <p:sldId id="258" r:id="rId5"/>
    <p:sldId id="294" r:id="rId6"/>
    <p:sldId id="296" r:id="rId7"/>
    <p:sldId id="297" r:id="rId8"/>
    <p:sldId id="274" r:id="rId9"/>
    <p:sldId id="264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8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5CD3-9FE3-4C82-A3C6-E48B788A3378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D385B-761E-47B6-AFB8-CEE10FA9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9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5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025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49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6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0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2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09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21">
                <a:solidFill>
                  <a:schemeClr val="tx1">
                    <a:tint val="75000"/>
                  </a:schemeClr>
                </a:solidFill>
              </a:defRPr>
            </a:lvl1pPr>
            <a:lvl2pPr marL="583408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2pPr>
            <a:lvl3pPr marL="1166815" indent="0">
              <a:buNone/>
              <a:defRPr sz="2039">
                <a:solidFill>
                  <a:schemeClr val="tx1">
                    <a:tint val="75000"/>
                  </a:schemeClr>
                </a:solidFill>
              </a:defRPr>
            </a:lvl3pPr>
            <a:lvl4pPr marL="1750221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4pPr>
            <a:lvl5pPr marL="2333630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5pPr>
            <a:lvl6pPr marL="2917037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6pPr>
            <a:lvl7pPr marL="3500445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7pPr>
            <a:lvl8pPr marL="4083852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8pPr>
            <a:lvl9pPr marL="4667259" indent="0">
              <a:buNone/>
              <a:defRPr sz="1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1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568"/>
            </a:lvl1pPr>
            <a:lvl2pPr>
              <a:defRPr sz="3058"/>
            </a:lvl2pPr>
            <a:lvl3pPr>
              <a:defRPr sz="2621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300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</p:spPr>
        <p:txBody>
          <a:bodyPr anchor="b"/>
          <a:lstStyle>
            <a:lvl1pPr marL="0" indent="0">
              <a:buNone/>
              <a:defRPr sz="3058" b="1"/>
            </a:lvl1pPr>
            <a:lvl2pPr marL="583408" indent="0">
              <a:buNone/>
              <a:defRPr sz="2621" b="1"/>
            </a:lvl2pPr>
            <a:lvl3pPr marL="1166815" indent="0">
              <a:buNone/>
              <a:defRPr sz="2330" b="1"/>
            </a:lvl3pPr>
            <a:lvl4pPr marL="1750221" indent="0">
              <a:buNone/>
              <a:defRPr sz="2039" b="1"/>
            </a:lvl4pPr>
            <a:lvl5pPr marL="2333630" indent="0">
              <a:buNone/>
              <a:defRPr sz="2039" b="1"/>
            </a:lvl5pPr>
            <a:lvl6pPr marL="2917037" indent="0">
              <a:buNone/>
              <a:defRPr sz="2039" b="1"/>
            </a:lvl6pPr>
            <a:lvl7pPr marL="3500445" indent="0">
              <a:buNone/>
              <a:defRPr sz="2039" b="1"/>
            </a:lvl7pPr>
            <a:lvl8pPr marL="4083852" indent="0">
              <a:buNone/>
              <a:defRPr sz="2039" b="1"/>
            </a:lvl8pPr>
            <a:lvl9pPr marL="4667259" indent="0">
              <a:buNone/>
              <a:defRPr sz="20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058"/>
            </a:lvl1pPr>
            <a:lvl2pPr>
              <a:defRPr sz="2621"/>
            </a:lvl2pPr>
            <a:lvl3pPr>
              <a:defRPr sz="2330"/>
            </a:lvl3pPr>
            <a:lvl4pPr>
              <a:defRPr sz="2039"/>
            </a:lvl4pPr>
            <a:lvl5pPr>
              <a:defRPr sz="2039"/>
            </a:lvl5pPr>
            <a:lvl6pPr>
              <a:defRPr sz="2039"/>
            </a:lvl6pPr>
            <a:lvl7pPr>
              <a:defRPr sz="2039"/>
            </a:lvl7pPr>
            <a:lvl8pPr>
              <a:defRPr sz="2039"/>
            </a:lvl8pPr>
            <a:lvl9pPr>
              <a:defRPr sz="2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9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8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3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6" cy="5853113"/>
          </a:xfrm>
        </p:spPr>
        <p:txBody>
          <a:bodyPr/>
          <a:lstStyle>
            <a:lvl1pPr>
              <a:defRPr sz="4150"/>
            </a:lvl1pPr>
            <a:lvl2pPr>
              <a:defRPr sz="3568"/>
            </a:lvl2pPr>
            <a:lvl3pPr>
              <a:defRPr sz="3058"/>
            </a:lvl3pPr>
            <a:lvl4pPr>
              <a:defRPr sz="2621"/>
            </a:lvl4pPr>
            <a:lvl5pPr>
              <a:defRPr sz="2621"/>
            </a:lvl5pPr>
            <a:lvl6pPr>
              <a:defRPr sz="2621"/>
            </a:lvl6pPr>
            <a:lvl7pPr>
              <a:defRPr sz="2621"/>
            </a:lvl7pPr>
            <a:lvl8pPr>
              <a:defRPr sz="2621"/>
            </a:lvl8pPr>
            <a:lvl9pPr>
              <a:defRPr sz="2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2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2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50"/>
            </a:lvl1pPr>
            <a:lvl2pPr marL="583408" indent="0">
              <a:buNone/>
              <a:defRPr sz="3568"/>
            </a:lvl2pPr>
            <a:lvl3pPr marL="1166815" indent="0">
              <a:buNone/>
              <a:defRPr sz="3058"/>
            </a:lvl3pPr>
            <a:lvl4pPr marL="1750221" indent="0">
              <a:buNone/>
              <a:defRPr sz="2621"/>
            </a:lvl4pPr>
            <a:lvl5pPr marL="2333630" indent="0">
              <a:buNone/>
              <a:defRPr sz="2621"/>
            </a:lvl5pPr>
            <a:lvl6pPr marL="2917037" indent="0">
              <a:buNone/>
              <a:defRPr sz="2621"/>
            </a:lvl6pPr>
            <a:lvl7pPr marL="3500445" indent="0">
              <a:buNone/>
              <a:defRPr sz="2621"/>
            </a:lvl7pPr>
            <a:lvl8pPr marL="4083852" indent="0">
              <a:buNone/>
              <a:defRPr sz="2621"/>
            </a:lvl8pPr>
            <a:lvl9pPr marL="4667259" indent="0">
              <a:buNone/>
              <a:defRPr sz="262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3"/>
          </a:xfrm>
        </p:spPr>
        <p:txBody>
          <a:bodyPr/>
          <a:lstStyle>
            <a:lvl1pPr marL="0" indent="0">
              <a:buNone/>
              <a:defRPr sz="1820"/>
            </a:lvl1pPr>
            <a:lvl2pPr marL="583408" indent="0">
              <a:buNone/>
              <a:defRPr sz="1529"/>
            </a:lvl2pPr>
            <a:lvl3pPr marL="1166815" indent="0">
              <a:buNone/>
              <a:defRPr sz="1311"/>
            </a:lvl3pPr>
            <a:lvl4pPr marL="1750221" indent="0">
              <a:buNone/>
              <a:defRPr sz="1165"/>
            </a:lvl4pPr>
            <a:lvl5pPr marL="2333630" indent="0">
              <a:buNone/>
              <a:defRPr sz="1165"/>
            </a:lvl5pPr>
            <a:lvl6pPr marL="2917037" indent="0">
              <a:buNone/>
              <a:defRPr sz="1165"/>
            </a:lvl6pPr>
            <a:lvl7pPr marL="3500445" indent="0">
              <a:buNone/>
              <a:defRPr sz="1165"/>
            </a:lvl7pPr>
            <a:lvl8pPr marL="4083852" indent="0">
              <a:buNone/>
              <a:defRPr sz="1165"/>
            </a:lvl8pPr>
            <a:lvl9pPr marL="4667259" indent="0">
              <a:buNone/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7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0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0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5/10/2022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6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15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52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2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25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66815" rtl="0" eaLnBrk="1" latinLnBrk="0" hangingPunct="1">
        <a:spcBef>
          <a:spcPct val="0"/>
        </a:spcBef>
        <a:buNone/>
        <a:defRPr sz="56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555" indent="-437555" algn="l" defTabSz="1166815" rtl="0" eaLnBrk="1" latinLnBrk="0" hangingPunct="1">
        <a:spcBef>
          <a:spcPct val="20000"/>
        </a:spcBef>
        <a:buFont typeface="Arial" pitchFamily="34" charset="0"/>
        <a:buChar char="•"/>
        <a:defRPr sz="4150" kern="1200">
          <a:solidFill>
            <a:schemeClr val="tx1"/>
          </a:solidFill>
          <a:latin typeface="+mn-lt"/>
          <a:ea typeface="+mn-ea"/>
          <a:cs typeface="+mn-cs"/>
        </a:defRPr>
      </a:lvl1pPr>
      <a:lvl2pPr marL="948036" indent="-364630" algn="l" defTabSz="1166815" rtl="0" eaLnBrk="1" latinLnBrk="0" hangingPunct="1">
        <a:spcBef>
          <a:spcPct val="20000"/>
        </a:spcBef>
        <a:buFont typeface="Arial" pitchFamily="34" charset="0"/>
        <a:buChar char="–"/>
        <a:defRPr sz="3568" kern="1200">
          <a:solidFill>
            <a:schemeClr val="tx1"/>
          </a:solidFill>
          <a:latin typeface="+mn-lt"/>
          <a:ea typeface="+mn-ea"/>
          <a:cs typeface="+mn-cs"/>
        </a:defRPr>
      </a:lvl2pPr>
      <a:lvl3pPr marL="1458519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3058" kern="1200">
          <a:solidFill>
            <a:schemeClr val="tx1"/>
          </a:solidFill>
          <a:latin typeface="+mn-lt"/>
          <a:ea typeface="+mn-ea"/>
          <a:cs typeface="+mn-cs"/>
        </a:defRPr>
      </a:lvl3pPr>
      <a:lvl4pPr marL="2041926" indent="-291705" algn="l" defTabSz="1166815" rtl="0" eaLnBrk="1" latinLnBrk="0" hangingPunct="1">
        <a:spcBef>
          <a:spcPct val="20000"/>
        </a:spcBef>
        <a:buFont typeface="Arial" pitchFamily="34" charset="0"/>
        <a:buChar char="–"/>
        <a:defRPr sz="2621" kern="1200">
          <a:solidFill>
            <a:schemeClr val="tx1"/>
          </a:solidFill>
          <a:latin typeface="+mn-lt"/>
          <a:ea typeface="+mn-ea"/>
          <a:cs typeface="+mn-cs"/>
        </a:defRPr>
      </a:lvl4pPr>
      <a:lvl5pPr marL="2625333" indent="-291705" algn="l" defTabSz="1166815" rtl="0" eaLnBrk="1" latinLnBrk="0" hangingPunct="1">
        <a:spcBef>
          <a:spcPct val="20000"/>
        </a:spcBef>
        <a:buFont typeface="Arial" pitchFamily="34" charset="0"/>
        <a:buChar char="»"/>
        <a:defRPr sz="2621" kern="1200">
          <a:solidFill>
            <a:schemeClr val="tx1"/>
          </a:solidFill>
          <a:latin typeface="+mn-lt"/>
          <a:ea typeface="+mn-ea"/>
          <a:cs typeface="+mn-cs"/>
        </a:defRPr>
      </a:lvl5pPr>
      <a:lvl6pPr marL="3208740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6pPr>
      <a:lvl7pPr marL="3792148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7pPr>
      <a:lvl8pPr marL="4375556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8pPr>
      <a:lvl9pPr marL="4958964" indent="-291705" algn="l" defTabSz="1166815" rtl="0" eaLnBrk="1" latinLnBrk="0" hangingPunct="1">
        <a:spcBef>
          <a:spcPct val="20000"/>
        </a:spcBef>
        <a:buFont typeface="Arial" pitchFamily="34" charset="0"/>
        <a:buChar char="•"/>
        <a:defRPr sz="2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1pPr>
      <a:lvl2pPr marL="583408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750221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30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5pPr>
      <a:lvl6pPr marL="2917037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6pPr>
      <a:lvl7pPr marL="3500445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7pPr>
      <a:lvl8pPr marL="4083852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8pPr>
      <a:lvl9pPr marL="4667259" algn="l" defTabSz="1166815" rtl="0" eaLnBrk="1" latinLnBrk="0" hangingPunct="1">
        <a:defRPr sz="2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3135033" y="1089937"/>
            <a:ext cx="6313768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2315469" y="10386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2302955" y="105975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70ED4-E1F1-43F0-8B33-FD309690BA37}"/>
              </a:ext>
            </a:extLst>
          </p:cNvPr>
          <p:cNvSpPr txBox="1"/>
          <p:nvPr/>
        </p:nvSpPr>
        <p:spPr>
          <a:xfrm>
            <a:off x="3538613" y="1325747"/>
            <a:ext cx="509132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483987" y="2458823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331" y="1598861"/>
            <a:ext cx="10281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Rèn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r>
              <a:rPr lang="vi-VN" sz="4000" dirty="0">
                <a:latin typeface="Times New Roman"/>
                <a:ea typeface="Times New Roman"/>
              </a:rPr>
              <a:t>Biết lập thời gian biểu theo mẫu.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279" y="689411"/>
            <a:ext cx="634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8200" y="449194"/>
            <a:ext cx="73914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972366"/>
            <a:ext cx="7391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741425"/>
            <a:ext cx="73914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0" y="2787723"/>
            <a:ext cx="5938589" cy="367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96772"/>
            <a:ext cx="6215270" cy="389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184866-1ECF-4C70-81CA-50083E1EA72C}"/>
              </a:ext>
            </a:extLst>
          </p:cNvPr>
          <p:cNvGrpSpPr/>
          <p:nvPr/>
        </p:nvGrpSpPr>
        <p:grpSpPr>
          <a:xfrm>
            <a:off x="1974574" y="1325217"/>
            <a:ext cx="8740648" cy="5532783"/>
            <a:chOff x="444035" y="3340972"/>
            <a:chExt cx="4486564" cy="26071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D73D5D-A87F-400B-A4C2-9F7656CA4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6" name="Rounded Rectangular Callout 22">
              <a:extLst>
                <a:ext uri="{FF2B5EF4-FFF2-40B4-BE49-F238E27FC236}">
                  <a16:creationId xmlns:a16="http://schemas.microsoft.com/office/drawing/2014/main" id="{98866EA8-DF31-46BC-91FA-C30E644D8A84}"/>
                </a:ext>
              </a:extLst>
            </p:cNvPr>
            <p:cNvSpPr/>
            <p:nvPr/>
          </p:nvSpPr>
          <p:spPr>
            <a:xfrm>
              <a:off x="1664907" y="3340972"/>
              <a:ext cx="3265692" cy="534664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ta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suy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5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18482" y="112041"/>
            <a:ext cx="1447800" cy="1437860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03:00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537752" y="1751997"/>
            <a:ext cx="1116496" cy="691031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2EE46-7D70-4AEF-A445-A25C50AF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1" y="2958494"/>
            <a:ext cx="5938589" cy="367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16411-D5AE-4928-A421-8CC763DD9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165"/>
            <a:ext cx="6253411" cy="410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95550" y="1480674"/>
            <a:ext cx="1460148" cy="652926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STOP</a:t>
            </a:r>
          </a:p>
        </p:txBody>
      </p:sp>
      <p:sp>
        <p:nvSpPr>
          <p:cNvPr id="6" name="Oval 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03:00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02:00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01:00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00:01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327374" y="914400"/>
            <a:ext cx="1460148" cy="1467167"/>
          </a:xfrm>
          <a:prstGeom prst="ellips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00:00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C5F4FCA2-1056-459C-8B21-A794254F1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1" y="2958494"/>
            <a:ext cx="5938589" cy="389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D3EC17A-757B-4D02-8E70-CA180CCC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165"/>
            <a:ext cx="6253411" cy="410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90780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cửa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ghế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3" y="6103197"/>
            <a:ext cx="1544707" cy="8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407" y="307227"/>
            <a:ext cx="1131901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121913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ở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1219139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66" y="1772367"/>
            <a:ext cx="10798261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166" y="3393831"/>
            <a:ext cx="9622735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E1781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EECF80D-7C67-40AB-8185-B30C2346B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3" y="4644894"/>
            <a:ext cx="2544417" cy="25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rsOanh\Desktop\Hinh nen P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0" y="238381"/>
            <a:ext cx="7590460" cy="1011917"/>
          </a:xfrm>
          <a:prstGeom prst="rect">
            <a:avLst/>
          </a:prstGeom>
          <a:noFill/>
        </p:spPr>
        <p:txBody>
          <a:bodyPr wrap="square" lIns="116748" tIns="58375" rIns="116748" bIns="58375" rtlCol="0">
            <a:spAutoFit/>
          </a:bodyPr>
          <a:lstStyle/>
          <a:p>
            <a:pPr marL="0" marR="0" lvl="0" indent="0" algn="ctr" defTabSz="116681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1281735">
            <a:off x="9618964" y="395268"/>
            <a:ext cx="2886717" cy="69814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56339" y="4017511"/>
            <a:ext cx="2918165" cy="2840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1F540-AE1C-47FF-89FE-250A72E69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71598">
            <a:off x="9769092" y="782079"/>
            <a:ext cx="2886717" cy="69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227" y="1595192"/>
            <a:ext cx="9908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li.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53).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471</Words>
  <Application>Microsoft Office PowerPoint</Application>
  <PresentationFormat>Widescreen</PresentationFormat>
  <Paragraphs>237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25</cp:revision>
  <dcterms:created xsi:type="dcterms:W3CDTF">2021-07-14T23:38:34Z</dcterms:created>
  <dcterms:modified xsi:type="dcterms:W3CDTF">2022-10-05T09:33:47Z</dcterms:modified>
</cp:coreProperties>
</file>