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300" r:id="rId4"/>
    <p:sldId id="259" r:id="rId5"/>
    <p:sldId id="279" r:id="rId6"/>
    <p:sldId id="292" r:id="rId7"/>
    <p:sldId id="293" r:id="rId8"/>
    <p:sldId id="294" r:id="rId9"/>
    <p:sldId id="295" r:id="rId10"/>
    <p:sldId id="291" r:id="rId11"/>
    <p:sldId id="296" r:id="rId12"/>
    <p:sldId id="289" r:id="rId13"/>
    <p:sldId id="28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ADC6-F5DF-4993-9EAD-F9CA893ABAC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17B4-3521-4C25-B8BB-08392D78CB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11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 ý Thầy cô chỉ theo hướng kim đồng hồ. Phép tính 3 x 6 tâm đồng hồ chỉ cuối cùng.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2A65-E6B4-93D7-C6FF-9854F3F2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A7F0-764B-69EA-4BEB-FAD2823D5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7FC5-1ACC-A68B-A060-57FAFAE3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79A9-01D4-3042-9686-8709803A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705E-839D-3AA8-8ED7-39C80AA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00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9BFE-4360-8CE0-A449-0FC0F1EF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407B3-35F8-9A2A-360B-10927B73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F508-EAA6-B696-C27B-0D801567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8DD79-F097-ED41-5981-FD6B5BFA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9D23-1904-FD08-D8A1-ABF524A3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3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5D2A3-6784-ADD9-1497-8B80EF9F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93EB-E3DF-FFC6-1E53-22966C272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29FD-B029-B7D4-6ABF-1699DD3B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F9D2-9EDA-E4B3-4F9F-00E5187C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0087-138E-C380-D3D9-922BCD00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03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22835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FA42-8996-64A5-320D-73045601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8630-0FCC-345D-BEB4-D42FB5E5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711C-61B2-FC6B-F4AF-2BD1E09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94D1-9DFC-A659-7C1B-E0CCB046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6523-F7F8-99E6-A7A0-BBE2FE73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36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515D-2974-164C-849A-91B1E22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2E4C-98DE-3EBF-503B-FA1287BE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7C14-40CB-E4D1-7C19-B6D2499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8E6C-3DB1-E438-8535-48C4FE99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8B97-7CBC-CCCD-37DD-BA9C981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7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9331-AC47-A1A5-100A-64531150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4F7B-DC76-C058-8FF9-2604AAF5D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D76D-BD81-1C02-8507-F2C6079C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F28F6-5097-E8BF-A05E-574E2C3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044F-B40B-9720-70BC-478B634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793E4-EE84-0A61-D116-63868BFC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9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7676-D111-B698-0F8F-5A3E4B21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2217-90C7-CC7C-5231-0E118A5C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18EE3-41D6-E4F3-0C34-8406BCDB9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813D6-6C13-0F75-D42D-DF238F7F6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855D9-7CB6-0157-43BD-55771E621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83EFB-496D-47F0-6A56-A1CE992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E38C6-1772-4BCC-A0E7-C0CAC661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73FCE-E516-B5D6-F7AF-51D37E50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00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187-5C0B-66B8-AD69-79D96D70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F4A79-0CA1-2B60-C0FE-799C4B8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07CD2-1E84-0314-382E-3D6F59C4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DC19E-4CAF-B413-1E8B-F05FA05B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EB3A0-B929-2F1D-E478-51BC32D2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13CF-8884-9F7B-9653-5AE70CDD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B0715-3C61-279E-E9F2-A5E4F942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7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0641-4688-55D6-5AF9-135AB175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7243-28F1-066F-A309-15CD16C8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37F23-DFC3-C24C-502D-D0A8A7671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9C00C-D5D5-849C-F898-101761D2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99E8-B5F3-A02F-D2F8-148FEC8E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14727-D983-85F3-D7E3-F586D178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74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BAA-2F90-2811-3C5A-CD57A931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EA09D-C33F-9CC8-6349-71F734DB9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04C01-D45E-38EE-083A-CFD2FEDC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511C-1C20-E95C-FAB9-F597D4C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53764-EA6C-F6BB-B5EA-463E879C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E303A-5454-9CA8-9A53-DA21B2EF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2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B9DC2-76B1-B0CB-4BF9-433F5213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DF3E0-ED46-E688-884E-C6E354C1D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FCC2-0996-F30C-74E7-CCD14F4AF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053D-D272-4945-9175-5E1A24DA4BA5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FBE5-1321-5F40-D5E1-FB2B271D3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CFE66-17BF-8B5D-BE5A-676089F4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6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380107" y="2881591"/>
            <a:ext cx="72667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E688D2-9794-6D08-A006-07A8395A08CB}"/>
              </a:ext>
            </a:extLst>
          </p:cNvPr>
          <p:cNvSpPr txBox="1"/>
          <p:nvPr/>
        </p:nvSpPr>
        <p:spPr>
          <a:xfrm>
            <a:off x="1169653" y="129827"/>
            <a:ext cx="10628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3B78A4-E8D4-6544-AD26-746B4929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0684" r="46943" b="32944"/>
          <a:stretch/>
        </p:blipFill>
        <p:spPr>
          <a:xfrm>
            <a:off x="315003" y="1602519"/>
            <a:ext cx="5817519" cy="3201001"/>
          </a:xfrm>
          <a:prstGeom prst="roundRect">
            <a:avLst>
              <a:gd name="adj" fmla="val 3193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975B6EC-E798-C011-BC93-72014923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90" y="1342434"/>
            <a:ext cx="6324310" cy="4764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07F10-ABE7-27CB-6804-7442E4F68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97A542D-4FEE-8F62-E5D1-97FDAA5E6734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8217576-B4CD-2F86-624C-91EA3A043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744BC310-FFCC-2AD6-596C-06D18CE7BB36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90956-BACB-2509-228E-15EE4B9896F3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7951753-9731-1D85-4C8A-A2E494999595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B2E897-DFBB-CD67-3065-907CE2F23C88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77B9E63-A61D-B609-E26A-0B42CE815F97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8BD67C0-5C15-5F07-1765-2128E6E7EA25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B78A0CD-D281-47AA-7C48-EC2A03871F8A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37D5BE08-4279-58A4-E35A-E3737B71349D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B6930B9A-A301-ED78-6766-084E09F859F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6A77E6-4270-5A66-FFCF-8E6884B28090}"/>
                </a:ext>
              </a:extLst>
            </p:cNvPr>
            <p:cNvSpPr txBox="1"/>
            <p:nvPr/>
          </p:nvSpPr>
          <p:spPr>
            <a:xfrm rot="12922515">
              <a:off x="9414024" y="1486449"/>
              <a:ext cx="1075307" cy="215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0A5512D8-78CB-95B4-0F83-C3F74F9B1A73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7095736-0466-8667-5949-1D2708395D8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778AB0D5-ECD6-68E2-7C2A-8A30324B71A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B260741-2C24-EA5B-A03E-6995805E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46CE59D-19A8-878A-DACB-CA5FCACC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61FD6C17-294D-98FF-DEE8-958EA5671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DA1DAF3-24CF-A2AE-547B-A18CD02B1F82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C22B902-FD0C-3ADB-7A47-CA2D7F32D1F4}"/>
              </a:ext>
            </a:extLst>
          </p:cNvPr>
          <p:cNvSpPr txBox="1"/>
          <p:nvPr/>
        </p:nvSpPr>
        <p:spPr>
          <a:xfrm>
            <a:off x="8689789" y="2742786"/>
            <a:ext cx="96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x</a:t>
            </a:r>
          </a:p>
        </p:txBody>
      </p:sp>
    </p:spTree>
    <p:extLst>
      <p:ext uri="{BB962C8B-B14F-4D97-AF65-F5344CB8AC3E}">
        <p14:creationId xmlns:p14="http://schemas.microsoft.com/office/powerpoint/2010/main" val="31250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1281408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CC4DB86-E7BB-B88E-23A4-C81D73A2EB32}"/>
              </a:ext>
            </a:extLst>
          </p:cNvPr>
          <p:cNvSpPr txBox="1"/>
          <p:nvPr/>
        </p:nvSpPr>
        <p:spPr>
          <a:xfrm>
            <a:off x="1187332" y="319543"/>
            <a:ext cx="99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thẻ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1CA62B52-AFDE-C041-A304-5A5941F85601}"/>
              </a:ext>
            </a:extLst>
          </p:cNvPr>
          <p:cNvGrpSpPr/>
          <p:nvPr/>
        </p:nvGrpSpPr>
        <p:grpSpPr>
          <a:xfrm>
            <a:off x="453246" y="314532"/>
            <a:ext cx="701023" cy="599523"/>
            <a:chOff x="289719" y="228600"/>
            <a:chExt cx="1268951" cy="1268951"/>
          </a:xfrm>
        </p:grpSpPr>
        <p:sp>
          <p:nvSpPr>
            <p:cNvPr id="38" name="Hình Bầu dục 37">
              <a:extLst>
                <a:ext uri="{FF2B5EF4-FFF2-40B4-BE49-F238E27FC236}">
                  <a16:creationId xmlns:a16="http://schemas.microsoft.com/office/drawing/2014/main" id="{0B05E163-E07E-21CE-5E3A-EB54EAC3F556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9" name="Hình Bầu dục 38">
              <a:extLst>
                <a:ext uri="{FF2B5EF4-FFF2-40B4-BE49-F238E27FC236}">
                  <a16:creationId xmlns:a16="http://schemas.microsoft.com/office/drawing/2014/main" id="{47EE2E63-9FA6-A998-571D-9E359102A4D4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1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2628C63-5A71-904A-D793-633F4E323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9712" r="10428" b="8701"/>
          <a:stretch/>
        </p:blipFill>
        <p:spPr>
          <a:xfrm>
            <a:off x="217013" y="1046980"/>
            <a:ext cx="11508489" cy="48363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2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F60D0E7-33EF-0F87-DB1F-63DDC1DAB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8333" r="10521" b="41667"/>
          <a:stretch/>
        </p:blipFill>
        <p:spPr>
          <a:xfrm>
            <a:off x="901148" y="578954"/>
            <a:ext cx="6807901" cy="404492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0EAC4C-AEC2-EA0B-0798-3B1F91B9725D}"/>
              </a:ext>
            </a:extLst>
          </p:cNvPr>
          <p:cNvSpPr txBox="1"/>
          <p:nvPr/>
        </p:nvSpPr>
        <p:spPr>
          <a:xfrm>
            <a:off x="901148" y="160783"/>
            <a:ext cx="998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Quan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31008F-920E-E9A4-A99E-74A1DB931684}"/>
              </a:ext>
            </a:extLst>
          </p:cNvPr>
          <p:cNvGrpSpPr/>
          <p:nvPr/>
        </p:nvGrpSpPr>
        <p:grpSpPr>
          <a:xfrm>
            <a:off x="155534" y="42550"/>
            <a:ext cx="626344" cy="626344"/>
            <a:chOff x="289719" y="228600"/>
            <a:chExt cx="1268951" cy="1268951"/>
          </a:xfrm>
        </p:grpSpPr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4EE750E5-E416-6FE6-5AC2-15F14EB1805E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3175E369-ED76-A239-4965-CD19C4049946}"/>
                </a:ext>
              </a:extLst>
            </p:cNvPr>
            <p:cNvSpPr/>
            <p:nvPr/>
          </p:nvSpPr>
          <p:spPr>
            <a:xfrm>
              <a:off x="390794" y="329676"/>
              <a:ext cx="1066801" cy="106679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2</a:t>
              </a: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B40B63F-1ED3-4609-ECDD-6CCBD28BC9DC}"/>
              </a:ext>
            </a:extLst>
          </p:cNvPr>
          <p:cNvSpPr txBox="1"/>
          <p:nvPr/>
        </p:nvSpPr>
        <p:spPr>
          <a:xfrm>
            <a:off x="1" y="4555135"/>
            <a:ext cx="12191999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a)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):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x 6 = ?</a:t>
            </a:r>
          </a:p>
          <a:p>
            <a:pPr lvl="1"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  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sang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phải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/>
            </a:endParaRP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6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ngang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xuống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.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3: Hai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gặp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18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Ta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3 x 6 = 18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1582E118-6D73-3B14-0386-4DF7D463F3CF}"/>
              </a:ext>
            </a:extLst>
          </p:cNvPr>
          <p:cNvCxnSpPr/>
          <p:nvPr/>
        </p:nvCxnSpPr>
        <p:spPr>
          <a:xfrm>
            <a:off x="3247597" y="1845705"/>
            <a:ext cx="24543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E5C082E3-6FAB-2B76-2E25-CEF5CDB377F3}"/>
              </a:ext>
            </a:extLst>
          </p:cNvPr>
          <p:cNvCxnSpPr>
            <a:cxnSpLocks/>
          </p:cNvCxnSpPr>
          <p:nvPr/>
        </p:nvCxnSpPr>
        <p:spPr>
          <a:xfrm>
            <a:off x="5912181" y="578954"/>
            <a:ext cx="0" cy="1084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A3E51854-462F-C376-352A-A24C5DD8FE2A}"/>
              </a:ext>
            </a:extLst>
          </p:cNvPr>
          <p:cNvSpPr/>
          <p:nvPr/>
        </p:nvSpPr>
        <p:spPr>
          <a:xfrm>
            <a:off x="5701931" y="1709873"/>
            <a:ext cx="342464" cy="342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63587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1CE17DC-3D34-56B3-14D4-98F92C6B3E51}"/>
              </a:ext>
            </a:extLst>
          </p:cNvPr>
          <p:cNvSpPr txBox="1"/>
          <p:nvPr/>
        </p:nvSpPr>
        <p:spPr>
          <a:xfrm>
            <a:off x="8372536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36102F8-222E-4299-AF7E-5BF222F23C09}"/>
              </a:ext>
            </a:extLst>
          </p:cNvPr>
          <p:cNvSpPr txBox="1"/>
          <p:nvPr/>
        </p:nvSpPr>
        <p:spPr>
          <a:xfrm>
            <a:off x="1255706" y="334350"/>
            <a:ext cx="1001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087900-A162-4013-329F-EC8A92EE2EA4}"/>
              </a:ext>
            </a:extLst>
          </p:cNvPr>
          <p:cNvSpPr txBox="1"/>
          <p:nvPr/>
        </p:nvSpPr>
        <p:spPr>
          <a:xfrm>
            <a:off x="139127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7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6F3D2DF-8D0D-99A7-9F77-120115EAD5F3}"/>
              </a:ext>
            </a:extLst>
          </p:cNvPr>
          <p:cNvSpPr txBox="1"/>
          <p:nvPr/>
        </p:nvSpPr>
        <p:spPr>
          <a:xfrm>
            <a:off x="4866659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9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9452D63-4280-0214-65D3-C788F64D6571}"/>
              </a:ext>
            </a:extLst>
          </p:cNvPr>
          <p:cNvSpPr txBox="1"/>
          <p:nvPr/>
        </p:nvSpPr>
        <p:spPr>
          <a:xfrm>
            <a:off x="239910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49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816DC1-A501-10F8-AC17-DDBB6566343C}"/>
              </a:ext>
            </a:extLst>
          </p:cNvPr>
          <p:cNvSpPr txBox="1"/>
          <p:nvPr/>
        </p:nvSpPr>
        <p:spPr>
          <a:xfrm>
            <a:off x="5867690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36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9DFC7E9-73EE-DD77-F2C3-BC609DBD3F28}"/>
              </a:ext>
            </a:extLst>
          </p:cNvPr>
          <p:cNvSpPr txBox="1"/>
          <p:nvPr/>
        </p:nvSpPr>
        <p:spPr>
          <a:xfrm>
            <a:off x="9355036" y="195868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18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679D0FE1-3885-E828-6B07-757D8C50E1C5}"/>
              </a:ext>
            </a:extLst>
          </p:cNvPr>
          <p:cNvGrpSpPr/>
          <p:nvPr/>
        </p:nvGrpSpPr>
        <p:grpSpPr>
          <a:xfrm>
            <a:off x="396895" y="175581"/>
            <a:ext cx="704496" cy="704496"/>
            <a:chOff x="289719" y="228600"/>
            <a:chExt cx="1268951" cy="1268951"/>
          </a:xfrm>
        </p:grpSpPr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0E5495ED-4704-2B39-0F71-A4BEF66EE1A4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83D3F136-2D7E-53FB-E813-E1888BD37E5F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5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2F63C37-B64E-AFB1-B048-704019BF8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6188" r="9340"/>
          <a:stretch/>
        </p:blipFill>
        <p:spPr>
          <a:xfrm>
            <a:off x="1027351" y="976510"/>
            <a:ext cx="10137300" cy="585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CD60CEFE-2AEF-B700-E326-B164016C499E}"/>
              </a:ext>
            </a:extLst>
          </p:cNvPr>
          <p:cNvGrpSpPr/>
          <p:nvPr/>
        </p:nvGrpSpPr>
        <p:grpSpPr>
          <a:xfrm>
            <a:off x="102859" y="118504"/>
            <a:ext cx="766571" cy="690966"/>
            <a:chOff x="289719" y="228600"/>
            <a:chExt cx="1268951" cy="1268951"/>
          </a:xfrm>
        </p:grpSpPr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D8731C19-1024-3672-17B4-75951D45EE77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B67307FE-D0BE-E350-A3A4-06F894FF0AF1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3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344A03-6278-3AEA-4210-06F0BF2EC0F7}"/>
              </a:ext>
            </a:extLst>
          </p:cNvPr>
          <p:cNvSpPr txBox="1"/>
          <p:nvPr/>
        </p:nvSpPr>
        <p:spPr>
          <a:xfrm>
            <a:off x="1016588" y="95833"/>
            <a:ext cx="1107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2954F19-BC52-FB63-4271-47BC0A01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55" y="3355039"/>
            <a:ext cx="552956" cy="552956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id="{8ED71E00-E7AF-70AC-48AE-DA79F1DD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33" y="2458682"/>
            <a:ext cx="627853" cy="623168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48E8014-A849-F64F-D67E-C5DD5AC6A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4171008"/>
            <a:ext cx="552956" cy="552956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A6CCD8-12DA-2D10-0C00-6003C02D0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1" y="4970094"/>
            <a:ext cx="627853" cy="62316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295096-3676-FB5E-B0FE-C3C06B5CE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58" y="4970093"/>
            <a:ext cx="627853" cy="623168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B497B7F-2411-F1B0-1411-B064060B3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77" y="3355039"/>
            <a:ext cx="552956" cy="55295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4631293-3C7A-D3BD-D6C7-D7346C005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5881490"/>
            <a:ext cx="552956" cy="552956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F1E390E-51CB-0F87-807C-D5A803000948}"/>
              </a:ext>
            </a:extLst>
          </p:cNvPr>
          <p:cNvSpPr/>
          <p:nvPr/>
        </p:nvSpPr>
        <p:spPr>
          <a:xfrm>
            <a:off x="6096000" y="1919951"/>
            <a:ext cx="456620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B584E7E-0B6F-CFE5-B547-88EE40F5ACA7}"/>
              </a:ext>
            </a:extLst>
          </p:cNvPr>
          <p:cNvSpPr/>
          <p:nvPr/>
        </p:nvSpPr>
        <p:spPr>
          <a:xfrm>
            <a:off x="8050066" y="4488440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CA432255-0B0F-B0D5-001A-99C54139C855}"/>
              </a:ext>
            </a:extLst>
          </p:cNvPr>
          <p:cNvSpPr/>
          <p:nvPr/>
        </p:nvSpPr>
        <p:spPr>
          <a:xfrm>
            <a:off x="4098288" y="4434057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832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332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#9Slide02 Noi dung dai</vt:lpstr>
      <vt:lpstr>Arial</vt:lpstr>
      <vt:lpstr>Arial-Rounded</vt:lpstr>
      <vt:lpstr>Calibri</vt:lpstr>
      <vt:lpstr>Calibri Light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8</cp:revision>
  <dcterms:created xsi:type="dcterms:W3CDTF">2022-09-30T09:12:22Z</dcterms:created>
  <dcterms:modified xsi:type="dcterms:W3CDTF">2022-10-10T05:19:35Z</dcterms:modified>
</cp:coreProperties>
</file>