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92" r:id="rId5"/>
    <p:sldId id="290" r:id="rId6"/>
    <p:sldId id="289" r:id="rId7"/>
    <p:sldId id="259" r:id="rId8"/>
    <p:sldId id="279" r:id="rId9"/>
    <p:sldId id="262" r:id="rId10"/>
    <p:sldId id="263" r:id="rId11"/>
    <p:sldId id="264" r:id="rId12"/>
    <p:sldId id="265" r:id="rId13"/>
    <p:sldId id="266" r:id="rId14"/>
    <p:sldId id="267" r:id="rId15"/>
    <p:sldId id="291" r:id="rId16"/>
    <p:sldId id="268" r:id="rId17"/>
    <p:sldId id="282" r:id="rId18"/>
    <p:sldId id="281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22BF2-61E8-49FE-87C9-AC62FAE6DE16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6DDF4-6342-40F0-BB45-40DC17C58F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375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616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023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4709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910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3962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538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7791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3285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bấm vào text quay/dừng để điều khiển vòng quay. </a:t>
            </a:r>
          </a:p>
          <a:p>
            <a:r>
              <a:rPr lang="en-US"/>
              <a:t>Vòng quay ngẫu nhiên nên HS đọc lại phép tính cũng được.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DD7E0F-943D-2F06-1D44-DA7025CEF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1253750-25C7-4ECB-D0F8-FCE0A9B30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4C7891-912E-F685-3C5A-9661B70A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442520-3332-AA84-6700-B8E8104F9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2185E9-8C17-46A0-4A6A-3C955D068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2962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8E7D85-D60F-B206-67E6-1475231C0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943C571-E99F-8919-662A-868F3BE18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0D93BD-00AB-1573-E829-EA8943F09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A33281-A928-332F-30A6-203B9A228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7AB809-428B-8A48-6AA6-0E9597A5D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583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32CB836-631F-BABB-560E-7AF51FA081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EC92D49-78B4-86BC-A443-FC7B67295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A1AF0C-DAD7-A62E-E861-FFD16F6D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7D454E-95E6-043D-33B2-98FB38BA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1774AD-8E7B-4B83-438C-78E84957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691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20"/>
          <p:cNvGrpSpPr/>
          <p:nvPr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4" name="Google Shape;14;p20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9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0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9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0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9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957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62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388C98-0EC5-8026-4915-B3E75281B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AC526E-9A9A-DFDC-37A6-D514D7F0C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5BAF109-B230-3FAF-A5BF-F8FB922FF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1F26CB-BD11-C56A-C7AB-DA4AAD04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699649D-38A1-BB3B-2768-D15D876C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865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1FC234-B1AC-5839-3B64-011B6341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07B7C2-22BC-B593-84DB-E2C85F72D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E93F5F-86FA-F71F-1C65-EC6D8EDA0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FB6C5C-55D0-6ED3-5922-E454E42A9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4A27D9-3BA9-0C9D-7A52-7961AF0E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803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45243E-2E3A-6A11-FC90-976F80309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4A537A-5700-3B4C-61DE-811C2686D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FC2B3BE-E2A5-2A6A-3AEC-DFD3FABD8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31B0FD-FBA8-B8D4-D9B7-AE0B15137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00CCDB3-AF4C-29B8-707D-FDB28E4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2F60313-BBB6-F3F6-79E7-C42B7A5D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78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9E4D5E-EE26-0835-EA1E-D08CBE40F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B62E1F2-C041-ECC0-E845-5886C3BC1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F84AC8C-436F-75FB-28F7-A6668C3CE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39D2616-BDB5-503A-27B4-52F90E7B3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8CAF48-541D-7FCA-BE3B-A1D6A5D58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1DC93DF-D6B5-5FE8-AD53-48D339D7F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B91D96C-C830-F820-B095-71E73E35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8CE4AA8-F75D-B04C-D6EF-F7C48516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862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701CA9-3263-AD4F-F32A-B596CCE3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E3FBA86-B29B-D6CC-A134-B171A7526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CA412D5-F1B7-8CC0-8535-41768088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0CCED8B-42DB-8DA6-33D5-FDD22559A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357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7088FE7-ABD8-29EA-473B-6C66F83FE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203863A-053B-1A92-0F49-DCC01D6D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B9FC304-2450-F815-9564-46B575B2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734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475505-37F8-C958-FC80-23FB7D3AC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C9DCE7-B39D-EE98-4E27-069E50112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75CCADC-0607-8A13-ACE8-488FCCCA5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1D53A45-4250-3EFB-3DDF-7132AACEB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F37CCF-230B-4A3E-E7E9-727530AB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5FBCB7-C502-D619-3D25-6F8DC07A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258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DB03CE-82AE-581F-F42B-9FD2356A9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7134BB2-CDD4-CFD6-08F8-FD209A236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82C4541-3C15-EB14-BD70-ABD6D46FD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AC9146-C4A9-55E2-2F41-F29972710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13A8288-DCA2-40A8-F87A-5C0C8E112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1E67116-1484-DDFA-5440-D4C05D5D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151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D271AE0-1D86-3C0E-1AF0-687C2D4F8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7A62F0-4669-5D65-CA07-0DC0F153B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11E993-A73B-E265-54AC-2300DD051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70465-A5C9-4895-9A1C-D9321291BF39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52AFB0-2562-1932-C285-251B52AF4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D100BC-F3A4-20BF-CA87-59C056560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16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=""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38" y="0"/>
            <a:ext cx="12192000" cy="67740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221226" y="700391"/>
            <a:ext cx="1241322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ÁI MỘ A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LỚP 3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TOÁN-TUẦN 5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9712" y="3860339"/>
            <a:ext cx="32047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9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519" y="1050376"/>
            <a:ext cx="10376887" cy="494005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0"/>
          <p:cNvSpPr/>
          <p:nvPr/>
        </p:nvSpPr>
        <p:spPr>
          <a:xfrm>
            <a:off x="3127968" y="3805300"/>
            <a:ext cx="6107297" cy="3086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0"/>
          <p:cNvSpPr txBox="1"/>
          <p:nvPr/>
        </p:nvSpPr>
        <p:spPr>
          <a:xfrm>
            <a:off x="1170531" y="266327"/>
            <a:ext cx="9121110" cy="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a)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Đọc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nội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dung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sau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và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thảo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luận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bạn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3" name="Google Shape;233;p10"/>
          <p:cNvGrpSpPr/>
          <p:nvPr/>
        </p:nvGrpSpPr>
        <p:grpSpPr>
          <a:xfrm>
            <a:off x="344557" y="225287"/>
            <a:ext cx="765037" cy="685386"/>
            <a:chOff x="289719" y="228600"/>
            <a:chExt cx="1268951" cy="1268951"/>
          </a:xfrm>
        </p:grpSpPr>
        <p:sp>
          <p:nvSpPr>
            <p:cNvPr id="234" name="Google Shape;234;p10"/>
            <p:cNvSpPr/>
            <p:nvPr/>
          </p:nvSpPr>
          <p:spPr>
            <a:xfrm>
              <a:off x="289719" y="228600"/>
              <a:ext cx="1268951" cy="1268951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390794" y="329675"/>
              <a:ext cx="1066800" cy="1066800"/>
            </a:xfrm>
            <a:prstGeom prst="ellipse">
              <a:avLst/>
            </a:prstGeom>
            <a:solidFill>
              <a:srgbClr val="00B0F0"/>
            </a:soli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r>
                <a:rPr lang="en-US" sz="5393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348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 txBox="1"/>
          <p:nvPr/>
        </p:nvSpPr>
        <p:spPr>
          <a:xfrm>
            <a:off x="8699419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0 x 1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1 x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Google Shape;241;p11"/>
          <p:cNvSpPr txBox="1"/>
          <p:nvPr/>
        </p:nvSpPr>
        <p:spPr>
          <a:xfrm>
            <a:off x="6106783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0 x 5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5 x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Google Shape;242;p11"/>
          <p:cNvSpPr txBox="1"/>
          <p:nvPr/>
        </p:nvSpPr>
        <p:spPr>
          <a:xfrm>
            <a:off x="1010659" y="267111"/>
            <a:ext cx="3013813" cy="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b)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Tính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nhẩm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</a:t>
            </a:r>
            <a:endParaRPr sz="13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Google Shape;243;p11"/>
          <p:cNvSpPr txBox="1"/>
          <p:nvPr/>
        </p:nvSpPr>
        <p:spPr>
          <a:xfrm>
            <a:off x="921510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0 x 7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7 x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Google Shape;244;p11"/>
          <p:cNvSpPr txBox="1"/>
          <p:nvPr/>
        </p:nvSpPr>
        <p:spPr>
          <a:xfrm>
            <a:off x="3514146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0 x 9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9 x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Google Shape;245;p11"/>
          <p:cNvSpPr txBox="1"/>
          <p:nvPr/>
        </p:nvSpPr>
        <p:spPr>
          <a:xfrm>
            <a:off x="1929340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Google Shape;246;p11"/>
          <p:cNvSpPr txBox="1"/>
          <p:nvPr/>
        </p:nvSpPr>
        <p:spPr>
          <a:xfrm>
            <a:off x="4515178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Google Shape;247;p11"/>
          <p:cNvSpPr txBox="1"/>
          <p:nvPr/>
        </p:nvSpPr>
        <p:spPr>
          <a:xfrm>
            <a:off x="7059303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Google Shape;248;p11"/>
          <p:cNvSpPr txBox="1"/>
          <p:nvPr/>
        </p:nvSpPr>
        <p:spPr>
          <a:xfrm>
            <a:off x="9654373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9" name="Google Shape;249;p11"/>
          <p:cNvGrpSpPr/>
          <p:nvPr/>
        </p:nvGrpSpPr>
        <p:grpSpPr>
          <a:xfrm>
            <a:off x="217014" y="175580"/>
            <a:ext cx="735093" cy="735093"/>
            <a:chOff x="289719" y="228600"/>
            <a:chExt cx="1268951" cy="1268951"/>
          </a:xfrm>
        </p:grpSpPr>
        <p:sp>
          <p:nvSpPr>
            <p:cNvPr id="250" name="Google Shape;250;p11"/>
            <p:cNvSpPr/>
            <p:nvPr/>
          </p:nvSpPr>
          <p:spPr>
            <a:xfrm>
              <a:off x="289719" y="228600"/>
              <a:ext cx="1268951" cy="1268951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390794" y="329675"/>
              <a:ext cx="1066800" cy="1066800"/>
            </a:xfrm>
            <a:prstGeom prst="ellipse">
              <a:avLst/>
            </a:prstGeom>
            <a:solidFill>
              <a:srgbClr val="00B0F0"/>
            </a:soli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r>
                <a:rPr lang="en-US" sz="5393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348"/>
            </a:p>
          </p:txBody>
        </p:sp>
      </p:grpSp>
      <p:sp>
        <p:nvSpPr>
          <p:cNvPr id="252" name="Google Shape;252;p11"/>
          <p:cNvSpPr txBox="1"/>
          <p:nvPr/>
        </p:nvSpPr>
        <p:spPr>
          <a:xfrm>
            <a:off x="1255706" y="3150653"/>
            <a:ext cx="10052009" cy="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c)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Lấy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ví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dụ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tương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tự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câu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b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rồi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chia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sẻ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với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bạn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</a:t>
            </a:r>
            <a:endParaRPr sz="13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3" name="Google Shape;25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3735" y="4810552"/>
            <a:ext cx="1211940" cy="20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2045" y="4810552"/>
            <a:ext cx="1080164" cy="20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1"/>
          <p:cNvSpPr/>
          <p:nvPr/>
        </p:nvSpPr>
        <p:spPr>
          <a:xfrm>
            <a:off x="4775268" y="4447893"/>
            <a:ext cx="1891508" cy="579278"/>
          </a:xfrm>
          <a:prstGeom prst="wedgeRoundRectCallout">
            <a:avLst>
              <a:gd name="adj1" fmla="val -43344"/>
              <a:gd name="adj2" fmla="val 90606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rgbClr val="F4B0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2996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3 x 0 = 0</a:t>
            </a:r>
            <a:endParaRPr sz="1348"/>
          </a:p>
        </p:txBody>
      </p:sp>
      <p:sp>
        <p:nvSpPr>
          <p:cNvPr id="256" name="Google Shape;256;p11"/>
          <p:cNvSpPr/>
          <p:nvPr/>
        </p:nvSpPr>
        <p:spPr>
          <a:xfrm>
            <a:off x="6838470" y="4428837"/>
            <a:ext cx="1891508" cy="617389"/>
          </a:xfrm>
          <a:prstGeom prst="wedgeRoundRectCallout">
            <a:avLst>
              <a:gd name="adj1" fmla="val 43172"/>
              <a:gd name="adj2" fmla="val 113340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rgbClr val="F4B0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2996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6 x 0 = 0</a:t>
            </a:r>
            <a:endParaRPr sz="1348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="" xmlns:a16="http://schemas.microsoft.com/office/drawing/2014/main" id="{2FC097F4-9679-0F69-06E7-991C8306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3ED4121-F0FC-B8F4-FE84-F2FA356D09E0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491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2" descr="Ảnh có chứa bản đồ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 l="5786" t="16028" r="5786" b="4668"/>
          <a:stretch/>
        </p:blipFill>
        <p:spPr>
          <a:xfrm>
            <a:off x="1063415" y="860511"/>
            <a:ext cx="10065171" cy="577623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2"/>
          <p:cNvSpPr txBox="1"/>
          <p:nvPr/>
        </p:nvSpPr>
        <p:spPr>
          <a:xfrm>
            <a:off x="1149689" y="228334"/>
            <a:ext cx="10643571" cy="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Xem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tranh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rồi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nêu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một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tình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huống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có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phép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nhân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</a:t>
            </a:r>
            <a:endParaRPr sz="13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AF438CE-2986-2B18-7A5A-6B0D0C45B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7" y="2073"/>
            <a:ext cx="876422" cy="10288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Nhóm 48">
            <a:extLst>
              <a:ext uri="{FF2B5EF4-FFF2-40B4-BE49-F238E27FC236}">
                <a16:creationId xmlns="" xmlns:a16="http://schemas.microsoft.com/office/drawing/2014/main" id="{C5FFB04C-1752-1F13-BB99-AC0450DB3F15}"/>
              </a:ext>
            </a:extLst>
          </p:cNvPr>
          <p:cNvGrpSpPr/>
          <p:nvPr/>
        </p:nvGrpSpPr>
        <p:grpSpPr>
          <a:xfrm>
            <a:off x="6556642" y="595761"/>
            <a:ext cx="4943731" cy="4922091"/>
            <a:chOff x="8753288" y="789552"/>
            <a:chExt cx="6600010" cy="6571120"/>
          </a:xfrm>
        </p:grpSpPr>
        <p:pic>
          <p:nvPicPr>
            <p:cNvPr id="31" name="Hình ảnh 30">
              <a:extLst>
                <a:ext uri="{FF2B5EF4-FFF2-40B4-BE49-F238E27FC236}">
                  <a16:creationId xmlns="" xmlns:a16="http://schemas.microsoft.com/office/drawing/2014/main" id="{62E0E042-E6EB-481A-7F5B-A19A5C0238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38" name="Hộp Văn bản 37">
              <a:extLst>
                <a:ext uri="{FF2B5EF4-FFF2-40B4-BE49-F238E27FC236}">
                  <a16:creationId xmlns="" xmlns:a16="http://schemas.microsoft.com/office/drawing/2014/main" id="{34BBAB5E-12AA-F8E0-BB93-0649D809DE01}"/>
                </a:ext>
              </a:extLst>
            </p:cNvPr>
            <p:cNvSpPr txBox="1"/>
            <p:nvPr/>
          </p:nvSpPr>
          <p:spPr>
            <a:xfrm rot="14897297">
              <a:off x="10839229" y="864010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39" name="Hộp Văn bản 38">
              <a:extLst>
                <a:ext uri="{FF2B5EF4-FFF2-40B4-BE49-F238E27FC236}">
                  <a16:creationId xmlns="" xmlns:a16="http://schemas.microsoft.com/office/drawing/2014/main" id="{C78BC27D-7A13-6D8F-9B20-A7463A5B89A0}"/>
                </a:ext>
              </a:extLst>
            </p:cNvPr>
            <p:cNvSpPr txBox="1"/>
            <p:nvPr/>
          </p:nvSpPr>
          <p:spPr>
            <a:xfrm rot="17848469">
              <a:off x="12472454" y="1050409"/>
              <a:ext cx="884775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40" name="Hộp Văn bản 39">
              <a:extLst>
                <a:ext uri="{FF2B5EF4-FFF2-40B4-BE49-F238E27FC236}">
                  <a16:creationId xmlns="" xmlns:a16="http://schemas.microsoft.com/office/drawing/2014/main" id="{BF25F1C2-1B45-AF49-E166-CBD32770F340}"/>
                </a:ext>
              </a:extLst>
            </p:cNvPr>
            <p:cNvSpPr txBox="1"/>
            <p:nvPr/>
          </p:nvSpPr>
          <p:spPr>
            <a:xfrm rot="19280387">
              <a:off x="13901021" y="1896147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41" name="Hộp Văn bản 40">
              <a:extLst>
                <a:ext uri="{FF2B5EF4-FFF2-40B4-BE49-F238E27FC236}">
                  <a16:creationId xmlns="" xmlns:a16="http://schemas.microsoft.com/office/drawing/2014/main" id="{15322C3E-DC18-C9D8-273C-7D33F47C8B29}"/>
                </a:ext>
              </a:extLst>
            </p:cNvPr>
            <p:cNvSpPr txBox="1"/>
            <p:nvPr/>
          </p:nvSpPr>
          <p:spPr>
            <a:xfrm>
              <a:off x="14481206" y="3556510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42" name="Hộp Văn bản 41">
              <a:extLst>
                <a:ext uri="{FF2B5EF4-FFF2-40B4-BE49-F238E27FC236}">
                  <a16:creationId xmlns="" xmlns:a16="http://schemas.microsoft.com/office/drawing/2014/main" id="{4746805A-FCDE-910E-570C-00E7F7846CF0}"/>
                </a:ext>
              </a:extLst>
            </p:cNvPr>
            <p:cNvSpPr txBox="1"/>
            <p:nvPr/>
          </p:nvSpPr>
          <p:spPr>
            <a:xfrm rot="2334982">
              <a:off x="13854526" y="5213575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43" name="Hộp Văn bản 42">
              <a:extLst>
                <a:ext uri="{FF2B5EF4-FFF2-40B4-BE49-F238E27FC236}">
                  <a16:creationId xmlns="" xmlns:a16="http://schemas.microsoft.com/office/drawing/2014/main" id="{E2BC0CFE-DC2C-18F1-EAF2-A15EC8F8EB93}"/>
                </a:ext>
              </a:extLst>
            </p:cNvPr>
            <p:cNvSpPr txBox="1"/>
            <p:nvPr/>
          </p:nvSpPr>
          <p:spPr>
            <a:xfrm rot="4541019">
              <a:off x="12480818" y="6119912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45" name="Hộp Văn bản 44">
              <a:extLst>
                <a:ext uri="{FF2B5EF4-FFF2-40B4-BE49-F238E27FC236}">
                  <a16:creationId xmlns="" xmlns:a16="http://schemas.microsoft.com/office/drawing/2014/main" id="{6171645D-189B-EA9F-9ED2-900F2F16D47F}"/>
                </a:ext>
              </a:extLst>
            </p:cNvPr>
            <p:cNvSpPr txBox="1"/>
            <p:nvPr/>
          </p:nvSpPr>
          <p:spPr>
            <a:xfrm rot="6554113">
              <a:off x="10903717" y="6094079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46" name="Hộp Văn bản 45">
              <a:extLst>
                <a:ext uri="{FF2B5EF4-FFF2-40B4-BE49-F238E27FC236}">
                  <a16:creationId xmlns="" xmlns:a16="http://schemas.microsoft.com/office/drawing/2014/main" id="{D8EB897D-4F96-E524-0AD8-38706A71E34B}"/>
                </a:ext>
              </a:extLst>
            </p:cNvPr>
            <p:cNvSpPr txBox="1"/>
            <p:nvPr/>
          </p:nvSpPr>
          <p:spPr>
            <a:xfrm rot="8764984">
              <a:off x="9408021" y="5151583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47" name="Hộp Văn bản 46">
              <a:extLst>
                <a:ext uri="{FF2B5EF4-FFF2-40B4-BE49-F238E27FC236}">
                  <a16:creationId xmlns="" xmlns:a16="http://schemas.microsoft.com/office/drawing/2014/main" id="{1A230DE5-B28B-BA15-747F-B1FC6A7E5831}"/>
                </a:ext>
              </a:extLst>
            </p:cNvPr>
            <p:cNvSpPr txBox="1"/>
            <p:nvPr/>
          </p:nvSpPr>
          <p:spPr>
            <a:xfrm rot="11008513">
              <a:off x="8953053" y="3384350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48" name="Hộp Văn bản 47">
              <a:extLst>
                <a:ext uri="{FF2B5EF4-FFF2-40B4-BE49-F238E27FC236}">
                  <a16:creationId xmlns="" xmlns:a16="http://schemas.microsoft.com/office/drawing/2014/main" id="{DA8CCD06-CFF6-908A-E943-DB072475721A}"/>
                </a:ext>
              </a:extLst>
            </p:cNvPr>
            <p:cNvSpPr txBox="1"/>
            <p:nvPr/>
          </p:nvSpPr>
          <p:spPr>
            <a:xfrm rot="12922515">
              <a:off x="9389973" y="2069612"/>
              <a:ext cx="1335847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 dirty="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30" name="Nhóm 29">
            <a:extLst>
              <a:ext uri="{FF2B5EF4-FFF2-40B4-BE49-F238E27FC236}">
                <a16:creationId xmlns="" xmlns:a16="http://schemas.microsoft.com/office/drawing/2014/main" id="{0F535965-4912-9CE2-78AB-05C31BE8F0A0}"/>
              </a:ext>
            </a:extLst>
          </p:cNvPr>
          <p:cNvGrpSpPr/>
          <p:nvPr/>
        </p:nvGrpSpPr>
        <p:grpSpPr>
          <a:xfrm>
            <a:off x="8741337" y="2769636"/>
            <a:ext cx="2159136" cy="574343"/>
            <a:chOff x="1889919" y="3962400"/>
            <a:chExt cx="2882503" cy="766763"/>
          </a:xfrm>
        </p:grpSpPr>
        <p:sp>
          <p:nvSpPr>
            <p:cNvPr id="28" name="Mũi tên: Hình ngũ giác 27">
              <a:extLst>
                <a:ext uri="{FF2B5EF4-FFF2-40B4-BE49-F238E27FC236}">
                  <a16:creationId xmlns="" xmlns:a16="http://schemas.microsoft.com/office/drawing/2014/main" id="{A582F221-4926-84B8-7477-86CFB03FB3B2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9" name="Hình Bầu dục 28">
              <a:extLst>
                <a:ext uri="{FF2B5EF4-FFF2-40B4-BE49-F238E27FC236}">
                  <a16:creationId xmlns="" xmlns:a16="http://schemas.microsoft.com/office/drawing/2014/main" id="{C7A5090E-15DF-3F54-C184-841B602E056A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pic>
        <p:nvPicPr>
          <p:cNvPr id="33" name="Hình ảnh 32" descr="Ảnh có chứa văn bản, đồ họa véc-tơ&#10;&#10;Mô tả được tạo tự động">
            <a:extLst>
              <a:ext uri="{FF2B5EF4-FFF2-40B4-BE49-F238E27FC236}">
                <a16:creationId xmlns="" xmlns:a16="http://schemas.microsoft.com/office/drawing/2014/main" id="{90D79D51-85F0-E0E3-1E81-032F272A2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07" y="2668303"/>
            <a:ext cx="3983702" cy="4207209"/>
          </a:xfrm>
          <a:prstGeom prst="rect">
            <a:avLst/>
          </a:prstGeom>
        </p:spPr>
      </p:pic>
      <p:pic>
        <p:nvPicPr>
          <p:cNvPr id="35" name="Hình ảnh 34">
            <a:extLst>
              <a:ext uri="{FF2B5EF4-FFF2-40B4-BE49-F238E27FC236}">
                <a16:creationId xmlns="" xmlns:a16="http://schemas.microsoft.com/office/drawing/2014/main" id="{45FF96C7-0453-8F4A-06FD-A8EFD29251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8" y="99121"/>
            <a:ext cx="5865016" cy="3295820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="" xmlns:a16="http://schemas.microsoft.com/office/drawing/2014/main" id="{A5562CE2-F0E5-8FBD-E833-8721A5C1D0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7967" y="913825"/>
            <a:ext cx="3967392" cy="1589176"/>
          </a:xfrm>
          <a:prstGeom prst="rect">
            <a:avLst/>
          </a:prstGeom>
        </p:spPr>
      </p:pic>
      <p:sp>
        <p:nvSpPr>
          <p:cNvPr id="50" name="Hình chữ nhật: Góc Tròn 49">
            <a:extLst>
              <a:ext uri="{FF2B5EF4-FFF2-40B4-BE49-F238E27FC236}">
                <a16:creationId xmlns="" xmlns:a16="http://schemas.microsoft.com/office/drawing/2014/main" id="{A05FE767-97F4-BE70-657C-57F0761EA70D}"/>
              </a:ext>
            </a:extLst>
          </p:cNvPr>
          <p:cNvSpPr/>
          <p:nvPr/>
        </p:nvSpPr>
        <p:spPr>
          <a:xfrm>
            <a:off x="10092409" y="5582275"/>
            <a:ext cx="1964744" cy="65813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48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QUAY</a:t>
            </a:r>
            <a:r>
              <a:rPr lang="en-US" sz="1348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1348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dừng</a:t>
            </a:r>
          </a:p>
        </p:txBody>
      </p:sp>
    </p:spTree>
    <p:extLst>
      <p:ext uri="{BB962C8B-B14F-4D97-AF65-F5344CB8AC3E}">
        <p14:creationId xmlns:p14="http://schemas.microsoft.com/office/powerpoint/2010/main" val="325424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EEBC76D6-BE5D-9821-A519-A5ACFFE5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8" y="1396509"/>
            <a:ext cx="9030768" cy="2963550"/>
          </a:xfrm>
          <a:prstGeom prst="rect">
            <a:avLst/>
          </a:prstGeom>
        </p:spPr>
      </p:pic>
      <p:pic>
        <p:nvPicPr>
          <p:cNvPr id="2" name="Picture 1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5786876B-AF16-3DC9-BC17-C47D441C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81C90A94-1FE4-7196-47B1-AD02E09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10">
            <a:extLst>
              <a:ext uri="{FF2B5EF4-FFF2-40B4-BE49-F238E27FC236}">
                <a16:creationId xmlns="" xmlns:a16="http://schemas.microsoft.com/office/drawing/2014/main" id="{E2F5DF70-8324-06AB-A8A9-7A89195DF9D9}"/>
              </a:ext>
            </a:extLst>
          </p:cNvPr>
          <p:cNvGrpSpPr/>
          <p:nvPr/>
        </p:nvGrpSpPr>
        <p:grpSpPr>
          <a:xfrm>
            <a:off x="0" y="0"/>
            <a:ext cx="12192000" cy="1228722"/>
            <a:chOff x="-198120" y="-1143000"/>
            <a:chExt cx="12694920" cy="3657600"/>
          </a:xfrm>
        </p:grpSpPr>
        <p:sp>
          <p:nvSpPr>
            <p:cNvPr id="7" name="Rectangle 12">
              <a:extLst>
                <a:ext uri="{FF2B5EF4-FFF2-40B4-BE49-F238E27FC236}">
                  <a16:creationId xmlns="" xmlns:a16="http://schemas.microsoft.com/office/drawing/2014/main" id="{EF2E7BF3-0749-E767-25E7-E6309AAB47D0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="" xmlns:a16="http://schemas.microsoft.com/office/drawing/2014/main" id="{82F84DF1-B8F7-F538-7DA5-6E74FBA2C0E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="" xmlns:a16="http://schemas.microsoft.com/office/drawing/2014/main" id="{FBE162B1-C93A-38D0-B5F2-EFB4D60B5DE4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85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12999" y="2139751"/>
            <a:ext cx="843768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F704641A-9898-F9C3-8561-F5A4082DD895}"/>
              </a:ext>
            </a:extLst>
          </p:cNvPr>
          <p:cNvSpPr txBox="1"/>
          <p:nvPr/>
        </p:nvSpPr>
        <p:spPr>
          <a:xfrm>
            <a:off x="3061337" y="2162586"/>
            <a:ext cx="69634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accent2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solidFill>
                  <a:schemeClr val="accent2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Hình ảnh 22">
            <a:extLst>
              <a:ext uri="{FF2B5EF4-FFF2-40B4-BE49-F238E27FC236}">
                <a16:creationId xmlns="" xmlns:a16="http://schemas.microsoft.com/office/drawing/2014/main" id="{411B1570-3C92-E052-8C33-94C90EAB4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666" y="-324363"/>
            <a:ext cx="5802802" cy="2725967"/>
          </a:xfrm>
          <a:prstGeom prst="rect">
            <a:avLst/>
          </a:prstGeom>
        </p:spPr>
      </p:pic>
      <p:pic>
        <p:nvPicPr>
          <p:cNvPr id="13" name="Hình ảnh 24">
            <a:extLst>
              <a:ext uri="{FF2B5EF4-FFF2-40B4-BE49-F238E27FC236}">
                <a16:creationId xmlns="" xmlns:a16="http://schemas.microsoft.com/office/drawing/2014/main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2" y="60725"/>
            <a:ext cx="1071037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="" xmlns:a16="http://schemas.microsoft.com/office/drawing/2014/main" id="{7031E9B0-D899-CB86-99B7-520ED86D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ECEDBFB-BB2C-B208-6E3B-CC9640448E7F}"/>
              </a:ext>
            </a:extLst>
          </p:cNvPr>
          <p:cNvSpPr/>
          <p:nvPr/>
        </p:nvSpPr>
        <p:spPr>
          <a:xfrm>
            <a:off x="3470433" y="2034235"/>
            <a:ext cx="5764831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1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380360" y="335280"/>
            <a:ext cx="1534714" cy="1820003"/>
            <a:chOff x="4616629" y="1685378"/>
            <a:chExt cx="224714" cy="262606"/>
          </a:xfrm>
        </p:grpSpPr>
        <p:sp>
          <p:nvSpPr>
            <p:cNvPr id="65" name="Google Shape;65;p3"/>
            <p:cNvSpPr/>
            <p:nvPr/>
          </p:nvSpPr>
          <p:spPr>
            <a:xfrm>
              <a:off x="4616629" y="1685378"/>
              <a:ext cx="224714" cy="262606"/>
            </a:xfrm>
            <a:custGeom>
              <a:avLst/>
              <a:gdLst/>
              <a:ahLst/>
              <a:cxnLst/>
              <a:rect l="l" t="t" r="r" b="b"/>
              <a:pathLst>
                <a:path w="7840" h="9162" extrusionOk="0">
                  <a:moveTo>
                    <a:pt x="357" y="6363"/>
                  </a:moveTo>
                  <a:lnTo>
                    <a:pt x="377" y="6383"/>
                  </a:lnTo>
                  <a:cubicBezTo>
                    <a:pt x="357" y="6383"/>
                    <a:pt x="357" y="6383"/>
                    <a:pt x="357" y="6403"/>
                  </a:cubicBezTo>
                  <a:lnTo>
                    <a:pt x="337" y="6403"/>
                  </a:lnTo>
                  <a:cubicBezTo>
                    <a:pt x="357" y="6383"/>
                    <a:pt x="357" y="6383"/>
                    <a:pt x="357" y="6363"/>
                  </a:cubicBezTo>
                  <a:close/>
                  <a:moveTo>
                    <a:pt x="5725" y="0"/>
                  </a:moveTo>
                  <a:cubicBezTo>
                    <a:pt x="5657" y="0"/>
                    <a:pt x="5592" y="14"/>
                    <a:pt x="5518" y="29"/>
                  </a:cubicBezTo>
                  <a:lnTo>
                    <a:pt x="5187" y="259"/>
                  </a:lnTo>
                  <a:cubicBezTo>
                    <a:pt x="5142" y="299"/>
                    <a:pt x="5121" y="345"/>
                    <a:pt x="5101" y="405"/>
                  </a:cubicBezTo>
                  <a:cubicBezTo>
                    <a:pt x="4811" y="615"/>
                    <a:pt x="4580" y="906"/>
                    <a:pt x="4414" y="1197"/>
                  </a:cubicBezTo>
                  <a:cubicBezTo>
                    <a:pt x="4318" y="1187"/>
                    <a:pt x="4220" y="1182"/>
                    <a:pt x="4122" y="1182"/>
                  </a:cubicBezTo>
                  <a:cubicBezTo>
                    <a:pt x="3836" y="1182"/>
                    <a:pt x="3547" y="1224"/>
                    <a:pt x="3286" y="1302"/>
                  </a:cubicBezTo>
                  <a:cubicBezTo>
                    <a:pt x="3115" y="1052"/>
                    <a:pt x="2885" y="821"/>
                    <a:pt x="2634" y="635"/>
                  </a:cubicBezTo>
                  <a:cubicBezTo>
                    <a:pt x="2488" y="425"/>
                    <a:pt x="2258" y="279"/>
                    <a:pt x="1987" y="279"/>
                  </a:cubicBezTo>
                  <a:lnTo>
                    <a:pt x="1882" y="279"/>
                  </a:lnTo>
                  <a:cubicBezTo>
                    <a:pt x="1696" y="319"/>
                    <a:pt x="1531" y="425"/>
                    <a:pt x="1405" y="570"/>
                  </a:cubicBezTo>
                  <a:cubicBezTo>
                    <a:pt x="1300" y="741"/>
                    <a:pt x="1255" y="926"/>
                    <a:pt x="1280" y="1117"/>
                  </a:cubicBezTo>
                  <a:cubicBezTo>
                    <a:pt x="1340" y="1473"/>
                    <a:pt x="1631" y="1744"/>
                    <a:pt x="1987" y="1744"/>
                  </a:cubicBezTo>
                  <a:cubicBezTo>
                    <a:pt x="2032" y="1744"/>
                    <a:pt x="2072" y="1724"/>
                    <a:pt x="2112" y="1724"/>
                  </a:cubicBezTo>
                  <a:cubicBezTo>
                    <a:pt x="2157" y="1724"/>
                    <a:pt x="2198" y="1699"/>
                    <a:pt x="2238" y="1679"/>
                  </a:cubicBezTo>
                  <a:cubicBezTo>
                    <a:pt x="2283" y="1744"/>
                    <a:pt x="2323" y="1784"/>
                    <a:pt x="2363" y="1824"/>
                  </a:cubicBezTo>
                  <a:cubicBezTo>
                    <a:pt x="2238" y="1929"/>
                    <a:pt x="2132" y="2055"/>
                    <a:pt x="2032" y="2180"/>
                  </a:cubicBezTo>
                  <a:cubicBezTo>
                    <a:pt x="1591" y="2727"/>
                    <a:pt x="1300" y="3479"/>
                    <a:pt x="1154" y="4437"/>
                  </a:cubicBezTo>
                  <a:cubicBezTo>
                    <a:pt x="1004" y="4668"/>
                    <a:pt x="879" y="4918"/>
                    <a:pt x="753" y="5169"/>
                  </a:cubicBezTo>
                  <a:cubicBezTo>
                    <a:pt x="653" y="5380"/>
                    <a:pt x="548" y="5585"/>
                    <a:pt x="462" y="5776"/>
                  </a:cubicBezTo>
                  <a:cubicBezTo>
                    <a:pt x="357" y="5861"/>
                    <a:pt x="252" y="5941"/>
                    <a:pt x="171" y="6047"/>
                  </a:cubicBezTo>
                  <a:cubicBezTo>
                    <a:pt x="126" y="6112"/>
                    <a:pt x="66" y="6192"/>
                    <a:pt x="26" y="6338"/>
                  </a:cubicBezTo>
                  <a:cubicBezTo>
                    <a:pt x="1" y="6528"/>
                    <a:pt x="46" y="6694"/>
                    <a:pt x="151" y="6819"/>
                  </a:cubicBezTo>
                  <a:cubicBezTo>
                    <a:pt x="171" y="6884"/>
                    <a:pt x="212" y="6944"/>
                    <a:pt x="252" y="7010"/>
                  </a:cubicBezTo>
                  <a:cubicBezTo>
                    <a:pt x="317" y="7070"/>
                    <a:pt x="357" y="7115"/>
                    <a:pt x="422" y="7135"/>
                  </a:cubicBezTo>
                  <a:cubicBezTo>
                    <a:pt x="442" y="7195"/>
                    <a:pt x="442" y="7240"/>
                    <a:pt x="462" y="7301"/>
                  </a:cubicBezTo>
                  <a:cubicBezTo>
                    <a:pt x="528" y="7511"/>
                    <a:pt x="628" y="7697"/>
                    <a:pt x="753" y="7887"/>
                  </a:cubicBezTo>
                  <a:cubicBezTo>
                    <a:pt x="778" y="7887"/>
                    <a:pt x="778" y="7907"/>
                    <a:pt x="798" y="7927"/>
                  </a:cubicBezTo>
                  <a:cubicBezTo>
                    <a:pt x="924" y="8073"/>
                    <a:pt x="1049" y="8178"/>
                    <a:pt x="1195" y="8284"/>
                  </a:cubicBezTo>
                  <a:cubicBezTo>
                    <a:pt x="1215" y="8284"/>
                    <a:pt x="1235" y="8304"/>
                    <a:pt x="1255" y="8304"/>
                  </a:cubicBezTo>
                  <a:cubicBezTo>
                    <a:pt x="1340" y="8369"/>
                    <a:pt x="1445" y="8409"/>
                    <a:pt x="1531" y="8429"/>
                  </a:cubicBezTo>
                  <a:lnTo>
                    <a:pt x="1531" y="8620"/>
                  </a:lnTo>
                  <a:cubicBezTo>
                    <a:pt x="1531" y="8700"/>
                    <a:pt x="1611" y="9096"/>
                    <a:pt x="2132" y="9096"/>
                  </a:cubicBezTo>
                  <a:cubicBezTo>
                    <a:pt x="2343" y="9096"/>
                    <a:pt x="2659" y="9036"/>
                    <a:pt x="2759" y="9036"/>
                  </a:cubicBezTo>
                  <a:cubicBezTo>
                    <a:pt x="3095" y="8971"/>
                    <a:pt x="3386" y="8930"/>
                    <a:pt x="3492" y="8620"/>
                  </a:cubicBezTo>
                  <a:cubicBezTo>
                    <a:pt x="3537" y="8534"/>
                    <a:pt x="3537" y="8449"/>
                    <a:pt x="3537" y="8304"/>
                  </a:cubicBezTo>
                  <a:lnTo>
                    <a:pt x="3557" y="8218"/>
                  </a:lnTo>
                  <a:cubicBezTo>
                    <a:pt x="3577" y="8218"/>
                    <a:pt x="3617" y="8218"/>
                    <a:pt x="3637" y="8243"/>
                  </a:cubicBezTo>
                  <a:lnTo>
                    <a:pt x="4138" y="9161"/>
                  </a:lnTo>
                  <a:lnTo>
                    <a:pt x="4600" y="8429"/>
                  </a:lnTo>
                  <a:cubicBezTo>
                    <a:pt x="4620" y="8409"/>
                    <a:pt x="4640" y="8389"/>
                    <a:pt x="4640" y="8369"/>
                  </a:cubicBezTo>
                  <a:cubicBezTo>
                    <a:pt x="4640" y="8429"/>
                    <a:pt x="4665" y="8494"/>
                    <a:pt x="4685" y="8554"/>
                  </a:cubicBezTo>
                  <a:cubicBezTo>
                    <a:pt x="4765" y="8845"/>
                    <a:pt x="5016" y="8910"/>
                    <a:pt x="5437" y="9016"/>
                  </a:cubicBezTo>
                  <a:cubicBezTo>
                    <a:pt x="5563" y="9036"/>
                    <a:pt x="5874" y="9096"/>
                    <a:pt x="6084" y="9096"/>
                  </a:cubicBezTo>
                  <a:cubicBezTo>
                    <a:pt x="6440" y="9096"/>
                    <a:pt x="6606" y="8870"/>
                    <a:pt x="6626" y="8680"/>
                  </a:cubicBezTo>
                  <a:cubicBezTo>
                    <a:pt x="6646" y="8554"/>
                    <a:pt x="6646" y="8449"/>
                    <a:pt x="6606" y="8369"/>
                  </a:cubicBezTo>
                  <a:cubicBezTo>
                    <a:pt x="6626" y="8344"/>
                    <a:pt x="6671" y="8344"/>
                    <a:pt x="6691" y="8324"/>
                  </a:cubicBezTo>
                  <a:cubicBezTo>
                    <a:pt x="6817" y="8284"/>
                    <a:pt x="6922" y="8218"/>
                    <a:pt x="7022" y="8158"/>
                  </a:cubicBezTo>
                  <a:cubicBezTo>
                    <a:pt x="7047" y="8158"/>
                    <a:pt x="7067" y="8138"/>
                    <a:pt x="7087" y="8118"/>
                  </a:cubicBezTo>
                  <a:cubicBezTo>
                    <a:pt x="7213" y="8033"/>
                    <a:pt x="7358" y="7907"/>
                    <a:pt x="7464" y="7762"/>
                  </a:cubicBezTo>
                  <a:cubicBezTo>
                    <a:pt x="7464" y="7742"/>
                    <a:pt x="7484" y="7717"/>
                    <a:pt x="7504" y="7697"/>
                  </a:cubicBezTo>
                  <a:cubicBezTo>
                    <a:pt x="7629" y="7531"/>
                    <a:pt x="7714" y="7321"/>
                    <a:pt x="7754" y="7115"/>
                  </a:cubicBezTo>
                  <a:cubicBezTo>
                    <a:pt x="7775" y="6965"/>
                    <a:pt x="7800" y="6819"/>
                    <a:pt x="7800" y="6654"/>
                  </a:cubicBezTo>
                  <a:cubicBezTo>
                    <a:pt x="7820" y="6588"/>
                    <a:pt x="7840" y="6508"/>
                    <a:pt x="7840" y="6443"/>
                  </a:cubicBezTo>
                  <a:cubicBezTo>
                    <a:pt x="7840" y="6298"/>
                    <a:pt x="7775" y="6192"/>
                    <a:pt x="7754" y="6112"/>
                  </a:cubicBezTo>
                  <a:cubicBezTo>
                    <a:pt x="7734" y="6087"/>
                    <a:pt x="7714" y="6067"/>
                    <a:pt x="7714" y="6027"/>
                  </a:cubicBezTo>
                  <a:cubicBezTo>
                    <a:pt x="7649" y="5796"/>
                    <a:pt x="7589" y="5545"/>
                    <a:pt x="7484" y="5315"/>
                  </a:cubicBezTo>
                  <a:cubicBezTo>
                    <a:pt x="7484" y="5294"/>
                    <a:pt x="7464" y="5274"/>
                    <a:pt x="7443" y="5254"/>
                  </a:cubicBezTo>
                  <a:cubicBezTo>
                    <a:pt x="7338" y="5004"/>
                    <a:pt x="7213" y="4773"/>
                    <a:pt x="7067" y="4542"/>
                  </a:cubicBezTo>
                  <a:cubicBezTo>
                    <a:pt x="7067" y="4502"/>
                    <a:pt x="7067" y="4437"/>
                    <a:pt x="7047" y="4417"/>
                  </a:cubicBezTo>
                  <a:cubicBezTo>
                    <a:pt x="7047" y="4357"/>
                    <a:pt x="7047" y="4291"/>
                    <a:pt x="7022" y="4251"/>
                  </a:cubicBezTo>
                  <a:lnTo>
                    <a:pt x="7022" y="4231"/>
                  </a:lnTo>
                  <a:cubicBezTo>
                    <a:pt x="6922" y="3414"/>
                    <a:pt x="6606" y="2682"/>
                    <a:pt x="6190" y="2160"/>
                  </a:cubicBezTo>
                  <a:cubicBezTo>
                    <a:pt x="5979" y="1929"/>
                    <a:pt x="5728" y="1699"/>
                    <a:pt x="5437" y="1553"/>
                  </a:cubicBezTo>
                  <a:cubicBezTo>
                    <a:pt x="5478" y="1513"/>
                    <a:pt x="5498" y="1473"/>
                    <a:pt x="5543" y="1428"/>
                  </a:cubicBezTo>
                  <a:cubicBezTo>
                    <a:pt x="5583" y="1448"/>
                    <a:pt x="5623" y="1448"/>
                    <a:pt x="5668" y="1448"/>
                  </a:cubicBezTo>
                  <a:cubicBezTo>
                    <a:pt x="5696" y="1451"/>
                    <a:pt x="5724" y="1452"/>
                    <a:pt x="5752" y="1452"/>
                  </a:cubicBezTo>
                  <a:cubicBezTo>
                    <a:pt x="6131" y="1452"/>
                    <a:pt x="6443" y="1170"/>
                    <a:pt x="6481" y="801"/>
                  </a:cubicBezTo>
                  <a:cubicBezTo>
                    <a:pt x="6481" y="615"/>
                    <a:pt x="6440" y="425"/>
                    <a:pt x="6315" y="259"/>
                  </a:cubicBezTo>
                  <a:cubicBezTo>
                    <a:pt x="6190" y="114"/>
                    <a:pt x="5999" y="29"/>
                    <a:pt x="5814" y="8"/>
                  </a:cubicBezTo>
                  <a:cubicBezTo>
                    <a:pt x="5783" y="3"/>
                    <a:pt x="5754" y="0"/>
                    <a:pt x="5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642511" y="1795155"/>
              <a:ext cx="79108" cy="122647"/>
            </a:xfrm>
            <a:custGeom>
              <a:avLst/>
              <a:gdLst/>
              <a:ahLst/>
              <a:cxnLst/>
              <a:rect l="l" t="t" r="r" b="b"/>
              <a:pathLst>
                <a:path w="2760" h="4279" extrusionOk="0">
                  <a:moveTo>
                    <a:pt x="1505" y="0"/>
                  </a:moveTo>
                  <a:cubicBezTo>
                    <a:pt x="939" y="502"/>
                    <a:pt x="477" y="1128"/>
                    <a:pt x="226" y="1841"/>
                  </a:cubicBezTo>
                  <a:cubicBezTo>
                    <a:pt x="206" y="1861"/>
                    <a:pt x="206" y="1881"/>
                    <a:pt x="206" y="1881"/>
                  </a:cubicBezTo>
                  <a:cubicBezTo>
                    <a:pt x="101" y="2197"/>
                    <a:pt x="21" y="2533"/>
                    <a:pt x="1" y="2864"/>
                  </a:cubicBezTo>
                  <a:cubicBezTo>
                    <a:pt x="1" y="3054"/>
                    <a:pt x="1" y="3220"/>
                    <a:pt x="41" y="3410"/>
                  </a:cubicBezTo>
                  <a:cubicBezTo>
                    <a:pt x="81" y="3556"/>
                    <a:pt x="166" y="3701"/>
                    <a:pt x="251" y="3807"/>
                  </a:cubicBezTo>
                  <a:lnTo>
                    <a:pt x="272" y="3827"/>
                  </a:lnTo>
                  <a:cubicBezTo>
                    <a:pt x="352" y="3932"/>
                    <a:pt x="457" y="4012"/>
                    <a:pt x="582" y="4097"/>
                  </a:cubicBezTo>
                  <a:cubicBezTo>
                    <a:pt x="668" y="4138"/>
                    <a:pt x="753" y="4183"/>
                    <a:pt x="833" y="4223"/>
                  </a:cubicBezTo>
                  <a:cubicBezTo>
                    <a:pt x="963" y="4263"/>
                    <a:pt x="1101" y="4278"/>
                    <a:pt x="1236" y="4278"/>
                  </a:cubicBezTo>
                  <a:cubicBezTo>
                    <a:pt x="1319" y="4278"/>
                    <a:pt x="1401" y="4273"/>
                    <a:pt x="1480" y="4263"/>
                  </a:cubicBezTo>
                  <a:cubicBezTo>
                    <a:pt x="1480" y="4263"/>
                    <a:pt x="1505" y="4263"/>
                    <a:pt x="1505" y="4243"/>
                  </a:cubicBezTo>
                  <a:lnTo>
                    <a:pt x="1505" y="4263"/>
                  </a:lnTo>
                  <a:cubicBezTo>
                    <a:pt x="1671" y="4223"/>
                    <a:pt x="1836" y="4163"/>
                    <a:pt x="1982" y="4077"/>
                  </a:cubicBezTo>
                  <a:cubicBezTo>
                    <a:pt x="2067" y="4037"/>
                    <a:pt x="2152" y="3972"/>
                    <a:pt x="2212" y="3932"/>
                  </a:cubicBezTo>
                  <a:lnTo>
                    <a:pt x="2232" y="3912"/>
                  </a:lnTo>
                  <a:cubicBezTo>
                    <a:pt x="2463" y="3721"/>
                    <a:pt x="2634" y="3471"/>
                    <a:pt x="2759" y="3200"/>
                  </a:cubicBezTo>
                  <a:cubicBezTo>
                    <a:pt x="2694" y="2969"/>
                    <a:pt x="2568" y="2738"/>
                    <a:pt x="2463" y="2533"/>
                  </a:cubicBezTo>
                  <a:cubicBezTo>
                    <a:pt x="2383" y="2362"/>
                    <a:pt x="2298" y="2197"/>
                    <a:pt x="2212" y="2006"/>
                  </a:cubicBezTo>
                  <a:cubicBezTo>
                    <a:pt x="2192" y="2006"/>
                    <a:pt x="2192" y="1986"/>
                    <a:pt x="2192" y="1966"/>
                  </a:cubicBezTo>
                  <a:cubicBezTo>
                    <a:pt x="2087" y="1780"/>
                    <a:pt x="2007" y="1590"/>
                    <a:pt x="1942" y="1379"/>
                  </a:cubicBezTo>
                  <a:lnTo>
                    <a:pt x="1922" y="1359"/>
                  </a:lnTo>
                  <a:cubicBezTo>
                    <a:pt x="1796" y="1003"/>
                    <a:pt x="1671" y="672"/>
                    <a:pt x="1585" y="316"/>
                  </a:cubicBezTo>
                  <a:lnTo>
                    <a:pt x="1585" y="296"/>
                  </a:lnTo>
                  <a:cubicBezTo>
                    <a:pt x="1545" y="191"/>
                    <a:pt x="1525" y="105"/>
                    <a:pt x="1505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649705" y="1803611"/>
              <a:ext cx="38264" cy="101236"/>
            </a:xfrm>
            <a:custGeom>
              <a:avLst/>
              <a:gdLst/>
              <a:ahLst/>
              <a:cxnLst/>
              <a:rect l="l" t="t" r="r" b="b"/>
              <a:pathLst>
                <a:path w="1335" h="3532" extrusionOk="0">
                  <a:moveTo>
                    <a:pt x="1334" y="1"/>
                  </a:moveTo>
                  <a:cubicBezTo>
                    <a:pt x="1229" y="126"/>
                    <a:pt x="1129" y="272"/>
                    <a:pt x="1044" y="417"/>
                  </a:cubicBezTo>
                  <a:cubicBezTo>
                    <a:pt x="1003" y="482"/>
                    <a:pt x="958" y="543"/>
                    <a:pt x="918" y="608"/>
                  </a:cubicBezTo>
                  <a:cubicBezTo>
                    <a:pt x="898" y="628"/>
                    <a:pt x="898" y="648"/>
                    <a:pt x="878" y="668"/>
                  </a:cubicBezTo>
                  <a:cubicBezTo>
                    <a:pt x="728" y="959"/>
                    <a:pt x="602" y="1315"/>
                    <a:pt x="457" y="1736"/>
                  </a:cubicBezTo>
                  <a:cubicBezTo>
                    <a:pt x="417" y="1922"/>
                    <a:pt x="352" y="2112"/>
                    <a:pt x="311" y="2298"/>
                  </a:cubicBezTo>
                  <a:lnTo>
                    <a:pt x="311" y="2338"/>
                  </a:lnTo>
                  <a:cubicBezTo>
                    <a:pt x="271" y="2423"/>
                    <a:pt x="251" y="2529"/>
                    <a:pt x="226" y="2634"/>
                  </a:cubicBezTo>
                  <a:cubicBezTo>
                    <a:pt x="226" y="2694"/>
                    <a:pt x="206" y="2739"/>
                    <a:pt x="206" y="2779"/>
                  </a:cubicBezTo>
                  <a:cubicBezTo>
                    <a:pt x="146" y="3030"/>
                    <a:pt x="101" y="3281"/>
                    <a:pt x="0" y="3512"/>
                  </a:cubicBezTo>
                  <a:lnTo>
                    <a:pt x="21" y="3532"/>
                  </a:lnTo>
                  <a:cubicBezTo>
                    <a:pt x="126" y="3301"/>
                    <a:pt x="166" y="3050"/>
                    <a:pt x="226" y="2799"/>
                  </a:cubicBezTo>
                  <a:cubicBezTo>
                    <a:pt x="226" y="2739"/>
                    <a:pt x="251" y="2694"/>
                    <a:pt x="251" y="2634"/>
                  </a:cubicBezTo>
                  <a:cubicBezTo>
                    <a:pt x="271" y="2529"/>
                    <a:pt x="311" y="2423"/>
                    <a:pt x="331" y="2318"/>
                  </a:cubicBezTo>
                  <a:lnTo>
                    <a:pt x="331" y="2258"/>
                  </a:lnTo>
                  <a:cubicBezTo>
                    <a:pt x="397" y="2087"/>
                    <a:pt x="437" y="1922"/>
                    <a:pt x="477" y="1756"/>
                  </a:cubicBezTo>
                  <a:cubicBezTo>
                    <a:pt x="627" y="1295"/>
                    <a:pt x="773" y="939"/>
                    <a:pt x="938" y="628"/>
                  </a:cubicBezTo>
                  <a:lnTo>
                    <a:pt x="938" y="608"/>
                  </a:lnTo>
                  <a:cubicBezTo>
                    <a:pt x="978" y="543"/>
                    <a:pt x="1024" y="482"/>
                    <a:pt x="1064" y="417"/>
                  </a:cubicBezTo>
                  <a:cubicBezTo>
                    <a:pt x="1149" y="292"/>
                    <a:pt x="1229" y="146"/>
                    <a:pt x="1334" y="21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648416" y="1821009"/>
              <a:ext cx="28204" cy="28061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963" y="1"/>
                  </a:moveTo>
                  <a:cubicBezTo>
                    <a:pt x="627" y="292"/>
                    <a:pt x="316" y="603"/>
                    <a:pt x="20" y="939"/>
                  </a:cubicBezTo>
                  <a:cubicBezTo>
                    <a:pt x="0" y="959"/>
                    <a:pt x="0" y="979"/>
                    <a:pt x="0" y="979"/>
                  </a:cubicBezTo>
                  <a:cubicBezTo>
                    <a:pt x="271" y="668"/>
                    <a:pt x="607" y="352"/>
                    <a:pt x="923" y="61"/>
                  </a:cubicBezTo>
                  <a:cubicBezTo>
                    <a:pt x="943" y="41"/>
                    <a:pt x="963" y="41"/>
                    <a:pt x="983" y="21"/>
                  </a:cubicBezTo>
                  <a:lnTo>
                    <a:pt x="983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659193" y="1834107"/>
              <a:ext cx="38981" cy="78507"/>
            </a:xfrm>
            <a:custGeom>
              <a:avLst/>
              <a:gdLst/>
              <a:ahLst/>
              <a:cxnLst/>
              <a:rect l="l" t="t" r="r" b="b"/>
              <a:pathLst>
                <a:path w="1360" h="2739" extrusionOk="0">
                  <a:moveTo>
                    <a:pt x="1340" y="0"/>
                  </a:moveTo>
                  <a:cubicBezTo>
                    <a:pt x="1340" y="45"/>
                    <a:pt x="1319" y="105"/>
                    <a:pt x="1299" y="171"/>
                  </a:cubicBezTo>
                  <a:lnTo>
                    <a:pt x="1299" y="191"/>
                  </a:lnTo>
                  <a:cubicBezTo>
                    <a:pt x="1214" y="587"/>
                    <a:pt x="1049" y="983"/>
                    <a:pt x="858" y="1379"/>
                  </a:cubicBezTo>
                  <a:cubicBezTo>
                    <a:pt x="627" y="1801"/>
                    <a:pt x="357" y="2237"/>
                    <a:pt x="0" y="2738"/>
                  </a:cubicBezTo>
                  <a:cubicBezTo>
                    <a:pt x="377" y="2237"/>
                    <a:pt x="647" y="1821"/>
                    <a:pt x="878" y="1399"/>
                  </a:cubicBezTo>
                  <a:cubicBezTo>
                    <a:pt x="1109" y="923"/>
                    <a:pt x="1274" y="482"/>
                    <a:pt x="1360" y="20"/>
                  </a:cubicBezTo>
                  <a:lnTo>
                    <a:pt x="1340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658046" y="1838980"/>
              <a:ext cx="38981" cy="31672"/>
            </a:xfrm>
            <a:custGeom>
              <a:avLst/>
              <a:gdLst/>
              <a:ahLst/>
              <a:cxnLst/>
              <a:rect l="l" t="t" r="r" b="b"/>
              <a:pathLst>
                <a:path w="1360" h="1105" extrusionOk="0">
                  <a:moveTo>
                    <a:pt x="1339" y="1"/>
                  </a:moveTo>
                  <a:cubicBezTo>
                    <a:pt x="838" y="226"/>
                    <a:pt x="376" y="628"/>
                    <a:pt x="0" y="1084"/>
                  </a:cubicBezTo>
                  <a:lnTo>
                    <a:pt x="20" y="1104"/>
                  </a:lnTo>
                  <a:cubicBezTo>
                    <a:pt x="376" y="628"/>
                    <a:pt x="858" y="251"/>
                    <a:pt x="1359" y="21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684932" y="1851506"/>
              <a:ext cx="21010" cy="65838"/>
            </a:xfrm>
            <a:custGeom>
              <a:avLst/>
              <a:gdLst/>
              <a:ahLst/>
              <a:cxnLst/>
              <a:rect l="l" t="t" r="r" b="b"/>
              <a:pathLst>
                <a:path w="733" h="2297" extrusionOk="0">
                  <a:moveTo>
                    <a:pt x="712" y="0"/>
                  </a:moveTo>
                  <a:cubicBezTo>
                    <a:pt x="692" y="817"/>
                    <a:pt x="442" y="1610"/>
                    <a:pt x="0" y="2297"/>
                  </a:cubicBezTo>
                  <a:cubicBezTo>
                    <a:pt x="0" y="2297"/>
                    <a:pt x="25" y="2297"/>
                    <a:pt x="25" y="2277"/>
                  </a:cubicBezTo>
                  <a:lnTo>
                    <a:pt x="25" y="2297"/>
                  </a:lnTo>
                  <a:cubicBezTo>
                    <a:pt x="211" y="1986"/>
                    <a:pt x="376" y="1670"/>
                    <a:pt x="482" y="1339"/>
                  </a:cubicBezTo>
                  <a:lnTo>
                    <a:pt x="502" y="1319"/>
                  </a:lnTo>
                  <a:cubicBezTo>
                    <a:pt x="627" y="918"/>
                    <a:pt x="712" y="481"/>
                    <a:pt x="732" y="40"/>
                  </a:cubicBezTo>
                  <a:cubicBezTo>
                    <a:pt x="712" y="40"/>
                    <a:pt x="712" y="20"/>
                    <a:pt x="712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698718" y="1889283"/>
              <a:ext cx="7796" cy="18573"/>
            </a:xfrm>
            <a:custGeom>
              <a:avLst/>
              <a:gdLst/>
              <a:ahLst/>
              <a:cxnLst/>
              <a:rect l="l" t="t" r="r" b="b"/>
              <a:pathLst>
                <a:path w="272" h="648" extrusionOk="0">
                  <a:moveTo>
                    <a:pt x="21" y="1"/>
                  </a:moveTo>
                  <a:lnTo>
                    <a:pt x="1" y="21"/>
                  </a:lnTo>
                  <a:cubicBezTo>
                    <a:pt x="146" y="207"/>
                    <a:pt x="211" y="417"/>
                    <a:pt x="251" y="648"/>
                  </a:cubicBezTo>
                  <a:lnTo>
                    <a:pt x="271" y="628"/>
                  </a:lnTo>
                  <a:cubicBezTo>
                    <a:pt x="231" y="397"/>
                    <a:pt x="171" y="187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747301" y="1793407"/>
              <a:ext cx="78535" cy="121844"/>
            </a:xfrm>
            <a:custGeom>
              <a:avLst/>
              <a:gdLst/>
              <a:ahLst/>
              <a:cxnLst/>
              <a:rect l="l" t="t" r="r" b="b"/>
              <a:pathLst>
                <a:path w="2740" h="4251" extrusionOk="0">
                  <a:moveTo>
                    <a:pt x="1044" y="1"/>
                  </a:moveTo>
                  <a:cubicBezTo>
                    <a:pt x="1024" y="86"/>
                    <a:pt x="1004" y="186"/>
                    <a:pt x="984" y="292"/>
                  </a:cubicBezTo>
                  <a:lnTo>
                    <a:pt x="984" y="312"/>
                  </a:lnTo>
                  <a:cubicBezTo>
                    <a:pt x="919" y="668"/>
                    <a:pt x="813" y="1024"/>
                    <a:pt x="708" y="1360"/>
                  </a:cubicBezTo>
                  <a:cubicBezTo>
                    <a:pt x="708" y="1380"/>
                    <a:pt x="708" y="1400"/>
                    <a:pt x="688" y="1400"/>
                  </a:cubicBezTo>
                  <a:cubicBezTo>
                    <a:pt x="628" y="1611"/>
                    <a:pt x="562" y="1796"/>
                    <a:pt x="482" y="2007"/>
                  </a:cubicBezTo>
                  <a:cubicBezTo>
                    <a:pt x="482" y="2007"/>
                    <a:pt x="482" y="2027"/>
                    <a:pt x="457" y="2047"/>
                  </a:cubicBezTo>
                  <a:cubicBezTo>
                    <a:pt x="397" y="2238"/>
                    <a:pt x="312" y="2403"/>
                    <a:pt x="252" y="2569"/>
                  </a:cubicBezTo>
                  <a:cubicBezTo>
                    <a:pt x="146" y="2799"/>
                    <a:pt x="41" y="3010"/>
                    <a:pt x="1" y="3261"/>
                  </a:cubicBezTo>
                  <a:cubicBezTo>
                    <a:pt x="126" y="3532"/>
                    <a:pt x="312" y="3762"/>
                    <a:pt x="542" y="3928"/>
                  </a:cubicBezTo>
                  <a:lnTo>
                    <a:pt x="562" y="3948"/>
                  </a:lnTo>
                  <a:cubicBezTo>
                    <a:pt x="648" y="4013"/>
                    <a:pt x="733" y="4053"/>
                    <a:pt x="813" y="4098"/>
                  </a:cubicBezTo>
                  <a:cubicBezTo>
                    <a:pt x="959" y="4179"/>
                    <a:pt x="1129" y="4224"/>
                    <a:pt x="1295" y="4244"/>
                  </a:cubicBezTo>
                  <a:lnTo>
                    <a:pt x="1335" y="4244"/>
                  </a:lnTo>
                  <a:cubicBezTo>
                    <a:pt x="1384" y="4248"/>
                    <a:pt x="1433" y="4251"/>
                    <a:pt x="1482" y="4251"/>
                  </a:cubicBezTo>
                  <a:cubicBezTo>
                    <a:pt x="1643" y="4251"/>
                    <a:pt x="1804" y="4224"/>
                    <a:pt x="1962" y="4158"/>
                  </a:cubicBezTo>
                  <a:cubicBezTo>
                    <a:pt x="2047" y="4118"/>
                    <a:pt x="2132" y="4073"/>
                    <a:pt x="2192" y="4033"/>
                  </a:cubicBezTo>
                  <a:cubicBezTo>
                    <a:pt x="2212" y="4033"/>
                    <a:pt x="2212" y="4033"/>
                    <a:pt x="2212" y="4013"/>
                  </a:cubicBezTo>
                  <a:cubicBezTo>
                    <a:pt x="2318" y="3948"/>
                    <a:pt x="2423" y="3848"/>
                    <a:pt x="2508" y="3742"/>
                  </a:cubicBezTo>
                  <a:cubicBezTo>
                    <a:pt x="2508" y="3742"/>
                    <a:pt x="2508" y="3722"/>
                    <a:pt x="2528" y="3722"/>
                  </a:cubicBezTo>
                  <a:cubicBezTo>
                    <a:pt x="2614" y="3597"/>
                    <a:pt x="2674" y="3446"/>
                    <a:pt x="2694" y="3301"/>
                  </a:cubicBezTo>
                  <a:cubicBezTo>
                    <a:pt x="2739" y="3135"/>
                    <a:pt x="2739" y="2945"/>
                    <a:pt x="2714" y="2759"/>
                  </a:cubicBezTo>
                  <a:cubicBezTo>
                    <a:pt x="2674" y="2423"/>
                    <a:pt x="2589" y="2112"/>
                    <a:pt x="2463" y="1796"/>
                  </a:cubicBezTo>
                  <a:cubicBezTo>
                    <a:pt x="2443" y="1776"/>
                    <a:pt x="2443" y="1776"/>
                    <a:pt x="2443" y="1756"/>
                  </a:cubicBezTo>
                  <a:cubicBezTo>
                    <a:pt x="2132" y="1064"/>
                    <a:pt x="1651" y="462"/>
                    <a:pt x="104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775476" y="1801747"/>
              <a:ext cx="44312" cy="98943"/>
            </a:xfrm>
            <a:custGeom>
              <a:avLst/>
              <a:gdLst/>
              <a:ahLst/>
              <a:cxnLst/>
              <a:rect l="l" t="t" r="r" b="b"/>
              <a:pathLst>
                <a:path w="1546" h="3452" extrusionOk="0">
                  <a:moveTo>
                    <a:pt x="1" y="1"/>
                  </a:moveTo>
                  <a:lnTo>
                    <a:pt x="1" y="21"/>
                  </a:lnTo>
                  <a:cubicBezTo>
                    <a:pt x="101" y="146"/>
                    <a:pt x="206" y="272"/>
                    <a:pt x="312" y="397"/>
                  </a:cubicBezTo>
                  <a:cubicBezTo>
                    <a:pt x="352" y="462"/>
                    <a:pt x="397" y="522"/>
                    <a:pt x="437" y="588"/>
                  </a:cubicBezTo>
                  <a:lnTo>
                    <a:pt x="437" y="608"/>
                  </a:lnTo>
                  <a:cubicBezTo>
                    <a:pt x="628" y="898"/>
                    <a:pt x="793" y="1255"/>
                    <a:pt x="959" y="1696"/>
                  </a:cubicBezTo>
                  <a:cubicBezTo>
                    <a:pt x="1024" y="1861"/>
                    <a:pt x="1064" y="2027"/>
                    <a:pt x="1129" y="2197"/>
                  </a:cubicBezTo>
                  <a:cubicBezTo>
                    <a:pt x="1129" y="2217"/>
                    <a:pt x="1149" y="2238"/>
                    <a:pt x="1149" y="2258"/>
                  </a:cubicBezTo>
                  <a:cubicBezTo>
                    <a:pt x="1169" y="2363"/>
                    <a:pt x="1209" y="2468"/>
                    <a:pt x="1229" y="2574"/>
                  </a:cubicBezTo>
                  <a:cubicBezTo>
                    <a:pt x="1255" y="2614"/>
                    <a:pt x="1275" y="2679"/>
                    <a:pt x="1275" y="2719"/>
                  </a:cubicBezTo>
                  <a:cubicBezTo>
                    <a:pt x="1355" y="2970"/>
                    <a:pt x="1420" y="3220"/>
                    <a:pt x="1525" y="3451"/>
                  </a:cubicBezTo>
                  <a:cubicBezTo>
                    <a:pt x="1525" y="3451"/>
                    <a:pt x="1525" y="3431"/>
                    <a:pt x="1545" y="3431"/>
                  </a:cubicBezTo>
                  <a:cubicBezTo>
                    <a:pt x="1440" y="3200"/>
                    <a:pt x="1380" y="2950"/>
                    <a:pt x="1295" y="2719"/>
                  </a:cubicBezTo>
                  <a:cubicBezTo>
                    <a:pt x="1295" y="2679"/>
                    <a:pt x="1275" y="2614"/>
                    <a:pt x="1255" y="2574"/>
                  </a:cubicBezTo>
                  <a:cubicBezTo>
                    <a:pt x="1229" y="2468"/>
                    <a:pt x="1209" y="2363"/>
                    <a:pt x="1169" y="2258"/>
                  </a:cubicBezTo>
                  <a:lnTo>
                    <a:pt x="1169" y="2238"/>
                  </a:lnTo>
                  <a:cubicBezTo>
                    <a:pt x="1104" y="2052"/>
                    <a:pt x="1044" y="1861"/>
                    <a:pt x="979" y="1696"/>
                  </a:cubicBezTo>
                  <a:cubicBezTo>
                    <a:pt x="813" y="1255"/>
                    <a:pt x="668" y="924"/>
                    <a:pt x="502" y="648"/>
                  </a:cubicBezTo>
                  <a:cubicBezTo>
                    <a:pt x="477" y="628"/>
                    <a:pt x="457" y="608"/>
                    <a:pt x="457" y="588"/>
                  </a:cubicBezTo>
                  <a:cubicBezTo>
                    <a:pt x="417" y="522"/>
                    <a:pt x="377" y="462"/>
                    <a:pt x="332" y="397"/>
                  </a:cubicBezTo>
                  <a:cubicBezTo>
                    <a:pt x="226" y="252"/>
                    <a:pt x="126" y="126"/>
                    <a:pt x="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787429" y="1817999"/>
              <a:ext cx="30497" cy="26914"/>
            </a:xfrm>
            <a:custGeom>
              <a:avLst/>
              <a:gdLst/>
              <a:ahLst/>
              <a:cxnLst/>
              <a:rect l="l" t="t" r="r" b="b"/>
              <a:pathLst>
                <a:path w="1064" h="939" extrusionOk="0">
                  <a:moveTo>
                    <a:pt x="20" y="0"/>
                  </a:moveTo>
                  <a:lnTo>
                    <a:pt x="0" y="21"/>
                  </a:lnTo>
                  <a:cubicBezTo>
                    <a:pt x="20" y="21"/>
                    <a:pt x="20" y="41"/>
                    <a:pt x="20" y="41"/>
                  </a:cubicBezTo>
                  <a:cubicBezTo>
                    <a:pt x="40" y="41"/>
                    <a:pt x="60" y="61"/>
                    <a:pt x="85" y="81"/>
                  </a:cubicBezTo>
                  <a:cubicBezTo>
                    <a:pt x="416" y="331"/>
                    <a:pt x="752" y="647"/>
                    <a:pt x="1063" y="938"/>
                  </a:cubicBezTo>
                  <a:cubicBezTo>
                    <a:pt x="1043" y="918"/>
                    <a:pt x="1043" y="918"/>
                    <a:pt x="1043" y="898"/>
                  </a:cubicBezTo>
                  <a:cubicBezTo>
                    <a:pt x="732" y="582"/>
                    <a:pt x="396" y="291"/>
                    <a:pt x="40" y="21"/>
                  </a:cubicBezTo>
                  <a:cubicBezTo>
                    <a:pt x="40" y="21"/>
                    <a:pt x="20" y="21"/>
                    <a:pt x="2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766992" y="1832359"/>
              <a:ext cx="43739" cy="76672"/>
            </a:xfrm>
            <a:custGeom>
              <a:avLst/>
              <a:gdLst/>
              <a:ahLst/>
              <a:cxnLst/>
              <a:rect l="l" t="t" r="r" b="b"/>
              <a:pathLst>
                <a:path w="1526" h="2675" extrusionOk="0">
                  <a:moveTo>
                    <a:pt x="21" y="1"/>
                  </a:moveTo>
                  <a:cubicBezTo>
                    <a:pt x="21" y="21"/>
                    <a:pt x="21" y="41"/>
                    <a:pt x="1" y="41"/>
                  </a:cubicBezTo>
                  <a:cubicBezTo>
                    <a:pt x="126" y="482"/>
                    <a:pt x="317" y="939"/>
                    <a:pt x="568" y="1380"/>
                  </a:cubicBezTo>
                  <a:cubicBezTo>
                    <a:pt x="818" y="1776"/>
                    <a:pt x="1109" y="2193"/>
                    <a:pt x="1505" y="2674"/>
                  </a:cubicBezTo>
                  <a:cubicBezTo>
                    <a:pt x="1525" y="2674"/>
                    <a:pt x="1525" y="2674"/>
                    <a:pt x="1525" y="2654"/>
                  </a:cubicBezTo>
                  <a:cubicBezTo>
                    <a:pt x="1129" y="2193"/>
                    <a:pt x="838" y="1776"/>
                    <a:pt x="588" y="1360"/>
                  </a:cubicBezTo>
                  <a:cubicBezTo>
                    <a:pt x="357" y="984"/>
                    <a:pt x="191" y="583"/>
                    <a:pt x="86" y="207"/>
                  </a:cubicBezTo>
                  <a:lnTo>
                    <a:pt x="66" y="187"/>
                  </a:lnTo>
                  <a:cubicBezTo>
                    <a:pt x="46" y="126"/>
                    <a:pt x="46" y="6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768884" y="1837117"/>
              <a:ext cx="40128" cy="29924"/>
            </a:xfrm>
            <a:custGeom>
              <a:avLst/>
              <a:gdLst/>
              <a:ahLst/>
              <a:cxnLst/>
              <a:rect l="l" t="t" r="r" b="b"/>
              <a:pathLst>
                <a:path w="1400" h="1044" extrusionOk="0">
                  <a:moveTo>
                    <a:pt x="0" y="0"/>
                  </a:moveTo>
                  <a:lnTo>
                    <a:pt x="0" y="21"/>
                  </a:lnTo>
                  <a:cubicBezTo>
                    <a:pt x="502" y="231"/>
                    <a:pt x="1003" y="587"/>
                    <a:pt x="1399" y="1044"/>
                  </a:cubicBezTo>
                  <a:lnTo>
                    <a:pt x="1399" y="1024"/>
                  </a:lnTo>
                  <a:cubicBezTo>
                    <a:pt x="1023" y="567"/>
                    <a:pt x="522" y="211"/>
                    <a:pt x="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760400" y="1850904"/>
              <a:ext cx="25166" cy="64147"/>
            </a:xfrm>
            <a:custGeom>
              <a:avLst/>
              <a:gdLst/>
              <a:ahLst/>
              <a:cxnLst/>
              <a:rect l="l" t="t" r="r" b="b"/>
              <a:pathLst>
                <a:path w="878" h="2238" extrusionOk="0">
                  <a:moveTo>
                    <a:pt x="25" y="1"/>
                  </a:moveTo>
                  <a:cubicBezTo>
                    <a:pt x="25" y="1"/>
                    <a:pt x="25" y="21"/>
                    <a:pt x="0" y="41"/>
                  </a:cubicBezTo>
                  <a:cubicBezTo>
                    <a:pt x="45" y="482"/>
                    <a:pt x="151" y="899"/>
                    <a:pt x="316" y="1295"/>
                  </a:cubicBezTo>
                  <a:lnTo>
                    <a:pt x="316" y="1315"/>
                  </a:lnTo>
                  <a:cubicBezTo>
                    <a:pt x="462" y="1631"/>
                    <a:pt x="627" y="1942"/>
                    <a:pt x="838" y="2238"/>
                  </a:cubicBezTo>
                  <a:lnTo>
                    <a:pt x="878" y="2238"/>
                  </a:lnTo>
                  <a:cubicBezTo>
                    <a:pt x="401" y="1591"/>
                    <a:pt x="85" y="793"/>
                    <a:pt x="25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762836" y="1887993"/>
              <a:ext cx="7223" cy="18573"/>
            </a:xfrm>
            <a:custGeom>
              <a:avLst/>
              <a:gdLst/>
              <a:ahLst/>
              <a:cxnLst/>
              <a:rect l="l" t="t" r="r" b="b"/>
              <a:pathLst>
                <a:path w="252" h="648" extrusionOk="0">
                  <a:moveTo>
                    <a:pt x="231" y="1"/>
                  </a:moveTo>
                  <a:cubicBezTo>
                    <a:pt x="86" y="191"/>
                    <a:pt x="41" y="422"/>
                    <a:pt x="0" y="628"/>
                  </a:cubicBezTo>
                  <a:lnTo>
                    <a:pt x="20" y="648"/>
                  </a:lnTo>
                  <a:cubicBezTo>
                    <a:pt x="66" y="442"/>
                    <a:pt x="106" y="211"/>
                    <a:pt x="231" y="21"/>
                  </a:cubicBezTo>
                  <a:cubicBezTo>
                    <a:pt x="231" y="21"/>
                    <a:pt x="251" y="21"/>
                    <a:pt x="25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701728" y="1904245"/>
              <a:ext cx="4213" cy="23331"/>
            </a:xfrm>
            <a:custGeom>
              <a:avLst/>
              <a:gdLst/>
              <a:ahLst/>
              <a:cxnLst/>
              <a:rect l="l" t="t" r="r" b="b"/>
              <a:pathLst>
                <a:path w="147" h="814" extrusionOk="0">
                  <a:moveTo>
                    <a:pt x="106" y="1"/>
                  </a:moveTo>
                  <a:lnTo>
                    <a:pt x="1" y="813"/>
                  </a:lnTo>
                  <a:lnTo>
                    <a:pt x="66" y="813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674155" y="1919780"/>
              <a:ext cx="30067" cy="13701"/>
            </a:xfrm>
            <a:custGeom>
              <a:avLst/>
              <a:gdLst/>
              <a:ahLst/>
              <a:cxnLst/>
              <a:rect l="l" t="t" r="r" b="b"/>
              <a:pathLst>
                <a:path w="1049" h="478" extrusionOk="0">
                  <a:moveTo>
                    <a:pt x="1028" y="0"/>
                  </a:moveTo>
                  <a:cubicBezTo>
                    <a:pt x="1028" y="0"/>
                    <a:pt x="0" y="376"/>
                    <a:pt x="25" y="462"/>
                  </a:cubicBezTo>
                  <a:cubicBezTo>
                    <a:pt x="25" y="473"/>
                    <a:pt x="59" y="478"/>
                    <a:pt x="114" y="478"/>
                  </a:cubicBezTo>
                  <a:cubicBezTo>
                    <a:pt x="355" y="478"/>
                    <a:pt x="1008" y="385"/>
                    <a:pt x="1028" y="336"/>
                  </a:cubicBezTo>
                  <a:cubicBezTo>
                    <a:pt x="1048" y="271"/>
                    <a:pt x="1028" y="0"/>
                    <a:pt x="102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763410" y="1902955"/>
              <a:ext cx="2465" cy="23446"/>
            </a:xfrm>
            <a:custGeom>
              <a:avLst/>
              <a:gdLst/>
              <a:ahLst/>
              <a:cxnLst/>
              <a:rect l="l" t="t" r="r" b="b"/>
              <a:pathLst>
                <a:path w="86" h="818" extrusionOk="0">
                  <a:moveTo>
                    <a:pt x="0" y="0"/>
                  </a:moveTo>
                  <a:lnTo>
                    <a:pt x="46" y="818"/>
                  </a:lnTo>
                  <a:lnTo>
                    <a:pt x="86" y="81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763983" y="1918633"/>
              <a:ext cx="28777" cy="15277"/>
            </a:xfrm>
            <a:custGeom>
              <a:avLst/>
              <a:gdLst/>
              <a:ahLst/>
              <a:cxnLst/>
              <a:rect l="l" t="t" r="r" b="b"/>
              <a:pathLst>
                <a:path w="1004" h="533" extrusionOk="0">
                  <a:moveTo>
                    <a:pt x="26" y="0"/>
                  </a:moveTo>
                  <a:cubicBezTo>
                    <a:pt x="26" y="0"/>
                    <a:pt x="1" y="271"/>
                    <a:pt x="1" y="331"/>
                  </a:cubicBezTo>
                  <a:cubicBezTo>
                    <a:pt x="22" y="371"/>
                    <a:pt x="757" y="533"/>
                    <a:pt x="955" y="533"/>
                  </a:cubicBezTo>
                  <a:cubicBezTo>
                    <a:pt x="984" y="533"/>
                    <a:pt x="1001" y="529"/>
                    <a:pt x="1004" y="522"/>
                  </a:cubicBezTo>
                  <a:cubicBezTo>
                    <a:pt x="1004" y="436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728757" y="1906538"/>
              <a:ext cx="15564" cy="15134"/>
            </a:xfrm>
            <a:custGeom>
              <a:avLst/>
              <a:gdLst/>
              <a:ahLst/>
              <a:cxnLst/>
              <a:rect l="l" t="t" r="r" b="b"/>
              <a:pathLst>
                <a:path w="543" h="528" extrusionOk="0">
                  <a:moveTo>
                    <a:pt x="1" y="1"/>
                  </a:moveTo>
                  <a:cubicBezTo>
                    <a:pt x="81" y="171"/>
                    <a:pt x="166" y="357"/>
                    <a:pt x="272" y="527"/>
                  </a:cubicBezTo>
                  <a:cubicBezTo>
                    <a:pt x="377" y="357"/>
                    <a:pt x="457" y="211"/>
                    <a:pt x="542" y="46"/>
                  </a:cubicBezTo>
                  <a:cubicBezTo>
                    <a:pt x="352" y="4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661629" y="1735594"/>
              <a:ext cx="143771" cy="174182"/>
            </a:xfrm>
            <a:custGeom>
              <a:avLst/>
              <a:gdLst/>
              <a:ahLst/>
              <a:cxnLst/>
              <a:rect l="l" t="t" r="r" b="b"/>
              <a:pathLst>
                <a:path w="5016" h="6077" extrusionOk="0">
                  <a:moveTo>
                    <a:pt x="2512" y="0"/>
                  </a:moveTo>
                  <a:cubicBezTo>
                    <a:pt x="2066" y="0"/>
                    <a:pt x="1623" y="134"/>
                    <a:pt x="1255" y="408"/>
                  </a:cubicBezTo>
                  <a:cubicBezTo>
                    <a:pt x="1109" y="513"/>
                    <a:pt x="984" y="639"/>
                    <a:pt x="858" y="804"/>
                  </a:cubicBezTo>
                  <a:cubicBezTo>
                    <a:pt x="377" y="1391"/>
                    <a:pt x="166" y="2183"/>
                    <a:pt x="61" y="2936"/>
                  </a:cubicBezTo>
                  <a:cubicBezTo>
                    <a:pt x="61" y="2956"/>
                    <a:pt x="61" y="2981"/>
                    <a:pt x="41" y="3001"/>
                  </a:cubicBezTo>
                  <a:lnTo>
                    <a:pt x="41" y="3041"/>
                  </a:lnTo>
                  <a:cubicBezTo>
                    <a:pt x="21" y="3186"/>
                    <a:pt x="1" y="3357"/>
                    <a:pt x="1" y="3522"/>
                  </a:cubicBezTo>
                  <a:lnTo>
                    <a:pt x="1" y="3858"/>
                  </a:lnTo>
                  <a:cubicBezTo>
                    <a:pt x="1" y="3899"/>
                    <a:pt x="1" y="3959"/>
                    <a:pt x="21" y="4004"/>
                  </a:cubicBezTo>
                  <a:cubicBezTo>
                    <a:pt x="21" y="4189"/>
                    <a:pt x="61" y="4360"/>
                    <a:pt x="106" y="4525"/>
                  </a:cubicBezTo>
                  <a:lnTo>
                    <a:pt x="106" y="4566"/>
                  </a:lnTo>
                  <a:cubicBezTo>
                    <a:pt x="146" y="4651"/>
                    <a:pt x="166" y="4736"/>
                    <a:pt x="211" y="4816"/>
                  </a:cubicBezTo>
                  <a:cubicBezTo>
                    <a:pt x="231" y="4902"/>
                    <a:pt x="272" y="4962"/>
                    <a:pt x="312" y="5027"/>
                  </a:cubicBezTo>
                  <a:cubicBezTo>
                    <a:pt x="417" y="5213"/>
                    <a:pt x="542" y="5383"/>
                    <a:pt x="713" y="5508"/>
                  </a:cubicBezTo>
                  <a:cubicBezTo>
                    <a:pt x="793" y="5589"/>
                    <a:pt x="898" y="5654"/>
                    <a:pt x="1004" y="5694"/>
                  </a:cubicBezTo>
                  <a:cubicBezTo>
                    <a:pt x="1024" y="5714"/>
                    <a:pt x="1024" y="5714"/>
                    <a:pt x="1044" y="5739"/>
                  </a:cubicBezTo>
                  <a:cubicBezTo>
                    <a:pt x="1485" y="5953"/>
                    <a:pt x="2018" y="6076"/>
                    <a:pt x="2545" y="6076"/>
                  </a:cubicBezTo>
                  <a:cubicBezTo>
                    <a:pt x="3144" y="6076"/>
                    <a:pt x="3736" y="5917"/>
                    <a:pt x="4178" y="5549"/>
                  </a:cubicBezTo>
                  <a:cubicBezTo>
                    <a:pt x="4284" y="5488"/>
                    <a:pt x="4349" y="5403"/>
                    <a:pt x="4429" y="5318"/>
                  </a:cubicBezTo>
                  <a:cubicBezTo>
                    <a:pt x="4534" y="5192"/>
                    <a:pt x="4620" y="5067"/>
                    <a:pt x="4700" y="4922"/>
                  </a:cubicBezTo>
                  <a:cubicBezTo>
                    <a:pt x="4700" y="4902"/>
                    <a:pt x="4725" y="4861"/>
                    <a:pt x="4725" y="4836"/>
                  </a:cubicBezTo>
                  <a:cubicBezTo>
                    <a:pt x="4785" y="4711"/>
                    <a:pt x="4825" y="4586"/>
                    <a:pt x="4870" y="4460"/>
                  </a:cubicBezTo>
                  <a:cubicBezTo>
                    <a:pt x="4891" y="4360"/>
                    <a:pt x="4911" y="4255"/>
                    <a:pt x="4931" y="4149"/>
                  </a:cubicBezTo>
                  <a:cubicBezTo>
                    <a:pt x="4951" y="4064"/>
                    <a:pt x="4976" y="3959"/>
                    <a:pt x="4976" y="3858"/>
                  </a:cubicBezTo>
                  <a:lnTo>
                    <a:pt x="4996" y="3858"/>
                  </a:lnTo>
                  <a:cubicBezTo>
                    <a:pt x="4996" y="3753"/>
                    <a:pt x="5016" y="3628"/>
                    <a:pt x="5016" y="3522"/>
                  </a:cubicBezTo>
                  <a:lnTo>
                    <a:pt x="5016" y="3332"/>
                  </a:lnTo>
                  <a:cubicBezTo>
                    <a:pt x="5016" y="3166"/>
                    <a:pt x="5016" y="2956"/>
                    <a:pt x="4976" y="2770"/>
                  </a:cubicBezTo>
                  <a:lnTo>
                    <a:pt x="4976" y="2625"/>
                  </a:lnTo>
                  <a:cubicBezTo>
                    <a:pt x="4870" y="1953"/>
                    <a:pt x="4620" y="1286"/>
                    <a:pt x="4224" y="804"/>
                  </a:cubicBezTo>
                  <a:cubicBezTo>
                    <a:pt x="3792" y="275"/>
                    <a:pt x="3150" y="0"/>
                    <a:pt x="2512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668250" y="1795012"/>
              <a:ext cx="35398" cy="33363"/>
            </a:xfrm>
            <a:custGeom>
              <a:avLst/>
              <a:gdLst/>
              <a:ahLst/>
              <a:cxnLst/>
              <a:rect l="l" t="t" r="r" b="b"/>
              <a:pathLst>
                <a:path w="1235" h="1164" extrusionOk="0">
                  <a:moveTo>
                    <a:pt x="617" y="1"/>
                  </a:moveTo>
                  <a:cubicBezTo>
                    <a:pt x="333" y="1"/>
                    <a:pt x="78" y="221"/>
                    <a:pt x="41" y="532"/>
                  </a:cubicBezTo>
                  <a:cubicBezTo>
                    <a:pt x="0" y="843"/>
                    <a:pt x="231" y="1133"/>
                    <a:pt x="562" y="1159"/>
                  </a:cubicBezTo>
                  <a:cubicBezTo>
                    <a:pt x="586" y="1162"/>
                    <a:pt x="610" y="1163"/>
                    <a:pt x="634" y="1163"/>
                  </a:cubicBezTo>
                  <a:cubicBezTo>
                    <a:pt x="921" y="1163"/>
                    <a:pt x="1172" y="944"/>
                    <a:pt x="1209" y="657"/>
                  </a:cubicBezTo>
                  <a:cubicBezTo>
                    <a:pt x="1234" y="341"/>
                    <a:pt x="1003" y="50"/>
                    <a:pt x="687" y="5"/>
                  </a:cubicBezTo>
                  <a:cubicBezTo>
                    <a:pt x="664" y="2"/>
                    <a:pt x="640" y="1"/>
                    <a:pt x="61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762263" y="1793865"/>
              <a:ext cx="35398" cy="33249"/>
            </a:xfrm>
            <a:custGeom>
              <a:avLst/>
              <a:gdLst/>
              <a:ahLst/>
              <a:cxnLst/>
              <a:rect l="l" t="t" r="r" b="b"/>
              <a:pathLst>
                <a:path w="1235" h="1160" extrusionOk="0">
                  <a:moveTo>
                    <a:pt x="613" y="0"/>
                  </a:moveTo>
                  <a:cubicBezTo>
                    <a:pt x="317" y="0"/>
                    <a:pt x="82" y="219"/>
                    <a:pt x="40" y="506"/>
                  </a:cubicBezTo>
                  <a:cubicBezTo>
                    <a:pt x="0" y="842"/>
                    <a:pt x="231" y="1133"/>
                    <a:pt x="542" y="1153"/>
                  </a:cubicBezTo>
                  <a:cubicBezTo>
                    <a:pt x="570" y="1157"/>
                    <a:pt x="598" y="1159"/>
                    <a:pt x="626" y="1159"/>
                  </a:cubicBezTo>
                  <a:cubicBezTo>
                    <a:pt x="925" y="1159"/>
                    <a:pt x="1171" y="941"/>
                    <a:pt x="1189" y="652"/>
                  </a:cubicBezTo>
                  <a:cubicBezTo>
                    <a:pt x="1234" y="321"/>
                    <a:pt x="1003" y="45"/>
                    <a:pt x="687" y="5"/>
                  </a:cubicBezTo>
                  <a:cubicBezTo>
                    <a:pt x="662" y="2"/>
                    <a:pt x="637" y="0"/>
                    <a:pt x="613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693989" y="1782572"/>
              <a:ext cx="19720" cy="18688"/>
            </a:xfrm>
            <a:custGeom>
              <a:avLst/>
              <a:gdLst/>
              <a:ahLst/>
              <a:cxnLst/>
              <a:rect l="l" t="t" r="r" b="b"/>
              <a:pathLst>
                <a:path w="688" h="652" extrusionOk="0">
                  <a:moveTo>
                    <a:pt x="357" y="1"/>
                  </a:moveTo>
                  <a:cubicBezTo>
                    <a:pt x="187" y="1"/>
                    <a:pt x="39" y="120"/>
                    <a:pt x="20" y="274"/>
                  </a:cubicBezTo>
                  <a:cubicBezTo>
                    <a:pt x="0" y="464"/>
                    <a:pt x="126" y="630"/>
                    <a:pt x="311" y="650"/>
                  </a:cubicBezTo>
                  <a:cubicBezTo>
                    <a:pt x="323" y="651"/>
                    <a:pt x="335" y="652"/>
                    <a:pt x="347" y="652"/>
                  </a:cubicBezTo>
                  <a:cubicBezTo>
                    <a:pt x="504" y="652"/>
                    <a:pt x="649" y="531"/>
                    <a:pt x="667" y="359"/>
                  </a:cubicBezTo>
                  <a:cubicBezTo>
                    <a:pt x="687" y="168"/>
                    <a:pt x="562" y="23"/>
                    <a:pt x="396" y="3"/>
                  </a:cubicBezTo>
                  <a:cubicBezTo>
                    <a:pt x="383" y="1"/>
                    <a:pt x="370" y="1"/>
                    <a:pt x="3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753922" y="1780709"/>
              <a:ext cx="19720" cy="18831"/>
            </a:xfrm>
            <a:custGeom>
              <a:avLst/>
              <a:gdLst/>
              <a:ahLst/>
              <a:cxnLst/>
              <a:rect l="l" t="t" r="r" b="b"/>
              <a:pathLst>
                <a:path w="688" h="657" extrusionOk="0">
                  <a:moveTo>
                    <a:pt x="357" y="0"/>
                  </a:moveTo>
                  <a:cubicBezTo>
                    <a:pt x="183" y="0"/>
                    <a:pt x="39" y="120"/>
                    <a:pt x="21" y="278"/>
                  </a:cubicBezTo>
                  <a:cubicBezTo>
                    <a:pt x="0" y="464"/>
                    <a:pt x="126" y="629"/>
                    <a:pt x="311" y="655"/>
                  </a:cubicBezTo>
                  <a:cubicBezTo>
                    <a:pt x="325" y="656"/>
                    <a:pt x="338" y="657"/>
                    <a:pt x="351" y="657"/>
                  </a:cubicBezTo>
                  <a:cubicBezTo>
                    <a:pt x="522" y="657"/>
                    <a:pt x="649" y="536"/>
                    <a:pt x="667" y="359"/>
                  </a:cubicBezTo>
                  <a:cubicBezTo>
                    <a:pt x="688" y="193"/>
                    <a:pt x="562" y="28"/>
                    <a:pt x="397" y="3"/>
                  </a:cubicBezTo>
                  <a:cubicBezTo>
                    <a:pt x="383" y="1"/>
                    <a:pt x="370" y="0"/>
                    <a:pt x="35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726320" y="1799454"/>
              <a:ext cx="18000" cy="10806"/>
            </a:xfrm>
            <a:custGeom>
              <a:avLst/>
              <a:gdLst/>
              <a:ahLst/>
              <a:cxnLst/>
              <a:rect l="l" t="t" r="r" b="b"/>
              <a:pathLst>
                <a:path w="628" h="377" extrusionOk="0">
                  <a:moveTo>
                    <a:pt x="41" y="1"/>
                  </a:moveTo>
                  <a:cubicBezTo>
                    <a:pt x="21" y="1"/>
                    <a:pt x="1" y="21"/>
                    <a:pt x="1" y="61"/>
                  </a:cubicBezTo>
                  <a:cubicBezTo>
                    <a:pt x="1" y="166"/>
                    <a:pt x="41" y="251"/>
                    <a:pt x="126" y="311"/>
                  </a:cubicBezTo>
                  <a:cubicBezTo>
                    <a:pt x="186" y="352"/>
                    <a:pt x="251" y="377"/>
                    <a:pt x="311" y="377"/>
                  </a:cubicBezTo>
                  <a:cubicBezTo>
                    <a:pt x="337" y="377"/>
                    <a:pt x="377" y="352"/>
                    <a:pt x="397" y="352"/>
                  </a:cubicBezTo>
                  <a:cubicBezTo>
                    <a:pt x="522" y="311"/>
                    <a:pt x="607" y="186"/>
                    <a:pt x="627" y="41"/>
                  </a:cubicBezTo>
                  <a:cubicBezTo>
                    <a:pt x="627" y="21"/>
                    <a:pt x="607" y="1"/>
                    <a:pt x="562" y="1"/>
                  </a:cubicBezTo>
                  <a:cubicBezTo>
                    <a:pt x="542" y="1"/>
                    <a:pt x="522" y="21"/>
                    <a:pt x="522" y="41"/>
                  </a:cubicBezTo>
                  <a:cubicBezTo>
                    <a:pt x="522" y="146"/>
                    <a:pt x="462" y="226"/>
                    <a:pt x="377" y="251"/>
                  </a:cubicBezTo>
                  <a:cubicBezTo>
                    <a:pt x="351" y="259"/>
                    <a:pt x="325" y="264"/>
                    <a:pt x="300" y="264"/>
                  </a:cubicBezTo>
                  <a:cubicBezTo>
                    <a:pt x="263" y="264"/>
                    <a:pt x="225" y="253"/>
                    <a:pt x="186" y="226"/>
                  </a:cubicBezTo>
                  <a:cubicBezTo>
                    <a:pt x="126" y="186"/>
                    <a:pt x="106" y="126"/>
                    <a:pt x="106" y="61"/>
                  </a:cubicBezTo>
                  <a:cubicBezTo>
                    <a:pt x="86" y="21"/>
                    <a:pt x="61" y="1"/>
                    <a:pt x="4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661629" y="1814990"/>
              <a:ext cx="143771" cy="33506"/>
            </a:xfrm>
            <a:custGeom>
              <a:avLst/>
              <a:gdLst/>
              <a:ahLst/>
              <a:cxnLst/>
              <a:rect l="l" t="t" r="r" b="b"/>
              <a:pathLst>
                <a:path w="5016" h="1169" extrusionOk="0">
                  <a:moveTo>
                    <a:pt x="4976" y="0"/>
                  </a:moveTo>
                  <a:cubicBezTo>
                    <a:pt x="4680" y="211"/>
                    <a:pt x="4304" y="376"/>
                    <a:pt x="3908" y="482"/>
                  </a:cubicBezTo>
                  <a:cubicBezTo>
                    <a:pt x="3426" y="627"/>
                    <a:pt x="2884" y="667"/>
                    <a:pt x="2237" y="667"/>
                  </a:cubicBezTo>
                  <a:cubicBezTo>
                    <a:pt x="1360" y="647"/>
                    <a:pt x="648" y="502"/>
                    <a:pt x="41" y="231"/>
                  </a:cubicBezTo>
                  <a:lnTo>
                    <a:pt x="41" y="271"/>
                  </a:lnTo>
                  <a:cubicBezTo>
                    <a:pt x="21" y="416"/>
                    <a:pt x="1" y="587"/>
                    <a:pt x="1" y="752"/>
                  </a:cubicBezTo>
                  <a:cubicBezTo>
                    <a:pt x="462" y="963"/>
                    <a:pt x="984" y="1063"/>
                    <a:pt x="1565" y="1129"/>
                  </a:cubicBezTo>
                  <a:cubicBezTo>
                    <a:pt x="1776" y="1149"/>
                    <a:pt x="2007" y="1169"/>
                    <a:pt x="2217" y="1169"/>
                  </a:cubicBezTo>
                  <a:cubicBezTo>
                    <a:pt x="2925" y="1169"/>
                    <a:pt x="3511" y="1109"/>
                    <a:pt x="4033" y="963"/>
                  </a:cubicBezTo>
                  <a:cubicBezTo>
                    <a:pt x="4389" y="878"/>
                    <a:pt x="4725" y="732"/>
                    <a:pt x="5016" y="562"/>
                  </a:cubicBezTo>
                  <a:cubicBezTo>
                    <a:pt x="5016" y="396"/>
                    <a:pt x="5016" y="186"/>
                    <a:pt x="497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662202" y="1846174"/>
              <a:ext cx="142625" cy="29551"/>
            </a:xfrm>
            <a:custGeom>
              <a:avLst/>
              <a:gdLst/>
              <a:ahLst/>
              <a:cxnLst/>
              <a:rect l="l" t="t" r="r" b="b"/>
              <a:pathLst>
                <a:path w="4976" h="1031" extrusionOk="0">
                  <a:moveTo>
                    <a:pt x="4956" y="0"/>
                  </a:moveTo>
                  <a:cubicBezTo>
                    <a:pt x="4956" y="4"/>
                    <a:pt x="4956" y="7"/>
                    <a:pt x="4956" y="10"/>
                  </a:cubicBezTo>
                  <a:lnTo>
                    <a:pt x="4956" y="10"/>
                  </a:lnTo>
                  <a:cubicBezTo>
                    <a:pt x="4962" y="7"/>
                    <a:pt x="4969" y="4"/>
                    <a:pt x="4976" y="0"/>
                  </a:cubicBezTo>
                  <a:close/>
                  <a:moveTo>
                    <a:pt x="4956" y="10"/>
                  </a:moveTo>
                  <a:cubicBezTo>
                    <a:pt x="4458" y="256"/>
                    <a:pt x="3857" y="418"/>
                    <a:pt x="3095" y="477"/>
                  </a:cubicBezTo>
                  <a:cubicBezTo>
                    <a:pt x="2790" y="509"/>
                    <a:pt x="2494" y="525"/>
                    <a:pt x="2209" y="525"/>
                  </a:cubicBezTo>
                  <a:cubicBezTo>
                    <a:pt x="1380" y="525"/>
                    <a:pt x="639" y="392"/>
                    <a:pt x="1" y="146"/>
                  </a:cubicBezTo>
                  <a:lnTo>
                    <a:pt x="1" y="146"/>
                  </a:lnTo>
                  <a:cubicBezTo>
                    <a:pt x="1" y="331"/>
                    <a:pt x="41" y="502"/>
                    <a:pt x="86" y="667"/>
                  </a:cubicBezTo>
                  <a:lnTo>
                    <a:pt x="86" y="708"/>
                  </a:lnTo>
                  <a:cubicBezTo>
                    <a:pt x="522" y="853"/>
                    <a:pt x="964" y="958"/>
                    <a:pt x="1465" y="1003"/>
                  </a:cubicBezTo>
                  <a:cubicBezTo>
                    <a:pt x="1695" y="1021"/>
                    <a:pt x="1932" y="1031"/>
                    <a:pt x="2175" y="1031"/>
                  </a:cubicBezTo>
                  <a:cubicBezTo>
                    <a:pt x="2485" y="1031"/>
                    <a:pt x="2806" y="1015"/>
                    <a:pt x="3135" y="978"/>
                  </a:cubicBezTo>
                  <a:cubicBezTo>
                    <a:pt x="3802" y="918"/>
                    <a:pt x="4369" y="793"/>
                    <a:pt x="4850" y="602"/>
                  </a:cubicBezTo>
                  <a:cubicBezTo>
                    <a:pt x="4871" y="502"/>
                    <a:pt x="4891" y="397"/>
                    <a:pt x="4911" y="291"/>
                  </a:cubicBezTo>
                  <a:cubicBezTo>
                    <a:pt x="4930" y="209"/>
                    <a:pt x="4954" y="108"/>
                    <a:pt x="4956" y="1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670543" y="1874206"/>
              <a:ext cx="126545" cy="27287"/>
            </a:xfrm>
            <a:custGeom>
              <a:avLst/>
              <a:gdLst/>
              <a:ahLst/>
              <a:cxnLst/>
              <a:rect l="l" t="t" r="r" b="b"/>
              <a:pathLst>
                <a:path w="4415" h="952" extrusionOk="0">
                  <a:moveTo>
                    <a:pt x="4414" y="0"/>
                  </a:moveTo>
                  <a:lnTo>
                    <a:pt x="4414" y="0"/>
                  </a:lnTo>
                  <a:cubicBezTo>
                    <a:pt x="3973" y="211"/>
                    <a:pt x="3411" y="336"/>
                    <a:pt x="2719" y="402"/>
                  </a:cubicBezTo>
                  <a:cubicBezTo>
                    <a:pt x="2408" y="432"/>
                    <a:pt x="2107" y="448"/>
                    <a:pt x="1816" y="448"/>
                  </a:cubicBezTo>
                  <a:cubicBezTo>
                    <a:pt x="1151" y="448"/>
                    <a:pt x="542" y="366"/>
                    <a:pt x="1" y="191"/>
                  </a:cubicBezTo>
                  <a:lnTo>
                    <a:pt x="1" y="191"/>
                  </a:lnTo>
                  <a:cubicBezTo>
                    <a:pt x="106" y="377"/>
                    <a:pt x="231" y="547"/>
                    <a:pt x="402" y="672"/>
                  </a:cubicBezTo>
                  <a:cubicBezTo>
                    <a:pt x="482" y="753"/>
                    <a:pt x="587" y="818"/>
                    <a:pt x="693" y="858"/>
                  </a:cubicBezTo>
                  <a:cubicBezTo>
                    <a:pt x="818" y="878"/>
                    <a:pt x="964" y="903"/>
                    <a:pt x="1109" y="923"/>
                  </a:cubicBezTo>
                  <a:cubicBezTo>
                    <a:pt x="1343" y="941"/>
                    <a:pt x="1583" y="951"/>
                    <a:pt x="1831" y="951"/>
                  </a:cubicBezTo>
                  <a:cubicBezTo>
                    <a:pt x="2134" y="951"/>
                    <a:pt x="2450" y="936"/>
                    <a:pt x="2784" y="903"/>
                  </a:cubicBezTo>
                  <a:cubicBezTo>
                    <a:pt x="3180" y="858"/>
                    <a:pt x="3556" y="798"/>
                    <a:pt x="3867" y="713"/>
                  </a:cubicBezTo>
                  <a:cubicBezTo>
                    <a:pt x="3973" y="652"/>
                    <a:pt x="4038" y="567"/>
                    <a:pt x="4118" y="482"/>
                  </a:cubicBezTo>
                  <a:cubicBezTo>
                    <a:pt x="4223" y="356"/>
                    <a:pt x="4309" y="231"/>
                    <a:pt x="4389" y="86"/>
                  </a:cubicBezTo>
                  <a:cubicBezTo>
                    <a:pt x="4389" y="66"/>
                    <a:pt x="4414" y="25"/>
                    <a:pt x="4414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4751486" y="1704152"/>
              <a:ext cx="31213" cy="37835"/>
            </a:xfrm>
            <a:custGeom>
              <a:avLst/>
              <a:gdLst/>
              <a:ahLst/>
              <a:cxnLst/>
              <a:rect l="l" t="t" r="r" b="b"/>
              <a:pathLst>
                <a:path w="1089" h="1320" extrusionOk="0">
                  <a:moveTo>
                    <a:pt x="1043" y="0"/>
                  </a:moveTo>
                  <a:cubicBezTo>
                    <a:pt x="522" y="251"/>
                    <a:pt x="126" y="733"/>
                    <a:pt x="0" y="1274"/>
                  </a:cubicBezTo>
                  <a:cubicBezTo>
                    <a:pt x="0" y="1294"/>
                    <a:pt x="0" y="1319"/>
                    <a:pt x="20" y="1319"/>
                  </a:cubicBezTo>
                  <a:cubicBezTo>
                    <a:pt x="40" y="1319"/>
                    <a:pt x="40" y="1319"/>
                    <a:pt x="40" y="1294"/>
                  </a:cubicBezTo>
                  <a:cubicBezTo>
                    <a:pt x="186" y="753"/>
                    <a:pt x="562" y="291"/>
                    <a:pt x="1063" y="41"/>
                  </a:cubicBezTo>
                  <a:cubicBezTo>
                    <a:pt x="1089" y="41"/>
                    <a:pt x="1089" y="21"/>
                    <a:pt x="1089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774187" y="1701629"/>
              <a:ext cx="13844" cy="13328"/>
            </a:xfrm>
            <a:custGeom>
              <a:avLst/>
              <a:gdLst/>
              <a:ahLst/>
              <a:cxnLst/>
              <a:rect l="l" t="t" r="r" b="b"/>
              <a:pathLst>
                <a:path w="483" h="465" extrusionOk="0">
                  <a:moveTo>
                    <a:pt x="241" y="1"/>
                  </a:moveTo>
                  <a:cubicBezTo>
                    <a:pt x="130" y="1"/>
                    <a:pt x="44" y="99"/>
                    <a:pt x="21" y="214"/>
                  </a:cubicBezTo>
                  <a:cubicBezTo>
                    <a:pt x="1" y="339"/>
                    <a:pt x="106" y="445"/>
                    <a:pt x="231" y="465"/>
                  </a:cubicBezTo>
                  <a:cubicBezTo>
                    <a:pt x="357" y="465"/>
                    <a:pt x="462" y="379"/>
                    <a:pt x="482" y="254"/>
                  </a:cubicBezTo>
                  <a:cubicBezTo>
                    <a:pt x="482" y="129"/>
                    <a:pt x="397" y="28"/>
                    <a:pt x="271" y="3"/>
                  </a:cubicBezTo>
                  <a:cubicBezTo>
                    <a:pt x="261" y="2"/>
                    <a:pt x="251" y="1"/>
                    <a:pt x="24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672406" y="1711919"/>
              <a:ext cx="33535" cy="35971"/>
            </a:xfrm>
            <a:custGeom>
              <a:avLst/>
              <a:gdLst/>
              <a:ahLst/>
              <a:cxnLst/>
              <a:rect l="l" t="t" r="r" b="b"/>
              <a:pathLst>
                <a:path w="1170" h="1255" extrusionOk="0">
                  <a:moveTo>
                    <a:pt x="41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1" y="20"/>
                    <a:pt x="1" y="45"/>
                    <a:pt x="21" y="45"/>
                  </a:cubicBezTo>
                  <a:cubicBezTo>
                    <a:pt x="542" y="251"/>
                    <a:pt x="939" y="712"/>
                    <a:pt x="1109" y="1234"/>
                  </a:cubicBezTo>
                  <a:cubicBezTo>
                    <a:pt x="1109" y="1254"/>
                    <a:pt x="1129" y="1254"/>
                    <a:pt x="1129" y="1254"/>
                  </a:cubicBezTo>
                  <a:lnTo>
                    <a:pt x="1149" y="1254"/>
                  </a:lnTo>
                  <a:cubicBezTo>
                    <a:pt x="1149" y="1254"/>
                    <a:pt x="1169" y="1234"/>
                    <a:pt x="1149" y="1234"/>
                  </a:cubicBezTo>
                  <a:cubicBezTo>
                    <a:pt x="984" y="672"/>
                    <a:pt x="563" y="211"/>
                    <a:pt x="4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666960" y="1709483"/>
              <a:ext cx="13815" cy="13242"/>
            </a:xfrm>
            <a:custGeom>
              <a:avLst/>
              <a:gdLst/>
              <a:ahLst/>
              <a:cxnLst/>
              <a:rect l="l" t="t" r="r" b="b"/>
              <a:pathLst>
                <a:path w="482" h="462" extrusionOk="0">
                  <a:moveTo>
                    <a:pt x="254" y="1"/>
                  </a:moveTo>
                  <a:cubicBezTo>
                    <a:pt x="240" y="1"/>
                    <a:pt x="226" y="2"/>
                    <a:pt x="211" y="5"/>
                  </a:cubicBezTo>
                  <a:cubicBezTo>
                    <a:pt x="86" y="25"/>
                    <a:pt x="0" y="150"/>
                    <a:pt x="25" y="256"/>
                  </a:cubicBezTo>
                  <a:cubicBezTo>
                    <a:pt x="45" y="381"/>
                    <a:pt x="151" y="461"/>
                    <a:pt x="276" y="461"/>
                  </a:cubicBezTo>
                  <a:cubicBezTo>
                    <a:pt x="401" y="441"/>
                    <a:pt x="482" y="316"/>
                    <a:pt x="462" y="191"/>
                  </a:cubicBezTo>
                  <a:cubicBezTo>
                    <a:pt x="444" y="80"/>
                    <a:pt x="360" y="1"/>
                    <a:pt x="254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802935" y="1821582"/>
              <a:ext cx="16854" cy="42592"/>
            </a:xfrm>
            <a:custGeom>
              <a:avLst/>
              <a:gdLst/>
              <a:ahLst/>
              <a:cxnLst/>
              <a:rect l="l" t="t" r="r" b="b"/>
              <a:pathLst>
                <a:path w="588" h="1486" extrusionOk="0">
                  <a:moveTo>
                    <a:pt x="46" y="1"/>
                  </a:moveTo>
                  <a:lnTo>
                    <a:pt x="1" y="41"/>
                  </a:lnTo>
                  <a:cubicBezTo>
                    <a:pt x="297" y="397"/>
                    <a:pt x="397" y="858"/>
                    <a:pt x="482" y="1295"/>
                  </a:cubicBezTo>
                  <a:cubicBezTo>
                    <a:pt x="502" y="1360"/>
                    <a:pt x="522" y="1420"/>
                    <a:pt x="547" y="1485"/>
                  </a:cubicBezTo>
                  <a:lnTo>
                    <a:pt x="587" y="1460"/>
                  </a:lnTo>
                  <a:cubicBezTo>
                    <a:pt x="567" y="1400"/>
                    <a:pt x="547" y="1335"/>
                    <a:pt x="547" y="1275"/>
                  </a:cubicBezTo>
                  <a:cubicBezTo>
                    <a:pt x="442" y="833"/>
                    <a:pt x="337" y="377"/>
                    <a:pt x="4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807120" y="1861136"/>
              <a:ext cx="19863" cy="17541"/>
            </a:xfrm>
            <a:custGeom>
              <a:avLst/>
              <a:gdLst/>
              <a:ahLst/>
              <a:cxnLst/>
              <a:rect l="l" t="t" r="r" b="b"/>
              <a:pathLst>
                <a:path w="693" h="612" extrusionOk="0">
                  <a:moveTo>
                    <a:pt x="376" y="0"/>
                  </a:moveTo>
                  <a:cubicBezTo>
                    <a:pt x="276" y="60"/>
                    <a:pt x="151" y="166"/>
                    <a:pt x="65" y="271"/>
                  </a:cubicBezTo>
                  <a:cubicBezTo>
                    <a:pt x="25" y="291"/>
                    <a:pt x="0" y="331"/>
                    <a:pt x="25" y="356"/>
                  </a:cubicBezTo>
                  <a:cubicBezTo>
                    <a:pt x="25" y="396"/>
                    <a:pt x="65" y="396"/>
                    <a:pt x="105" y="396"/>
                  </a:cubicBezTo>
                  <a:cubicBezTo>
                    <a:pt x="125" y="396"/>
                    <a:pt x="151" y="376"/>
                    <a:pt x="191" y="376"/>
                  </a:cubicBezTo>
                  <a:cubicBezTo>
                    <a:pt x="171" y="436"/>
                    <a:pt x="191" y="502"/>
                    <a:pt x="211" y="542"/>
                  </a:cubicBezTo>
                  <a:cubicBezTo>
                    <a:pt x="227" y="575"/>
                    <a:pt x="244" y="612"/>
                    <a:pt x="275" y="612"/>
                  </a:cubicBezTo>
                  <a:cubicBezTo>
                    <a:pt x="281" y="612"/>
                    <a:pt x="288" y="610"/>
                    <a:pt x="296" y="607"/>
                  </a:cubicBezTo>
                  <a:cubicBezTo>
                    <a:pt x="316" y="607"/>
                    <a:pt x="336" y="582"/>
                    <a:pt x="336" y="562"/>
                  </a:cubicBezTo>
                  <a:cubicBezTo>
                    <a:pt x="356" y="542"/>
                    <a:pt x="356" y="522"/>
                    <a:pt x="376" y="502"/>
                  </a:cubicBezTo>
                  <a:cubicBezTo>
                    <a:pt x="376" y="522"/>
                    <a:pt x="401" y="542"/>
                    <a:pt x="441" y="562"/>
                  </a:cubicBezTo>
                  <a:cubicBezTo>
                    <a:pt x="455" y="576"/>
                    <a:pt x="479" y="592"/>
                    <a:pt x="501" y="592"/>
                  </a:cubicBezTo>
                  <a:cubicBezTo>
                    <a:pt x="510" y="592"/>
                    <a:pt x="519" y="589"/>
                    <a:pt x="527" y="582"/>
                  </a:cubicBezTo>
                  <a:cubicBezTo>
                    <a:pt x="567" y="562"/>
                    <a:pt x="567" y="522"/>
                    <a:pt x="567" y="502"/>
                  </a:cubicBezTo>
                  <a:cubicBezTo>
                    <a:pt x="567" y="483"/>
                    <a:pt x="550" y="443"/>
                    <a:pt x="547" y="421"/>
                  </a:cubicBezTo>
                  <a:lnTo>
                    <a:pt x="547" y="421"/>
                  </a:lnTo>
                  <a:cubicBezTo>
                    <a:pt x="552" y="456"/>
                    <a:pt x="608" y="456"/>
                    <a:pt x="627" y="456"/>
                  </a:cubicBezTo>
                  <a:cubicBezTo>
                    <a:pt x="672" y="436"/>
                    <a:pt x="692" y="396"/>
                    <a:pt x="692" y="376"/>
                  </a:cubicBezTo>
                  <a:cubicBezTo>
                    <a:pt x="692" y="331"/>
                    <a:pt x="672" y="291"/>
                    <a:pt x="652" y="271"/>
                  </a:cubicBezTo>
                  <a:cubicBezTo>
                    <a:pt x="607" y="166"/>
                    <a:pt x="502" y="60"/>
                    <a:pt x="376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640075" y="1826913"/>
              <a:ext cx="24621" cy="38981"/>
            </a:xfrm>
            <a:custGeom>
              <a:avLst/>
              <a:gdLst/>
              <a:ahLst/>
              <a:cxnLst/>
              <a:rect l="l" t="t" r="r" b="b"/>
              <a:pathLst>
                <a:path w="859" h="1360" extrusionOk="0">
                  <a:moveTo>
                    <a:pt x="813" y="0"/>
                  </a:moveTo>
                  <a:cubicBezTo>
                    <a:pt x="462" y="316"/>
                    <a:pt x="271" y="733"/>
                    <a:pt x="86" y="1149"/>
                  </a:cubicBezTo>
                  <a:cubicBezTo>
                    <a:pt x="61" y="1214"/>
                    <a:pt x="21" y="1274"/>
                    <a:pt x="0" y="1339"/>
                  </a:cubicBezTo>
                  <a:lnTo>
                    <a:pt x="41" y="1360"/>
                  </a:lnTo>
                  <a:cubicBezTo>
                    <a:pt x="86" y="1299"/>
                    <a:pt x="106" y="1234"/>
                    <a:pt x="126" y="1174"/>
                  </a:cubicBezTo>
                  <a:cubicBezTo>
                    <a:pt x="311" y="753"/>
                    <a:pt x="502" y="336"/>
                    <a:pt x="858" y="46"/>
                  </a:cubicBezTo>
                  <a:lnTo>
                    <a:pt x="813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631734" y="1862856"/>
              <a:ext cx="19147" cy="18143"/>
            </a:xfrm>
            <a:custGeom>
              <a:avLst/>
              <a:gdLst/>
              <a:ahLst/>
              <a:cxnLst/>
              <a:rect l="l" t="t" r="r" b="b"/>
              <a:pathLst>
                <a:path w="668" h="633" extrusionOk="0">
                  <a:moveTo>
                    <a:pt x="352" y="0"/>
                  </a:moveTo>
                  <a:cubicBezTo>
                    <a:pt x="251" y="45"/>
                    <a:pt x="126" y="126"/>
                    <a:pt x="41" y="211"/>
                  </a:cubicBezTo>
                  <a:cubicBezTo>
                    <a:pt x="21" y="251"/>
                    <a:pt x="1" y="271"/>
                    <a:pt x="1" y="316"/>
                  </a:cubicBezTo>
                  <a:cubicBezTo>
                    <a:pt x="1" y="336"/>
                    <a:pt x="1" y="376"/>
                    <a:pt x="21" y="396"/>
                  </a:cubicBezTo>
                  <a:cubicBezTo>
                    <a:pt x="38" y="407"/>
                    <a:pt x="59" y="413"/>
                    <a:pt x="79" y="413"/>
                  </a:cubicBezTo>
                  <a:cubicBezTo>
                    <a:pt x="105" y="413"/>
                    <a:pt x="126" y="402"/>
                    <a:pt x="126" y="376"/>
                  </a:cubicBezTo>
                  <a:lnTo>
                    <a:pt x="126" y="376"/>
                  </a:lnTo>
                  <a:cubicBezTo>
                    <a:pt x="126" y="421"/>
                    <a:pt x="101" y="442"/>
                    <a:pt x="81" y="462"/>
                  </a:cubicBezTo>
                  <a:cubicBezTo>
                    <a:pt x="81" y="482"/>
                    <a:pt x="81" y="522"/>
                    <a:pt x="101" y="547"/>
                  </a:cubicBezTo>
                  <a:cubicBezTo>
                    <a:pt x="126" y="567"/>
                    <a:pt x="166" y="567"/>
                    <a:pt x="206" y="567"/>
                  </a:cubicBezTo>
                  <a:cubicBezTo>
                    <a:pt x="226" y="547"/>
                    <a:pt x="271" y="522"/>
                    <a:pt x="271" y="482"/>
                  </a:cubicBezTo>
                  <a:cubicBezTo>
                    <a:pt x="291" y="522"/>
                    <a:pt x="291" y="547"/>
                    <a:pt x="291" y="567"/>
                  </a:cubicBezTo>
                  <a:cubicBezTo>
                    <a:pt x="291" y="587"/>
                    <a:pt x="312" y="627"/>
                    <a:pt x="332" y="627"/>
                  </a:cubicBezTo>
                  <a:cubicBezTo>
                    <a:pt x="340" y="631"/>
                    <a:pt x="349" y="633"/>
                    <a:pt x="357" y="633"/>
                  </a:cubicBezTo>
                  <a:cubicBezTo>
                    <a:pt x="391" y="633"/>
                    <a:pt x="421" y="603"/>
                    <a:pt x="437" y="587"/>
                  </a:cubicBezTo>
                  <a:cubicBezTo>
                    <a:pt x="457" y="522"/>
                    <a:pt x="477" y="462"/>
                    <a:pt x="477" y="396"/>
                  </a:cubicBezTo>
                  <a:cubicBezTo>
                    <a:pt x="522" y="421"/>
                    <a:pt x="542" y="442"/>
                    <a:pt x="562" y="462"/>
                  </a:cubicBezTo>
                  <a:cubicBezTo>
                    <a:pt x="602" y="462"/>
                    <a:pt x="648" y="462"/>
                    <a:pt x="648" y="421"/>
                  </a:cubicBezTo>
                  <a:cubicBezTo>
                    <a:pt x="668" y="396"/>
                    <a:pt x="648" y="356"/>
                    <a:pt x="627" y="336"/>
                  </a:cubicBezTo>
                  <a:cubicBezTo>
                    <a:pt x="562" y="211"/>
                    <a:pt x="457" y="106"/>
                    <a:pt x="35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626260" y="1696957"/>
              <a:ext cx="205453" cy="241969"/>
            </a:xfrm>
            <a:custGeom>
              <a:avLst/>
              <a:gdLst/>
              <a:ahLst/>
              <a:cxnLst/>
              <a:rect l="l" t="t" r="r" b="b"/>
              <a:pathLst>
                <a:path w="7168" h="8442" extrusionOk="0">
                  <a:moveTo>
                    <a:pt x="733" y="5412"/>
                  </a:moveTo>
                  <a:lnTo>
                    <a:pt x="733" y="5412"/>
                  </a:lnTo>
                  <a:cubicBezTo>
                    <a:pt x="693" y="5517"/>
                    <a:pt x="648" y="5623"/>
                    <a:pt x="608" y="5708"/>
                  </a:cubicBezTo>
                  <a:cubicBezTo>
                    <a:pt x="588" y="5748"/>
                    <a:pt x="588" y="5768"/>
                    <a:pt x="568" y="5808"/>
                  </a:cubicBezTo>
                  <a:cubicBezTo>
                    <a:pt x="588" y="5833"/>
                    <a:pt x="608" y="5853"/>
                    <a:pt x="628" y="5873"/>
                  </a:cubicBezTo>
                  <a:cubicBezTo>
                    <a:pt x="648" y="5708"/>
                    <a:pt x="693" y="5558"/>
                    <a:pt x="733" y="5412"/>
                  </a:cubicBezTo>
                  <a:close/>
                  <a:moveTo>
                    <a:pt x="5432" y="166"/>
                  </a:moveTo>
                  <a:cubicBezTo>
                    <a:pt x="5558" y="191"/>
                    <a:pt x="5643" y="292"/>
                    <a:pt x="5643" y="417"/>
                  </a:cubicBezTo>
                  <a:cubicBezTo>
                    <a:pt x="5623" y="522"/>
                    <a:pt x="5518" y="628"/>
                    <a:pt x="5412" y="628"/>
                  </a:cubicBezTo>
                  <a:lnTo>
                    <a:pt x="5392" y="628"/>
                  </a:lnTo>
                  <a:cubicBezTo>
                    <a:pt x="5287" y="608"/>
                    <a:pt x="5207" y="522"/>
                    <a:pt x="5182" y="442"/>
                  </a:cubicBezTo>
                  <a:cubicBezTo>
                    <a:pt x="4831" y="668"/>
                    <a:pt x="4555" y="1044"/>
                    <a:pt x="4429" y="1465"/>
                  </a:cubicBezTo>
                  <a:cubicBezTo>
                    <a:pt x="4831" y="1591"/>
                    <a:pt x="5182" y="1821"/>
                    <a:pt x="5458" y="2152"/>
                  </a:cubicBezTo>
                  <a:cubicBezTo>
                    <a:pt x="5854" y="2634"/>
                    <a:pt x="6104" y="3301"/>
                    <a:pt x="6210" y="3973"/>
                  </a:cubicBezTo>
                  <a:lnTo>
                    <a:pt x="6210" y="4118"/>
                  </a:lnTo>
                  <a:cubicBezTo>
                    <a:pt x="6230" y="4203"/>
                    <a:pt x="6230" y="4284"/>
                    <a:pt x="6250" y="4369"/>
                  </a:cubicBezTo>
                  <a:cubicBezTo>
                    <a:pt x="6395" y="4600"/>
                    <a:pt x="6541" y="4850"/>
                    <a:pt x="6666" y="5121"/>
                  </a:cubicBezTo>
                  <a:cubicBezTo>
                    <a:pt x="6666" y="5141"/>
                    <a:pt x="6666" y="5141"/>
                    <a:pt x="6686" y="5161"/>
                  </a:cubicBezTo>
                  <a:cubicBezTo>
                    <a:pt x="6771" y="5392"/>
                    <a:pt x="6857" y="5643"/>
                    <a:pt x="6897" y="5894"/>
                  </a:cubicBezTo>
                  <a:cubicBezTo>
                    <a:pt x="6917" y="5934"/>
                    <a:pt x="6937" y="5959"/>
                    <a:pt x="6962" y="5999"/>
                  </a:cubicBezTo>
                  <a:cubicBezTo>
                    <a:pt x="6982" y="6019"/>
                    <a:pt x="7002" y="6059"/>
                    <a:pt x="7002" y="6104"/>
                  </a:cubicBezTo>
                  <a:cubicBezTo>
                    <a:pt x="7002" y="6124"/>
                    <a:pt x="6982" y="6164"/>
                    <a:pt x="6937" y="6184"/>
                  </a:cubicBezTo>
                  <a:cubicBezTo>
                    <a:pt x="6962" y="6335"/>
                    <a:pt x="6962" y="6500"/>
                    <a:pt x="6917" y="6666"/>
                  </a:cubicBezTo>
                  <a:cubicBezTo>
                    <a:pt x="6897" y="6811"/>
                    <a:pt x="6837" y="6962"/>
                    <a:pt x="6751" y="7087"/>
                  </a:cubicBezTo>
                  <a:cubicBezTo>
                    <a:pt x="6731" y="7087"/>
                    <a:pt x="6731" y="7107"/>
                    <a:pt x="6731" y="7107"/>
                  </a:cubicBezTo>
                  <a:cubicBezTo>
                    <a:pt x="6646" y="7213"/>
                    <a:pt x="6541" y="7313"/>
                    <a:pt x="6435" y="7378"/>
                  </a:cubicBezTo>
                  <a:cubicBezTo>
                    <a:pt x="6435" y="7398"/>
                    <a:pt x="6435" y="7398"/>
                    <a:pt x="6415" y="7398"/>
                  </a:cubicBezTo>
                  <a:cubicBezTo>
                    <a:pt x="6355" y="7438"/>
                    <a:pt x="6270" y="7483"/>
                    <a:pt x="6185" y="7523"/>
                  </a:cubicBezTo>
                  <a:cubicBezTo>
                    <a:pt x="6019" y="7589"/>
                    <a:pt x="5854" y="7609"/>
                    <a:pt x="5683" y="7609"/>
                  </a:cubicBezTo>
                  <a:lnTo>
                    <a:pt x="5518" y="7609"/>
                  </a:lnTo>
                  <a:cubicBezTo>
                    <a:pt x="5352" y="7589"/>
                    <a:pt x="5182" y="7544"/>
                    <a:pt x="5036" y="7463"/>
                  </a:cubicBezTo>
                  <a:cubicBezTo>
                    <a:pt x="4976" y="7418"/>
                    <a:pt x="4891" y="7398"/>
                    <a:pt x="4851" y="7358"/>
                  </a:cubicBezTo>
                  <a:lnTo>
                    <a:pt x="4851" y="7358"/>
                  </a:lnTo>
                  <a:lnTo>
                    <a:pt x="4871" y="7754"/>
                  </a:lnTo>
                  <a:cubicBezTo>
                    <a:pt x="5016" y="7814"/>
                    <a:pt x="5809" y="8170"/>
                    <a:pt x="5809" y="8256"/>
                  </a:cubicBezTo>
                  <a:cubicBezTo>
                    <a:pt x="5809" y="8256"/>
                    <a:pt x="5789" y="8276"/>
                    <a:pt x="5748" y="8276"/>
                  </a:cubicBezTo>
                  <a:cubicBezTo>
                    <a:pt x="5518" y="8276"/>
                    <a:pt x="4831" y="8110"/>
                    <a:pt x="4806" y="8065"/>
                  </a:cubicBezTo>
                  <a:cubicBezTo>
                    <a:pt x="4806" y="8045"/>
                    <a:pt x="4806" y="7965"/>
                    <a:pt x="4831" y="7880"/>
                  </a:cubicBezTo>
                  <a:lnTo>
                    <a:pt x="4785" y="7313"/>
                  </a:lnTo>
                  <a:lnTo>
                    <a:pt x="4765" y="7293"/>
                  </a:lnTo>
                  <a:lnTo>
                    <a:pt x="4745" y="7273"/>
                  </a:lnTo>
                  <a:cubicBezTo>
                    <a:pt x="4535" y="7338"/>
                    <a:pt x="4304" y="7378"/>
                    <a:pt x="4098" y="7398"/>
                  </a:cubicBezTo>
                  <a:cubicBezTo>
                    <a:pt x="4013" y="7544"/>
                    <a:pt x="3928" y="7689"/>
                    <a:pt x="3848" y="7839"/>
                  </a:cubicBezTo>
                  <a:cubicBezTo>
                    <a:pt x="3762" y="7689"/>
                    <a:pt x="3702" y="7544"/>
                    <a:pt x="3617" y="7418"/>
                  </a:cubicBezTo>
                  <a:cubicBezTo>
                    <a:pt x="3366" y="7398"/>
                    <a:pt x="3095" y="7358"/>
                    <a:pt x="2845" y="7293"/>
                  </a:cubicBezTo>
                  <a:cubicBezTo>
                    <a:pt x="2845" y="7313"/>
                    <a:pt x="2825" y="7313"/>
                    <a:pt x="2799" y="7338"/>
                  </a:cubicBezTo>
                  <a:lnTo>
                    <a:pt x="2779" y="7358"/>
                  </a:lnTo>
                  <a:lnTo>
                    <a:pt x="2699" y="7920"/>
                  </a:lnTo>
                  <a:lnTo>
                    <a:pt x="2699" y="8110"/>
                  </a:lnTo>
                  <a:cubicBezTo>
                    <a:pt x="2674" y="8150"/>
                    <a:pt x="2047" y="8256"/>
                    <a:pt x="1796" y="8256"/>
                  </a:cubicBezTo>
                  <a:cubicBezTo>
                    <a:pt x="1736" y="8256"/>
                    <a:pt x="1696" y="8236"/>
                    <a:pt x="1696" y="8236"/>
                  </a:cubicBezTo>
                  <a:cubicBezTo>
                    <a:pt x="1696" y="8150"/>
                    <a:pt x="2509" y="7839"/>
                    <a:pt x="2674" y="7774"/>
                  </a:cubicBezTo>
                  <a:lnTo>
                    <a:pt x="2719" y="7398"/>
                  </a:lnTo>
                  <a:lnTo>
                    <a:pt x="2719" y="7398"/>
                  </a:lnTo>
                  <a:cubicBezTo>
                    <a:pt x="2654" y="7438"/>
                    <a:pt x="2614" y="7483"/>
                    <a:pt x="2549" y="7503"/>
                  </a:cubicBezTo>
                  <a:cubicBezTo>
                    <a:pt x="2403" y="7589"/>
                    <a:pt x="2238" y="7649"/>
                    <a:pt x="2072" y="7689"/>
                  </a:cubicBezTo>
                  <a:lnTo>
                    <a:pt x="2047" y="7689"/>
                  </a:lnTo>
                  <a:cubicBezTo>
                    <a:pt x="1967" y="7689"/>
                    <a:pt x="1882" y="7714"/>
                    <a:pt x="1821" y="7714"/>
                  </a:cubicBezTo>
                  <a:cubicBezTo>
                    <a:pt x="1671" y="7714"/>
                    <a:pt x="1546" y="7689"/>
                    <a:pt x="1400" y="7649"/>
                  </a:cubicBezTo>
                  <a:cubicBezTo>
                    <a:pt x="1320" y="7609"/>
                    <a:pt x="1235" y="7564"/>
                    <a:pt x="1149" y="7523"/>
                  </a:cubicBezTo>
                  <a:cubicBezTo>
                    <a:pt x="1024" y="7438"/>
                    <a:pt x="919" y="7358"/>
                    <a:pt x="839" y="7253"/>
                  </a:cubicBezTo>
                  <a:lnTo>
                    <a:pt x="818" y="7233"/>
                  </a:lnTo>
                  <a:cubicBezTo>
                    <a:pt x="733" y="7127"/>
                    <a:pt x="648" y="6982"/>
                    <a:pt x="608" y="6836"/>
                  </a:cubicBezTo>
                  <a:cubicBezTo>
                    <a:pt x="588" y="6686"/>
                    <a:pt x="568" y="6561"/>
                    <a:pt x="568" y="6415"/>
                  </a:cubicBezTo>
                  <a:lnTo>
                    <a:pt x="523" y="6415"/>
                  </a:lnTo>
                  <a:cubicBezTo>
                    <a:pt x="503" y="6415"/>
                    <a:pt x="482" y="6375"/>
                    <a:pt x="482" y="6355"/>
                  </a:cubicBezTo>
                  <a:cubicBezTo>
                    <a:pt x="482" y="6335"/>
                    <a:pt x="482" y="6310"/>
                    <a:pt x="462" y="6270"/>
                  </a:cubicBezTo>
                  <a:cubicBezTo>
                    <a:pt x="462" y="6310"/>
                    <a:pt x="417" y="6335"/>
                    <a:pt x="397" y="6355"/>
                  </a:cubicBezTo>
                  <a:lnTo>
                    <a:pt x="357" y="6355"/>
                  </a:lnTo>
                  <a:cubicBezTo>
                    <a:pt x="337" y="6355"/>
                    <a:pt x="317" y="6355"/>
                    <a:pt x="292" y="6335"/>
                  </a:cubicBezTo>
                  <a:cubicBezTo>
                    <a:pt x="272" y="6310"/>
                    <a:pt x="272" y="6270"/>
                    <a:pt x="272" y="6250"/>
                  </a:cubicBezTo>
                  <a:cubicBezTo>
                    <a:pt x="292" y="6230"/>
                    <a:pt x="292" y="6209"/>
                    <a:pt x="317" y="6184"/>
                  </a:cubicBezTo>
                  <a:cubicBezTo>
                    <a:pt x="292" y="6184"/>
                    <a:pt x="292" y="6209"/>
                    <a:pt x="272" y="6209"/>
                  </a:cubicBezTo>
                  <a:cubicBezTo>
                    <a:pt x="252" y="6209"/>
                    <a:pt x="232" y="6184"/>
                    <a:pt x="212" y="6184"/>
                  </a:cubicBezTo>
                  <a:cubicBezTo>
                    <a:pt x="192" y="6164"/>
                    <a:pt x="192" y="6124"/>
                    <a:pt x="192" y="6104"/>
                  </a:cubicBezTo>
                  <a:cubicBezTo>
                    <a:pt x="192" y="6059"/>
                    <a:pt x="212" y="6039"/>
                    <a:pt x="232" y="5999"/>
                  </a:cubicBezTo>
                  <a:cubicBezTo>
                    <a:pt x="292" y="5914"/>
                    <a:pt x="397" y="5853"/>
                    <a:pt x="503" y="5808"/>
                  </a:cubicBezTo>
                  <a:cubicBezTo>
                    <a:pt x="523" y="5768"/>
                    <a:pt x="543" y="5728"/>
                    <a:pt x="568" y="5683"/>
                  </a:cubicBezTo>
                  <a:cubicBezTo>
                    <a:pt x="648" y="5477"/>
                    <a:pt x="753" y="5247"/>
                    <a:pt x="879" y="5056"/>
                  </a:cubicBezTo>
                  <a:cubicBezTo>
                    <a:pt x="984" y="4785"/>
                    <a:pt x="1129" y="4534"/>
                    <a:pt x="1295" y="4304"/>
                  </a:cubicBezTo>
                  <a:lnTo>
                    <a:pt x="1295" y="4284"/>
                  </a:lnTo>
                  <a:cubicBezTo>
                    <a:pt x="1400" y="3531"/>
                    <a:pt x="1611" y="2739"/>
                    <a:pt x="2092" y="2152"/>
                  </a:cubicBezTo>
                  <a:cubicBezTo>
                    <a:pt x="2218" y="1987"/>
                    <a:pt x="2343" y="1861"/>
                    <a:pt x="2489" y="1756"/>
                  </a:cubicBezTo>
                  <a:cubicBezTo>
                    <a:pt x="2549" y="1716"/>
                    <a:pt x="2614" y="1671"/>
                    <a:pt x="2674" y="1631"/>
                  </a:cubicBezTo>
                  <a:cubicBezTo>
                    <a:pt x="2529" y="1254"/>
                    <a:pt x="2238" y="918"/>
                    <a:pt x="1882" y="693"/>
                  </a:cubicBezTo>
                  <a:cubicBezTo>
                    <a:pt x="1862" y="793"/>
                    <a:pt x="1796" y="878"/>
                    <a:pt x="1696" y="898"/>
                  </a:cubicBezTo>
                  <a:lnTo>
                    <a:pt x="1651" y="898"/>
                  </a:lnTo>
                  <a:cubicBezTo>
                    <a:pt x="1546" y="898"/>
                    <a:pt x="1445" y="818"/>
                    <a:pt x="1445" y="693"/>
                  </a:cubicBezTo>
                  <a:cubicBezTo>
                    <a:pt x="1420" y="587"/>
                    <a:pt x="1506" y="462"/>
                    <a:pt x="1631" y="442"/>
                  </a:cubicBezTo>
                  <a:lnTo>
                    <a:pt x="1651" y="442"/>
                  </a:lnTo>
                  <a:cubicBezTo>
                    <a:pt x="1776" y="442"/>
                    <a:pt x="1862" y="522"/>
                    <a:pt x="1882" y="628"/>
                  </a:cubicBezTo>
                  <a:lnTo>
                    <a:pt x="1882" y="648"/>
                  </a:lnTo>
                  <a:cubicBezTo>
                    <a:pt x="2258" y="858"/>
                    <a:pt x="2549" y="1214"/>
                    <a:pt x="2719" y="1611"/>
                  </a:cubicBezTo>
                  <a:cubicBezTo>
                    <a:pt x="3030" y="1445"/>
                    <a:pt x="3386" y="1360"/>
                    <a:pt x="3742" y="1360"/>
                  </a:cubicBezTo>
                  <a:cubicBezTo>
                    <a:pt x="3973" y="1360"/>
                    <a:pt x="4179" y="1380"/>
                    <a:pt x="4389" y="1445"/>
                  </a:cubicBezTo>
                  <a:cubicBezTo>
                    <a:pt x="4515" y="1004"/>
                    <a:pt x="4806" y="628"/>
                    <a:pt x="5182" y="377"/>
                  </a:cubicBezTo>
                  <a:cubicBezTo>
                    <a:pt x="5207" y="251"/>
                    <a:pt x="5287" y="166"/>
                    <a:pt x="5412" y="166"/>
                  </a:cubicBezTo>
                  <a:close/>
                  <a:moveTo>
                    <a:pt x="5412" y="1"/>
                  </a:moveTo>
                  <a:cubicBezTo>
                    <a:pt x="5227" y="1"/>
                    <a:pt x="5081" y="106"/>
                    <a:pt x="5036" y="272"/>
                  </a:cubicBezTo>
                  <a:cubicBezTo>
                    <a:pt x="4680" y="522"/>
                    <a:pt x="4429" y="858"/>
                    <a:pt x="4284" y="1234"/>
                  </a:cubicBezTo>
                  <a:cubicBezTo>
                    <a:pt x="4118" y="1214"/>
                    <a:pt x="3928" y="1194"/>
                    <a:pt x="3742" y="1194"/>
                  </a:cubicBezTo>
                  <a:cubicBezTo>
                    <a:pt x="3426" y="1194"/>
                    <a:pt x="3095" y="1254"/>
                    <a:pt x="2799" y="1380"/>
                  </a:cubicBezTo>
                  <a:cubicBezTo>
                    <a:pt x="2634" y="1044"/>
                    <a:pt x="2363" y="733"/>
                    <a:pt x="2027" y="522"/>
                  </a:cubicBezTo>
                  <a:cubicBezTo>
                    <a:pt x="1967" y="377"/>
                    <a:pt x="1821" y="272"/>
                    <a:pt x="1651" y="272"/>
                  </a:cubicBezTo>
                  <a:lnTo>
                    <a:pt x="1591" y="272"/>
                  </a:lnTo>
                  <a:cubicBezTo>
                    <a:pt x="1506" y="292"/>
                    <a:pt x="1400" y="357"/>
                    <a:pt x="1340" y="442"/>
                  </a:cubicBezTo>
                  <a:cubicBezTo>
                    <a:pt x="1275" y="522"/>
                    <a:pt x="1255" y="628"/>
                    <a:pt x="1275" y="733"/>
                  </a:cubicBezTo>
                  <a:cubicBezTo>
                    <a:pt x="1295" y="918"/>
                    <a:pt x="1465" y="1069"/>
                    <a:pt x="1651" y="1069"/>
                  </a:cubicBezTo>
                  <a:cubicBezTo>
                    <a:pt x="1671" y="1069"/>
                    <a:pt x="1696" y="1069"/>
                    <a:pt x="1716" y="1044"/>
                  </a:cubicBezTo>
                  <a:cubicBezTo>
                    <a:pt x="1796" y="1044"/>
                    <a:pt x="1882" y="1004"/>
                    <a:pt x="1947" y="944"/>
                  </a:cubicBezTo>
                  <a:cubicBezTo>
                    <a:pt x="2173" y="1109"/>
                    <a:pt x="2343" y="1320"/>
                    <a:pt x="2468" y="1570"/>
                  </a:cubicBezTo>
                  <a:cubicBezTo>
                    <a:pt x="2448" y="1591"/>
                    <a:pt x="2423" y="1611"/>
                    <a:pt x="2403" y="1611"/>
                  </a:cubicBezTo>
                  <a:cubicBezTo>
                    <a:pt x="2238" y="1736"/>
                    <a:pt x="2092" y="1881"/>
                    <a:pt x="1967" y="2047"/>
                  </a:cubicBezTo>
                  <a:cubicBezTo>
                    <a:pt x="1546" y="2573"/>
                    <a:pt x="1275" y="3281"/>
                    <a:pt x="1129" y="4244"/>
                  </a:cubicBezTo>
                  <a:cubicBezTo>
                    <a:pt x="984" y="4474"/>
                    <a:pt x="839" y="4725"/>
                    <a:pt x="733" y="4976"/>
                  </a:cubicBezTo>
                  <a:cubicBezTo>
                    <a:pt x="608" y="5181"/>
                    <a:pt x="503" y="5412"/>
                    <a:pt x="417" y="5623"/>
                  </a:cubicBezTo>
                  <a:lnTo>
                    <a:pt x="377" y="5683"/>
                  </a:lnTo>
                  <a:cubicBezTo>
                    <a:pt x="272" y="5728"/>
                    <a:pt x="166" y="5808"/>
                    <a:pt x="106" y="5914"/>
                  </a:cubicBezTo>
                  <a:cubicBezTo>
                    <a:pt x="66" y="5934"/>
                    <a:pt x="41" y="5999"/>
                    <a:pt x="21" y="6059"/>
                  </a:cubicBezTo>
                  <a:cubicBezTo>
                    <a:pt x="1" y="6164"/>
                    <a:pt x="41" y="6270"/>
                    <a:pt x="106" y="6310"/>
                  </a:cubicBezTo>
                  <a:cubicBezTo>
                    <a:pt x="126" y="6375"/>
                    <a:pt x="146" y="6415"/>
                    <a:pt x="166" y="6435"/>
                  </a:cubicBezTo>
                  <a:cubicBezTo>
                    <a:pt x="212" y="6500"/>
                    <a:pt x="292" y="6520"/>
                    <a:pt x="357" y="6520"/>
                  </a:cubicBezTo>
                  <a:lnTo>
                    <a:pt x="397" y="6520"/>
                  </a:lnTo>
                  <a:lnTo>
                    <a:pt x="397" y="6540"/>
                  </a:lnTo>
                  <a:cubicBezTo>
                    <a:pt x="397" y="6666"/>
                    <a:pt x="417" y="6771"/>
                    <a:pt x="462" y="6876"/>
                  </a:cubicBezTo>
                  <a:cubicBezTo>
                    <a:pt x="503" y="7042"/>
                    <a:pt x="588" y="7213"/>
                    <a:pt x="693" y="7338"/>
                  </a:cubicBezTo>
                  <a:cubicBezTo>
                    <a:pt x="693" y="7358"/>
                    <a:pt x="713" y="7358"/>
                    <a:pt x="713" y="7378"/>
                  </a:cubicBezTo>
                  <a:cubicBezTo>
                    <a:pt x="818" y="7483"/>
                    <a:pt x="919" y="7589"/>
                    <a:pt x="1044" y="7649"/>
                  </a:cubicBezTo>
                  <a:cubicBezTo>
                    <a:pt x="1069" y="7669"/>
                    <a:pt x="1069" y="7669"/>
                    <a:pt x="1089" y="7669"/>
                  </a:cubicBezTo>
                  <a:cubicBezTo>
                    <a:pt x="1170" y="7734"/>
                    <a:pt x="1255" y="7774"/>
                    <a:pt x="1360" y="7794"/>
                  </a:cubicBezTo>
                  <a:cubicBezTo>
                    <a:pt x="1506" y="7839"/>
                    <a:pt x="1651" y="7880"/>
                    <a:pt x="1821" y="7880"/>
                  </a:cubicBezTo>
                  <a:cubicBezTo>
                    <a:pt x="1882" y="7880"/>
                    <a:pt x="1967" y="7859"/>
                    <a:pt x="2027" y="7859"/>
                  </a:cubicBezTo>
                  <a:cubicBezTo>
                    <a:pt x="1611" y="8025"/>
                    <a:pt x="1506" y="8110"/>
                    <a:pt x="1526" y="8256"/>
                  </a:cubicBezTo>
                  <a:cubicBezTo>
                    <a:pt x="1546" y="8421"/>
                    <a:pt x="1736" y="8421"/>
                    <a:pt x="1796" y="8421"/>
                  </a:cubicBezTo>
                  <a:cubicBezTo>
                    <a:pt x="1947" y="8421"/>
                    <a:pt x="2198" y="8381"/>
                    <a:pt x="2363" y="8361"/>
                  </a:cubicBezTo>
                  <a:cubicBezTo>
                    <a:pt x="2739" y="8296"/>
                    <a:pt x="2799" y="8256"/>
                    <a:pt x="2845" y="8170"/>
                  </a:cubicBezTo>
                  <a:cubicBezTo>
                    <a:pt x="2865" y="8130"/>
                    <a:pt x="2865" y="8065"/>
                    <a:pt x="2865" y="7940"/>
                  </a:cubicBezTo>
                  <a:lnTo>
                    <a:pt x="2925" y="7483"/>
                  </a:lnTo>
                  <a:cubicBezTo>
                    <a:pt x="3115" y="7523"/>
                    <a:pt x="3326" y="7564"/>
                    <a:pt x="3512" y="7589"/>
                  </a:cubicBezTo>
                  <a:lnTo>
                    <a:pt x="3552" y="7649"/>
                  </a:lnTo>
                  <a:lnTo>
                    <a:pt x="3702" y="7920"/>
                  </a:lnTo>
                  <a:lnTo>
                    <a:pt x="3828" y="8170"/>
                  </a:lnTo>
                  <a:lnTo>
                    <a:pt x="3993" y="7920"/>
                  </a:lnTo>
                  <a:cubicBezTo>
                    <a:pt x="4053" y="7814"/>
                    <a:pt x="4118" y="7689"/>
                    <a:pt x="4204" y="7564"/>
                  </a:cubicBezTo>
                  <a:cubicBezTo>
                    <a:pt x="4349" y="7544"/>
                    <a:pt x="4495" y="7523"/>
                    <a:pt x="4620" y="7483"/>
                  </a:cubicBezTo>
                  <a:lnTo>
                    <a:pt x="4660" y="7880"/>
                  </a:lnTo>
                  <a:cubicBezTo>
                    <a:pt x="4640" y="8025"/>
                    <a:pt x="4640" y="8065"/>
                    <a:pt x="4660" y="8110"/>
                  </a:cubicBezTo>
                  <a:cubicBezTo>
                    <a:pt x="4680" y="8216"/>
                    <a:pt x="4745" y="8256"/>
                    <a:pt x="5162" y="8341"/>
                  </a:cubicBezTo>
                  <a:cubicBezTo>
                    <a:pt x="5352" y="8381"/>
                    <a:pt x="5603" y="8441"/>
                    <a:pt x="5748" y="8441"/>
                  </a:cubicBezTo>
                  <a:cubicBezTo>
                    <a:pt x="5914" y="8441"/>
                    <a:pt x="5959" y="8316"/>
                    <a:pt x="5979" y="8276"/>
                  </a:cubicBezTo>
                  <a:cubicBezTo>
                    <a:pt x="5999" y="8130"/>
                    <a:pt x="5894" y="8045"/>
                    <a:pt x="5478" y="7859"/>
                  </a:cubicBezTo>
                  <a:cubicBezTo>
                    <a:pt x="5352" y="7794"/>
                    <a:pt x="5247" y="7734"/>
                    <a:pt x="5142" y="7689"/>
                  </a:cubicBezTo>
                  <a:lnTo>
                    <a:pt x="5142" y="7689"/>
                  </a:lnTo>
                  <a:cubicBezTo>
                    <a:pt x="5247" y="7734"/>
                    <a:pt x="5372" y="7754"/>
                    <a:pt x="5498" y="7774"/>
                  </a:cubicBezTo>
                  <a:lnTo>
                    <a:pt x="5683" y="7774"/>
                  </a:lnTo>
                  <a:cubicBezTo>
                    <a:pt x="5894" y="7774"/>
                    <a:pt x="6059" y="7754"/>
                    <a:pt x="6250" y="7689"/>
                  </a:cubicBezTo>
                  <a:cubicBezTo>
                    <a:pt x="6335" y="7649"/>
                    <a:pt x="6415" y="7609"/>
                    <a:pt x="6501" y="7544"/>
                  </a:cubicBezTo>
                  <a:cubicBezTo>
                    <a:pt x="6521" y="7523"/>
                    <a:pt x="6541" y="7523"/>
                    <a:pt x="6541" y="7523"/>
                  </a:cubicBezTo>
                  <a:cubicBezTo>
                    <a:pt x="6666" y="7438"/>
                    <a:pt x="6771" y="7338"/>
                    <a:pt x="6857" y="7213"/>
                  </a:cubicBezTo>
                  <a:cubicBezTo>
                    <a:pt x="6877" y="7213"/>
                    <a:pt x="6877" y="7187"/>
                    <a:pt x="6877" y="7187"/>
                  </a:cubicBezTo>
                  <a:cubicBezTo>
                    <a:pt x="6982" y="7042"/>
                    <a:pt x="7062" y="6876"/>
                    <a:pt x="7087" y="6711"/>
                  </a:cubicBezTo>
                  <a:cubicBezTo>
                    <a:pt x="7128" y="6540"/>
                    <a:pt x="7128" y="6375"/>
                    <a:pt x="7107" y="6250"/>
                  </a:cubicBezTo>
                  <a:cubicBezTo>
                    <a:pt x="7148" y="6209"/>
                    <a:pt x="7168" y="6144"/>
                    <a:pt x="7168" y="6104"/>
                  </a:cubicBezTo>
                  <a:cubicBezTo>
                    <a:pt x="7168" y="6019"/>
                    <a:pt x="7128" y="5959"/>
                    <a:pt x="7107" y="5914"/>
                  </a:cubicBezTo>
                  <a:cubicBezTo>
                    <a:pt x="7107" y="5894"/>
                    <a:pt x="7087" y="5853"/>
                    <a:pt x="7062" y="5833"/>
                  </a:cubicBezTo>
                  <a:cubicBezTo>
                    <a:pt x="7002" y="5583"/>
                    <a:pt x="6937" y="5352"/>
                    <a:pt x="6837" y="5101"/>
                  </a:cubicBezTo>
                  <a:cubicBezTo>
                    <a:pt x="6837" y="5081"/>
                    <a:pt x="6812" y="5056"/>
                    <a:pt x="6812" y="5036"/>
                  </a:cubicBezTo>
                  <a:cubicBezTo>
                    <a:pt x="6711" y="4785"/>
                    <a:pt x="6561" y="4554"/>
                    <a:pt x="6395" y="4304"/>
                  </a:cubicBezTo>
                  <a:cubicBezTo>
                    <a:pt x="6395" y="4244"/>
                    <a:pt x="6395" y="4158"/>
                    <a:pt x="6375" y="4098"/>
                  </a:cubicBezTo>
                  <a:cubicBezTo>
                    <a:pt x="6375" y="4053"/>
                    <a:pt x="6375" y="3993"/>
                    <a:pt x="6355" y="3953"/>
                  </a:cubicBezTo>
                  <a:cubicBezTo>
                    <a:pt x="6250" y="3175"/>
                    <a:pt x="5979" y="2508"/>
                    <a:pt x="5583" y="2047"/>
                  </a:cubicBezTo>
                  <a:cubicBezTo>
                    <a:pt x="5332" y="1736"/>
                    <a:pt x="5016" y="1505"/>
                    <a:pt x="4660" y="1360"/>
                  </a:cubicBezTo>
                  <a:cubicBezTo>
                    <a:pt x="4765" y="1089"/>
                    <a:pt x="4931" y="858"/>
                    <a:pt x="5142" y="693"/>
                  </a:cubicBezTo>
                  <a:cubicBezTo>
                    <a:pt x="5207" y="733"/>
                    <a:pt x="5287" y="773"/>
                    <a:pt x="5372" y="773"/>
                  </a:cubicBezTo>
                  <a:cubicBezTo>
                    <a:pt x="5392" y="793"/>
                    <a:pt x="5392" y="793"/>
                    <a:pt x="5412" y="793"/>
                  </a:cubicBezTo>
                  <a:cubicBezTo>
                    <a:pt x="5623" y="793"/>
                    <a:pt x="5789" y="628"/>
                    <a:pt x="5809" y="442"/>
                  </a:cubicBezTo>
                  <a:cubicBezTo>
                    <a:pt x="5809" y="337"/>
                    <a:pt x="5789" y="231"/>
                    <a:pt x="5708" y="146"/>
                  </a:cubicBezTo>
                  <a:cubicBezTo>
                    <a:pt x="5643" y="66"/>
                    <a:pt x="5558" y="1"/>
                    <a:pt x="545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9534404" y="4745611"/>
            <a:ext cx="2374873" cy="2108042"/>
            <a:chOff x="4962327" y="1659295"/>
            <a:chExt cx="298319" cy="288115"/>
          </a:xfrm>
        </p:grpSpPr>
        <p:sp>
          <p:nvSpPr>
            <p:cNvPr id="104" name="Google Shape;104;p3"/>
            <p:cNvSpPr/>
            <p:nvPr/>
          </p:nvSpPr>
          <p:spPr>
            <a:xfrm>
              <a:off x="4962327" y="1659295"/>
              <a:ext cx="298319" cy="288115"/>
            </a:xfrm>
            <a:custGeom>
              <a:avLst/>
              <a:gdLst/>
              <a:ahLst/>
              <a:cxnLst/>
              <a:rect l="l" t="t" r="r" b="b"/>
              <a:pathLst>
                <a:path w="10408" h="10052" extrusionOk="0">
                  <a:moveTo>
                    <a:pt x="7188" y="1"/>
                  </a:moveTo>
                  <a:cubicBezTo>
                    <a:pt x="7102" y="1"/>
                    <a:pt x="7022" y="21"/>
                    <a:pt x="6917" y="21"/>
                  </a:cubicBezTo>
                  <a:cubicBezTo>
                    <a:pt x="6601" y="41"/>
                    <a:pt x="6290" y="126"/>
                    <a:pt x="5974" y="206"/>
                  </a:cubicBezTo>
                  <a:cubicBezTo>
                    <a:pt x="5723" y="312"/>
                    <a:pt x="5452" y="417"/>
                    <a:pt x="5222" y="562"/>
                  </a:cubicBezTo>
                  <a:cubicBezTo>
                    <a:pt x="5202" y="562"/>
                    <a:pt x="5182" y="582"/>
                    <a:pt x="5141" y="603"/>
                  </a:cubicBezTo>
                  <a:cubicBezTo>
                    <a:pt x="4951" y="542"/>
                    <a:pt x="4765" y="502"/>
                    <a:pt x="4575" y="477"/>
                  </a:cubicBezTo>
                  <a:cubicBezTo>
                    <a:pt x="4531" y="474"/>
                    <a:pt x="4487" y="473"/>
                    <a:pt x="4443" y="473"/>
                  </a:cubicBezTo>
                  <a:cubicBezTo>
                    <a:pt x="3856" y="473"/>
                    <a:pt x="3247" y="720"/>
                    <a:pt x="2799" y="1149"/>
                  </a:cubicBezTo>
                  <a:cubicBezTo>
                    <a:pt x="2589" y="1335"/>
                    <a:pt x="2423" y="1565"/>
                    <a:pt x="2278" y="1816"/>
                  </a:cubicBezTo>
                  <a:cubicBezTo>
                    <a:pt x="2027" y="1922"/>
                    <a:pt x="1816" y="2027"/>
                    <a:pt x="1671" y="2132"/>
                  </a:cubicBezTo>
                  <a:cubicBezTo>
                    <a:pt x="1275" y="2358"/>
                    <a:pt x="979" y="2568"/>
                    <a:pt x="753" y="2799"/>
                  </a:cubicBezTo>
                  <a:cubicBezTo>
                    <a:pt x="437" y="3135"/>
                    <a:pt x="207" y="3486"/>
                    <a:pt x="81" y="3887"/>
                  </a:cubicBezTo>
                  <a:cubicBezTo>
                    <a:pt x="61" y="3988"/>
                    <a:pt x="21" y="4113"/>
                    <a:pt x="21" y="4218"/>
                  </a:cubicBezTo>
                  <a:lnTo>
                    <a:pt x="1" y="4218"/>
                  </a:lnTo>
                  <a:lnTo>
                    <a:pt x="21" y="4239"/>
                  </a:lnTo>
                  <a:cubicBezTo>
                    <a:pt x="1" y="4389"/>
                    <a:pt x="21" y="4514"/>
                    <a:pt x="41" y="4660"/>
                  </a:cubicBezTo>
                  <a:cubicBezTo>
                    <a:pt x="101" y="4971"/>
                    <a:pt x="292" y="5242"/>
                    <a:pt x="543" y="5412"/>
                  </a:cubicBezTo>
                  <a:cubicBezTo>
                    <a:pt x="721" y="5530"/>
                    <a:pt x="942" y="5584"/>
                    <a:pt x="1167" y="5584"/>
                  </a:cubicBezTo>
                  <a:cubicBezTo>
                    <a:pt x="1258" y="5584"/>
                    <a:pt x="1350" y="5575"/>
                    <a:pt x="1440" y="5558"/>
                  </a:cubicBezTo>
                  <a:cubicBezTo>
                    <a:pt x="1440" y="5808"/>
                    <a:pt x="1505" y="6079"/>
                    <a:pt x="1671" y="6350"/>
                  </a:cubicBezTo>
                  <a:cubicBezTo>
                    <a:pt x="1776" y="6541"/>
                    <a:pt x="1942" y="6706"/>
                    <a:pt x="2152" y="6791"/>
                  </a:cubicBezTo>
                  <a:cubicBezTo>
                    <a:pt x="2279" y="6849"/>
                    <a:pt x="2417" y="6881"/>
                    <a:pt x="2561" y="6881"/>
                  </a:cubicBezTo>
                  <a:cubicBezTo>
                    <a:pt x="2680" y="6881"/>
                    <a:pt x="2802" y="6859"/>
                    <a:pt x="2925" y="6811"/>
                  </a:cubicBezTo>
                  <a:cubicBezTo>
                    <a:pt x="3196" y="6726"/>
                    <a:pt x="3446" y="6541"/>
                    <a:pt x="3637" y="6290"/>
                  </a:cubicBezTo>
                  <a:cubicBezTo>
                    <a:pt x="3697" y="6350"/>
                    <a:pt x="3762" y="6435"/>
                    <a:pt x="3822" y="6520"/>
                  </a:cubicBezTo>
                  <a:cubicBezTo>
                    <a:pt x="3968" y="6666"/>
                    <a:pt x="4159" y="6791"/>
                    <a:pt x="4344" y="6872"/>
                  </a:cubicBezTo>
                  <a:cubicBezTo>
                    <a:pt x="4481" y="6922"/>
                    <a:pt x="4618" y="6943"/>
                    <a:pt x="4745" y="6943"/>
                  </a:cubicBezTo>
                  <a:cubicBezTo>
                    <a:pt x="4833" y="6943"/>
                    <a:pt x="4916" y="6933"/>
                    <a:pt x="4991" y="6917"/>
                  </a:cubicBezTo>
                  <a:cubicBezTo>
                    <a:pt x="5016" y="6917"/>
                    <a:pt x="5036" y="6917"/>
                    <a:pt x="5056" y="6897"/>
                  </a:cubicBezTo>
                  <a:lnTo>
                    <a:pt x="5056" y="6897"/>
                  </a:lnTo>
                  <a:cubicBezTo>
                    <a:pt x="5056" y="7333"/>
                    <a:pt x="5016" y="7814"/>
                    <a:pt x="4931" y="8316"/>
                  </a:cubicBezTo>
                  <a:cubicBezTo>
                    <a:pt x="4931" y="8336"/>
                    <a:pt x="4931" y="8356"/>
                    <a:pt x="4911" y="8376"/>
                  </a:cubicBezTo>
                  <a:cubicBezTo>
                    <a:pt x="4053" y="8421"/>
                    <a:pt x="3236" y="8672"/>
                    <a:pt x="2549" y="9108"/>
                  </a:cubicBezTo>
                  <a:lnTo>
                    <a:pt x="1084" y="10031"/>
                  </a:lnTo>
                  <a:lnTo>
                    <a:pt x="10407" y="10051"/>
                  </a:lnTo>
                  <a:lnTo>
                    <a:pt x="8085" y="9068"/>
                  </a:lnTo>
                  <a:cubicBezTo>
                    <a:pt x="7649" y="8903"/>
                    <a:pt x="7273" y="8752"/>
                    <a:pt x="6917" y="8652"/>
                  </a:cubicBezTo>
                  <a:cubicBezTo>
                    <a:pt x="7102" y="8501"/>
                    <a:pt x="7293" y="8336"/>
                    <a:pt x="7438" y="8150"/>
                  </a:cubicBezTo>
                  <a:cubicBezTo>
                    <a:pt x="7774" y="7729"/>
                    <a:pt x="7960" y="7208"/>
                    <a:pt x="7960" y="6686"/>
                  </a:cubicBezTo>
                  <a:lnTo>
                    <a:pt x="7920" y="5848"/>
                  </a:lnTo>
                  <a:lnTo>
                    <a:pt x="7208" y="6144"/>
                  </a:lnTo>
                  <a:lnTo>
                    <a:pt x="7168" y="6164"/>
                  </a:lnTo>
                  <a:lnTo>
                    <a:pt x="7148" y="6184"/>
                  </a:lnTo>
                  <a:cubicBezTo>
                    <a:pt x="6771" y="6350"/>
                    <a:pt x="6415" y="6541"/>
                    <a:pt x="6119" y="6771"/>
                  </a:cubicBezTo>
                  <a:cubicBezTo>
                    <a:pt x="6119" y="6455"/>
                    <a:pt x="6119" y="6144"/>
                    <a:pt x="6099" y="5828"/>
                  </a:cubicBezTo>
                  <a:lnTo>
                    <a:pt x="6099" y="5828"/>
                  </a:lnTo>
                  <a:cubicBezTo>
                    <a:pt x="6297" y="5911"/>
                    <a:pt x="6522" y="5966"/>
                    <a:pt x="6732" y="5966"/>
                  </a:cubicBezTo>
                  <a:cubicBezTo>
                    <a:pt x="6788" y="5966"/>
                    <a:pt x="6844" y="5962"/>
                    <a:pt x="6897" y="5954"/>
                  </a:cubicBezTo>
                  <a:cubicBezTo>
                    <a:pt x="7042" y="5934"/>
                    <a:pt x="7168" y="5894"/>
                    <a:pt x="7293" y="5828"/>
                  </a:cubicBezTo>
                  <a:cubicBezTo>
                    <a:pt x="7499" y="5703"/>
                    <a:pt x="7669" y="5472"/>
                    <a:pt x="7749" y="5201"/>
                  </a:cubicBezTo>
                  <a:cubicBezTo>
                    <a:pt x="7835" y="4931"/>
                    <a:pt x="7835" y="4615"/>
                    <a:pt x="7749" y="4304"/>
                  </a:cubicBezTo>
                  <a:lnTo>
                    <a:pt x="7815" y="4304"/>
                  </a:lnTo>
                  <a:cubicBezTo>
                    <a:pt x="8191" y="4264"/>
                    <a:pt x="8547" y="4158"/>
                    <a:pt x="8818" y="3948"/>
                  </a:cubicBezTo>
                  <a:cubicBezTo>
                    <a:pt x="9088" y="3737"/>
                    <a:pt x="9279" y="3466"/>
                    <a:pt x="9339" y="3175"/>
                  </a:cubicBezTo>
                  <a:cubicBezTo>
                    <a:pt x="9445" y="2734"/>
                    <a:pt x="9254" y="2212"/>
                    <a:pt x="8858" y="1881"/>
                  </a:cubicBezTo>
                  <a:cubicBezTo>
                    <a:pt x="8752" y="1776"/>
                    <a:pt x="8627" y="1691"/>
                    <a:pt x="8502" y="1631"/>
                  </a:cubicBezTo>
                  <a:cubicBezTo>
                    <a:pt x="8607" y="1400"/>
                    <a:pt x="8627" y="1129"/>
                    <a:pt x="8567" y="898"/>
                  </a:cubicBezTo>
                  <a:cubicBezTo>
                    <a:pt x="8462" y="542"/>
                    <a:pt x="8171" y="251"/>
                    <a:pt x="7795" y="101"/>
                  </a:cubicBezTo>
                  <a:cubicBezTo>
                    <a:pt x="7604" y="41"/>
                    <a:pt x="7418" y="1"/>
                    <a:pt x="7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089273" y="1734047"/>
              <a:ext cx="35398" cy="189344"/>
            </a:xfrm>
            <a:custGeom>
              <a:avLst/>
              <a:gdLst/>
              <a:ahLst/>
              <a:cxnLst/>
              <a:rect l="l" t="t" r="r" b="b"/>
              <a:pathLst>
                <a:path w="1235" h="6606" extrusionOk="0">
                  <a:moveTo>
                    <a:pt x="0" y="1"/>
                  </a:moveTo>
                  <a:lnTo>
                    <a:pt x="0" y="46"/>
                  </a:lnTo>
                  <a:cubicBezTo>
                    <a:pt x="647" y="1049"/>
                    <a:pt x="1043" y="2197"/>
                    <a:pt x="1109" y="3240"/>
                  </a:cubicBezTo>
                  <a:cubicBezTo>
                    <a:pt x="1189" y="4203"/>
                    <a:pt x="1129" y="5226"/>
                    <a:pt x="898" y="6586"/>
                  </a:cubicBezTo>
                  <a:cubicBezTo>
                    <a:pt x="898" y="6586"/>
                    <a:pt x="898" y="6606"/>
                    <a:pt x="918" y="6606"/>
                  </a:cubicBezTo>
                  <a:cubicBezTo>
                    <a:pt x="918" y="6606"/>
                    <a:pt x="938" y="6606"/>
                    <a:pt x="938" y="6586"/>
                  </a:cubicBezTo>
                  <a:cubicBezTo>
                    <a:pt x="1169" y="5246"/>
                    <a:pt x="1234" y="4203"/>
                    <a:pt x="1169" y="3240"/>
                  </a:cubicBezTo>
                  <a:cubicBezTo>
                    <a:pt x="1089" y="2177"/>
                    <a:pt x="687" y="1029"/>
                    <a:pt x="40" y="26"/>
                  </a:cubicBezTo>
                  <a:cubicBezTo>
                    <a:pt x="20" y="1"/>
                    <a:pt x="20" y="1"/>
                    <a:pt x="0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106671" y="1709168"/>
              <a:ext cx="111411" cy="61051"/>
            </a:xfrm>
            <a:custGeom>
              <a:avLst/>
              <a:gdLst/>
              <a:ahLst/>
              <a:cxnLst/>
              <a:rect l="l" t="t" r="r" b="b"/>
              <a:pathLst>
                <a:path w="3887" h="2130" extrusionOk="0">
                  <a:moveTo>
                    <a:pt x="711" y="0"/>
                  </a:moveTo>
                  <a:cubicBezTo>
                    <a:pt x="619" y="0"/>
                    <a:pt x="543" y="15"/>
                    <a:pt x="502" y="56"/>
                  </a:cubicBezTo>
                  <a:cubicBezTo>
                    <a:pt x="166" y="327"/>
                    <a:pt x="146" y="518"/>
                    <a:pt x="0" y="914"/>
                  </a:cubicBezTo>
                  <a:cubicBezTo>
                    <a:pt x="482" y="1205"/>
                    <a:pt x="1399" y="1917"/>
                    <a:pt x="1941" y="2042"/>
                  </a:cubicBezTo>
                  <a:cubicBezTo>
                    <a:pt x="2160" y="2091"/>
                    <a:pt x="2365" y="2129"/>
                    <a:pt x="2581" y="2129"/>
                  </a:cubicBezTo>
                  <a:cubicBezTo>
                    <a:pt x="2633" y="2129"/>
                    <a:pt x="2685" y="2127"/>
                    <a:pt x="2738" y="2122"/>
                  </a:cubicBezTo>
                  <a:cubicBezTo>
                    <a:pt x="3009" y="2102"/>
                    <a:pt x="3260" y="2022"/>
                    <a:pt x="3491" y="1872"/>
                  </a:cubicBezTo>
                  <a:cubicBezTo>
                    <a:pt x="3636" y="1746"/>
                    <a:pt x="3762" y="1581"/>
                    <a:pt x="3802" y="1395"/>
                  </a:cubicBezTo>
                  <a:cubicBezTo>
                    <a:pt x="3887" y="1099"/>
                    <a:pt x="3741" y="788"/>
                    <a:pt x="3491" y="578"/>
                  </a:cubicBezTo>
                  <a:cubicBezTo>
                    <a:pt x="3260" y="367"/>
                    <a:pt x="2964" y="267"/>
                    <a:pt x="2653" y="202"/>
                  </a:cubicBezTo>
                  <a:cubicBezTo>
                    <a:pt x="2257" y="116"/>
                    <a:pt x="1836" y="76"/>
                    <a:pt x="1419" y="76"/>
                  </a:cubicBezTo>
                  <a:cubicBezTo>
                    <a:pt x="1408" y="77"/>
                    <a:pt x="1396" y="78"/>
                    <a:pt x="1384" y="78"/>
                  </a:cubicBezTo>
                  <a:cubicBezTo>
                    <a:pt x="1221" y="78"/>
                    <a:pt x="923" y="0"/>
                    <a:pt x="71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976716" y="1723986"/>
              <a:ext cx="76070" cy="83007"/>
            </a:xfrm>
            <a:custGeom>
              <a:avLst/>
              <a:gdLst/>
              <a:ahLst/>
              <a:cxnLst/>
              <a:rect l="l" t="t" r="r" b="b"/>
              <a:pathLst>
                <a:path w="2654" h="2896" extrusionOk="0">
                  <a:moveTo>
                    <a:pt x="2423" y="1"/>
                  </a:moveTo>
                  <a:cubicBezTo>
                    <a:pt x="2067" y="21"/>
                    <a:pt x="1731" y="186"/>
                    <a:pt x="1420" y="377"/>
                  </a:cubicBezTo>
                  <a:cubicBezTo>
                    <a:pt x="1129" y="542"/>
                    <a:pt x="833" y="728"/>
                    <a:pt x="602" y="958"/>
                  </a:cubicBezTo>
                  <a:cubicBezTo>
                    <a:pt x="352" y="1209"/>
                    <a:pt x="166" y="1505"/>
                    <a:pt x="61" y="1816"/>
                  </a:cubicBezTo>
                  <a:cubicBezTo>
                    <a:pt x="20" y="2007"/>
                    <a:pt x="0" y="2192"/>
                    <a:pt x="20" y="2358"/>
                  </a:cubicBezTo>
                  <a:cubicBezTo>
                    <a:pt x="61" y="2528"/>
                    <a:pt x="166" y="2714"/>
                    <a:pt x="311" y="2799"/>
                  </a:cubicBezTo>
                  <a:cubicBezTo>
                    <a:pt x="411" y="2864"/>
                    <a:pt x="532" y="2896"/>
                    <a:pt x="658" y="2896"/>
                  </a:cubicBezTo>
                  <a:cubicBezTo>
                    <a:pt x="774" y="2896"/>
                    <a:pt x="893" y="2869"/>
                    <a:pt x="1003" y="2819"/>
                  </a:cubicBezTo>
                  <a:cubicBezTo>
                    <a:pt x="1209" y="2714"/>
                    <a:pt x="1380" y="2548"/>
                    <a:pt x="1545" y="2383"/>
                  </a:cubicBezTo>
                  <a:cubicBezTo>
                    <a:pt x="1901" y="1982"/>
                    <a:pt x="2212" y="1545"/>
                    <a:pt x="2653" y="1229"/>
                  </a:cubicBezTo>
                  <a:cubicBezTo>
                    <a:pt x="2653" y="773"/>
                    <a:pt x="2608" y="397"/>
                    <a:pt x="2423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016814" y="1743677"/>
              <a:ext cx="52653" cy="100319"/>
            </a:xfrm>
            <a:custGeom>
              <a:avLst/>
              <a:gdLst/>
              <a:ahLst/>
              <a:cxnLst/>
              <a:rect l="l" t="t" r="r" b="b"/>
              <a:pathLst>
                <a:path w="1837" h="3500" extrusionOk="0">
                  <a:moveTo>
                    <a:pt x="1024" y="1"/>
                  </a:moveTo>
                  <a:cubicBezTo>
                    <a:pt x="582" y="502"/>
                    <a:pt x="166" y="1485"/>
                    <a:pt x="61" y="2152"/>
                  </a:cubicBezTo>
                  <a:cubicBezTo>
                    <a:pt x="21" y="2508"/>
                    <a:pt x="1" y="2904"/>
                    <a:pt x="186" y="3200"/>
                  </a:cubicBezTo>
                  <a:cubicBezTo>
                    <a:pt x="251" y="3301"/>
                    <a:pt x="332" y="3406"/>
                    <a:pt x="457" y="3451"/>
                  </a:cubicBezTo>
                  <a:cubicBezTo>
                    <a:pt x="526" y="3484"/>
                    <a:pt x="603" y="3499"/>
                    <a:pt x="682" y="3499"/>
                  </a:cubicBezTo>
                  <a:cubicBezTo>
                    <a:pt x="747" y="3499"/>
                    <a:pt x="813" y="3489"/>
                    <a:pt x="878" y="3471"/>
                  </a:cubicBezTo>
                  <a:cubicBezTo>
                    <a:pt x="1064" y="3406"/>
                    <a:pt x="1234" y="3260"/>
                    <a:pt x="1360" y="3095"/>
                  </a:cubicBezTo>
                  <a:cubicBezTo>
                    <a:pt x="1460" y="2924"/>
                    <a:pt x="1545" y="2739"/>
                    <a:pt x="1631" y="2528"/>
                  </a:cubicBezTo>
                  <a:cubicBezTo>
                    <a:pt x="1836" y="1947"/>
                    <a:pt x="1836" y="793"/>
                    <a:pt x="1816" y="166"/>
                  </a:cubicBezTo>
                  <a:cubicBezTo>
                    <a:pt x="1485" y="1"/>
                    <a:pt x="1400" y="41"/>
                    <a:pt x="102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064681" y="1740668"/>
              <a:ext cx="53370" cy="105105"/>
            </a:xfrm>
            <a:custGeom>
              <a:avLst/>
              <a:gdLst/>
              <a:ahLst/>
              <a:cxnLst/>
              <a:rect l="l" t="t" r="r" b="b"/>
              <a:pathLst>
                <a:path w="1862" h="3667" extrusionOk="0">
                  <a:moveTo>
                    <a:pt x="1024" y="0"/>
                  </a:moveTo>
                  <a:cubicBezTo>
                    <a:pt x="648" y="106"/>
                    <a:pt x="502" y="106"/>
                    <a:pt x="126" y="271"/>
                  </a:cubicBezTo>
                  <a:cubicBezTo>
                    <a:pt x="1" y="983"/>
                    <a:pt x="86" y="2217"/>
                    <a:pt x="337" y="2904"/>
                  </a:cubicBezTo>
                  <a:cubicBezTo>
                    <a:pt x="397" y="3075"/>
                    <a:pt x="482" y="3260"/>
                    <a:pt x="608" y="3386"/>
                  </a:cubicBezTo>
                  <a:cubicBezTo>
                    <a:pt x="713" y="3491"/>
                    <a:pt x="818" y="3576"/>
                    <a:pt x="964" y="3616"/>
                  </a:cubicBezTo>
                  <a:cubicBezTo>
                    <a:pt x="1040" y="3645"/>
                    <a:pt x="1126" y="3666"/>
                    <a:pt x="1216" y="3666"/>
                  </a:cubicBezTo>
                  <a:cubicBezTo>
                    <a:pt x="1250" y="3666"/>
                    <a:pt x="1285" y="3663"/>
                    <a:pt x="1320" y="3656"/>
                  </a:cubicBezTo>
                  <a:cubicBezTo>
                    <a:pt x="1505" y="3616"/>
                    <a:pt x="1671" y="3451"/>
                    <a:pt x="1756" y="3260"/>
                  </a:cubicBezTo>
                  <a:cubicBezTo>
                    <a:pt x="1821" y="3095"/>
                    <a:pt x="1841" y="2884"/>
                    <a:pt x="1841" y="2678"/>
                  </a:cubicBezTo>
                  <a:cubicBezTo>
                    <a:pt x="1861" y="1926"/>
                    <a:pt x="1380" y="672"/>
                    <a:pt x="1024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094003" y="1728142"/>
              <a:ext cx="79682" cy="89656"/>
            </a:xfrm>
            <a:custGeom>
              <a:avLst/>
              <a:gdLst/>
              <a:ahLst/>
              <a:cxnLst/>
              <a:rect l="l" t="t" r="r" b="b"/>
              <a:pathLst>
                <a:path w="2780" h="3128" extrusionOk="0">
                  <a:moveTo>
                    <a:pt x="608" y="1"/>
                  </a:moveTo>
                  <a:cubicBezTo>
                    <a:pt x="397" y="146"/>
                    <a:pt x="211" y="332"/>
                    <a:pt x="1" y="482"/>
                  </a:cubicBezTo>
                  <a:cubicBezTo>
                    <a:pt x="171" y="1109"/>
                    <a:pt x="713" y="2132"/>
                    <a:pt x="1149" y="2589"/>
                  </a:cubicBezTo>
                  <a:cubicBezTo>
                    <a:pt x="1300" y="2739"/>
                    <a:pt x="1445" y="2885"/>
                    <a:pt x="1631" y="2990"/>
                  </a:cubicBezTo>
                  <a:cubicBezTo>
                    <a:pt x="1782" y="3070"/>
                    <a:pt x="1944" y="3127"/>
                    <a:pt x="2109" y="3127"/>
                  </a:cubicBezTo>
                  <a:cubicBezTo>
                    <a:pt x="2152" y="3127"/>
                    <a:pt x="2195" y="3124"/>
                    <a:pt x="2238" y="3115"/>
                  </a:cubicBezTo>
                  <a:cubicBezTo>
                    <a:pt x="2303" y="3115"/>
                    <a:pt x="2383" y="3090"/>
                    <a:pt x="2428" y="3050"/>
                  </a:cubicBezTo>
                  <a:cubicBezTo>
                    <a:pt x="2554" y="2990"/>
                    <a:pt x="2634" y="2865"/>
                    <a:pt x="2679" y="2714"/>
                  </a:cubicBezTo>
                  <a:cubicBezTo>
                    <a:pt x="2779" y="2363"/>
                    <a:pt x="2654" y="1942"/>
                    <a:pt x="2448" y="1611"/>
                  </a:cubicBezTo>
                  <a:cubicBezTo>
                    <a:pt x="2132" y="1129"/>
                    <a:pt x="1696" y="733"/>
                    <a:pt x="1174" y="482"/>
                  </a:cubicBezTo>
                  <a:cubicBezTo>
                    <a:pt x="1069" y="437"/>
                    <a:pt x="693" y="1"/>
                    <a:pt x="60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102487" y="1675661"/>
              <a:ext cx="93468" cy="47178"/>
            </a:xfrm>
            <a:custGeom>
              <a:avLst/>
              <a:gdLst/>
              <a:ahLst/>
              <a:cxnLst/>
              <a:rect l="l" t="t" r="r" b="b"/>
              <a:pathLst>
                <a:path w="3261" h="1646" extrusionOk="0">
                  <a:moveTo>
                    <a:pt x="2298" y="1"/>
                  </a:moveTo>
                  <a:cubicBezTo>
                    <a:pt x="2227" y="1"/>
                    <a:pt x="2156" y="5"/>
                    <a:pt x="2087" y="11"/>
                  </a:cubicBezTo>
                  <a:cubicBezTo>
                    <a:pt x="1796" y="32"/>
                    <a:pt x="1525" y="97"/>
                    <a:pt x="1255" y="182"/>
                  </a:cubicBezTo>
                  <a:cubicBezTo>
                    <a:pt x="1024" y="262"/>
                    <a:pt x="793" y="368"/>
                    <a:pt x="582" y="493"/>
                  </a:cubicBezTo>
                  <a:cubicBezTo>
                    <a:pt x="417" y="578"/>
                    <a:pt x="81" y="724"/>
                    <a:pt x="41" y="909"/>
                  </a:cubicBezTo>
                  <a:cubicBezTo>
                    <a:pt x="1" y="1100"/>
                    <a:pt x="272" y="1265"/>
                    <a:pt x="397" y="1351"/>
                  </a:cubicBezTo>
                  <a:cubicBezTo>
                    <a:pt x="582" y="1476"/>
                    <a:pt x="793" y="1561"/>
                    <a:pt x="1024" y="1601"/>
                  </a:cubicBezTo>
                  <a:cubicBezTo>
                    <a:pt x="1167" y="1632"/>
                    <a:pt x="1314" y="1646"/>
                    <a:pt x="1460" y="1646"/>
                  </a:cubicBezTo>
                  <a:cubicBezTo>
                    <a:pt x="1719" y="1646"/>
                    <a:pt x="1980" y="1603"/>
                    <a:pt x="2232" y="1536"/>
                  </a:cubicBezTo>
                  <a:cubicBezTo>
                    <a:pt x="2483" y="1476"/>
                    <a:pt x="2734" y="1391"/>
                    <a:pt x="2945" y="1225"/>
                  </a:cubicBezTo>
                  <a:cubicBezTo>
                    <a:pt x="3135" y="1035"/>
                    <a:pt x="3261" y="764"/>
                    <a:pt x="3195" y="513"/>
                  </a:cubicBezTo>
                  <a:cubicBezTo>
                    <a:pt x="3135" y="307"/>
                    <a:pt x="2945" y="137"/>
                    <a:pt x="2734" y="77"/>
                  </a:cubicBezTo>
                  <a:cubicBezTo>
                    <a:pt x="2596" y="19"/>
                    <a:pt x="2446" y="1"/>
                    <a:pt x="229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020999" y="1743104"/>
              <a:ext cx="21583" cy="48468"/>
            </a:xfrm>
            <a:custGeom>
              <a:avLst/>
              <a:gdLst/>
              <a:ahLst/>
              <a:cxnLst/>
              <a:rect l="l" t="t" r="r" b="b"/>
              <a:pathLst>
                <a:path w="753" h="1691" extrusionOk="0">
                  <a:moveTo>
                    <a:pt x="732" y="1"/>
                  </a:moveTo>
                  <a:cubicBezTo>
                    <a:pt x="482" y="291"/>
                    <a:pt x="105" y="1315"/>
                    <a:pt x="0" y="1691"/>
                  </a:cubicBezTo>
                  <a:lnTo>
                    <a:pt x="20" y="1691"/>
                  </a:lnTo>
                  <a:cubicBezTo>
                    <a:pt x="125" y="1340"/>
                    <a:pt x="502" y="291"/>
                    <a:pt x="752" y="21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065254" y="1748435"/>
              <a:ext cx="2494" cy="45573"/>
            </a:xfrm>
            <a:custGeom>
              <a:avLst/>
              <a:gdLst/>
              <a:ahLst/>
              <a:cxnLst/>
              <a:rect l="l" t="t" r="r" b="b"/>
              <a:pathLst>
                <a:path w="87" h="1590" extrusionOk="0">
                  <a:moveTo>
                    <a:pt x="21" y="0"/>
                  </a:moveTo>
                  <a:lnTo>
                    <a:pt x="1" y="25"/>
                  </a:lnTo>
                  <a:cubicBezTo>
                    <a:pt x="21" y="191"/>
                    <a:pt x="21" y="502"/>
                    <a:pt x="46" y="798"/>
                  </a:cubicBezTo>
                  <a:cubicBezTo>
                    <a:pt x="46" y="1088"/>
                    <a:pt x="66" y="1404"/>
                    <a:pt x="66" y="1590"/>
                  </a:cubicBezTo>
                  <a:lnTo>
                    <a:pt x="86" y="1590"/>
                  </a:lnTo>
                  <a:cubicBezTo>
                    <a:pt x="86" y="1404"/>
                    <a:pt x="66" y="1088"/>
                    <a:pt x="66" y="798"/>
                  </a:cubicBezTo>
                  <a:cubicBezTo>
                    <a:pt x="46" y="502"/>
                    <a:pt x="46" y="191"/>
                    <a:pt x="46" y="25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094576" y="1742531"/>
              <a:ext cx="16280" cy="37118"/>
            </a:xfrm>
            <a:custGeom>
              <a:avLst/>
              <a:gdLst/>
              <a:ahLst/>
              <a:cxnLst/>
              <a:rect l="l" t="t" r="r" b="b"/>
              <a:pathLst>
                <a:path w="568" h="1295" extrusionOk="0">
                  <a:moveTo>
                    <a:pt x="1" y="1"/>
                  </a:moveTo>
                  <a:cubicBezTo>
                    <a:pt x="66" y="186"/>
                    <a:pt x="171" y="417"/>
                    <a:pt x="277" y="647"/>
                  </a:cubicBezTo>
                  <a:cubicBezTo>
                    <a:pt x="377" y="878"/>
                    <a:pt x="482" y="1129"/>
                    <a:pt x="548" y="1294"/>
                  </a:cubicBezTo>
                  <a:lnTo>
                    <a:pt x="568" y="1294"/>
                  </a:lnTo>
                  <a:cubicBezTo>
                    <a:pt x="502" y="1109"/>
                    <a:pt x="402" y="878"/>
                    <a:pt x="297" y="647"/>
                  </a:cubicBezTo>
                  <a:cubicBezTo>
                    <a:pt x="191" y="417"/>
                    <a:pt x="86" y="166"/>
                    <a:pt x="26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112547" y="1728744"/>
              <a:ext cx="46749" cy="38408"/>
            </a:xfrm>
            <a:custGeom>
              <a:avLst/>
              <a:gdLst/>
              <a:ahLst/>
              <a:cxnLst/>
              <a:rect l="l" t="t" r="r" b="b"/>
              <a:pathLst>
                <a:path w="1631" h="1340" extrusionOk="0">
                  <a:moveTo>
                    <a:pt x="1" y="0"/>
                  </a:moveTo>
                  <a:lnTo>
                    <a:pt x="1" y="20"/>
                  </a:lnTo>
                  <a:cubicBezTo>
                    <a:pt x="26" y="40"/>
                    <a:pt x="1360" y="1043"/>
                    <a:pt x="1611" y="1339"/>
                  </a:cubicBezTo>
                  <a:lnTo>
                    <a:pt x="1631" y="1339"/>
                  </a:lnTo>
                  <a:lnTo>
                    <a:pt x="1631" y="1314"/>
                  </a:lnTo>
                  <a:cubicBezTo>
                    <a:pt x="1360" y="1023"/>
                    <a:pt x="46" y="20"/>
                    <a:pt x="26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122751" y="1708308"/>
              <a:ext cx="64720" cy="7796"/>
            </a:xfrm>
            <a:custGeom>
              <a:avLst/>
              <a:gdLst/>
              <a:ahLst/>
              <a:cxnLst/>
              <a:rect l="l" t="t" r="r" b="b"/>
              <a:pathLst>
                <a:path w="2258" h="272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46" y="21"/>
                    <a:pt x="1445" y="126"/>
                    <a:pt x="2238" y="272"/>
                  </a:cubicBezTo>
                  <a:lnTo>
                    <a:pt x="2258" y="272"/>
                  </a:lnTo>
                  <a:cubicBezTo>
                    <a:pt x="2258" y="272"/>
                    <a:pt x="2258" y="252"/>
                    <a:pt x="2238" y="252"/>
                  </a:cubicBezTo>
                  <a:cubicBezTo>
                    <a:pt x="1445" y="106"/>
                    <a:pt x="46" y="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032350" y="1689620"/>
              <a:ext cx="98914" cy="62398"/>
            </a:xfrm>
            <a:custGeom>
              <a:avLst/>
              <a:gdLst/>
              <a:ahLst/>
              <a:cxnLst/>
              <a:rect l="l" t="t" r="r" b="b"/>
              <a:pathLst>
                <a:path w="3451" h="2177" extrusionOk="0">
                  <a:moveTo>
                    <a:pt x="1966" y="1"/>
                  </a:moveTo>
                  <a:cubicBezTo>
                    <a:pt x="1504" y="1"/>
                    <a:pt x="1039" y="199"/>
                    <a:pt x="712" y="507"/>
                  </a:cubicBezTo>
                  <a:cubicBezTo>
                    <a:pt x="376" y="823"/>
                    <a:pt x="146" y="1220"/>
                    <a:pt x="40" y="1656"/>
                  </a:cubicBezTo>
                  <a:cubicBezTo>
                    <a:pt x="40" y="1701"/>
                    <a:pt x="20" y="1721"/>
                    <a:pt x="20" y="1761"/>
                  </a:cubicBezTo>
                  <a:cubicBezTo>
                    <a:pt x="0" y="1826"/>
                    <a:pt x="40" y="1907"/>
                    <a:pt x="86" y="1927"/>
                  </a:cubicBezTo>
                  <a:cubicBezTo>
                    <a:pt x="395" y="2098"/>
                    <a:pt x="748" y="2177"/>
                    <a:pt x="1100" y="2177"/>
                  </a:cubicBezTo>
                  <a:cubicBezTo>
                    <a:pt x="1438" y="2177"/>
                    <a:pt x="1774" y="2104"/>
                    <a:pt x="2072" y="1972"/>
                  </a:cubicBezTo>
                  <a:cubicBezTo>
                    <a:pt x="2633" y="1721"/>
                    <a:pt x="3115" y="1300"/>
                    <a:pt x="3386" y="778"/>
                  </a:cubicBezTo>
                  <a:cubicBezTo>
                    <a:pt x="3451" y="673"/>
                    <a:pt x="3426" y="528"/>
                    <a:pt x="3325" y="467"/>
                  </a:cubicBezTo>
                  <a:cubicBezTo>
                    <a:pt x="3115" y="297"/>
                    <a:pt x="2864" y="171"/>
                    <a:pt x="2613" y="111"/>
                  </a:cubicBezTo>
                  <a:cubicBezTo>
                    <a:pt x="2423" y="46"/>
                    <a:pt x="2257" y="6"/>
                    <a:pt x="2092" y="6"/>
                  </a:cubicBezTo>
                  <a:cubicBezTo>
                    <a:pt x="2050" y="3"/>
                    <a:pt x="2008" y="1"/>
                    <a:pt x="196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113837" y="1849757"/>
              <a:ext cx="62857" cy="65866"/>
            </a:xfrm>
            <a:custGeom>
              <a:avLst/>
              <a:gdLst/>
              <a:ahLst/>
              <a:cxnLst/>
              <a:rect l="l" t="t" r="r" b="b"/>
              <a:pathLst>
                <a:path w="2193" h="2298" extrusionOk="0">
                  <a:moveTo>
                    <a:pt x="2172" y="1"/>
                  </a:moveTo>
                  <a:lnTo>
                    <a:pt x="2172" y="1"/>
                  </a:lnTo>
                  <a:cubicBezTo>
                    <a:pt x="1671" y="206"/>
                    <a:pt x="1190" y="502"/>
                    <a:pt x="793" y="899"/>
                  </a:cubicBezTo>
                  <a:cubicBezTo>
                    <a:pt x="417" y="1275"/>
                    <a:pt x="126" y="1776"/>
                    <a:pt x="1" y="2298"/>
                  </a:cubicBezTo>
                  <a:cubicBezTo>
                    <a:pt x="207" y="2172"/>
                    <a:pt x="437" y="2107"/>
                    <a:pt x="668" y="2027"/>
                  </a:cubicBezTo>
                  <a:cubicBezTo>
                    <a:pt x="1084" y="1856"/>
                    <a:pt x="1485" y="1606"/>
                    <a:pt x="1756" y="1255"/>
                  </a:cubicBezTo>
                  <a:cubicBezTo>
                    <a:pt x="2047" y="899"/>
                    <a:pt x="2193" y="457"/>
                    <a:pt x="2172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043127" y="1915022"/>
              <a:ext cx="144918" cy="19720"/>
            </a:xfrm>
            <a:custGeom>
              <a:avLst/>
              <a:gdLst/>
              <a:ahLst/>
              <a:cxnLst/>
              <a:rect l="l" t="t" r="r" b="b"/>
              <a:pathLst>
                <a:path w="5056" h="688" extrusionOk="0">
                  <a:moveTo>
                    <a:pt x="2423" y="1"/>
                  </a:moveTo>
                  <a:cubicBezTo>
                    <a:pt x="1570" y="1"/>
                    <a:pt x="713" y="231"/>
                    <a:pt x="0" y="668"/>
                  </a:cubicBezTo>
                  <a:lnTo>
                    <a:pt x="5056" y="688"/>
                  </a:lnTo>
                  <a:cubicBezTo>
                    <a:pt x="4283" y="357"/>
                    <a:pt x="3260" y="1"/>
                    <a:pt x="2423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114410" y="1849757"/>
              <a:ext cx="61710" cy="64720"/>
            </a:xfrm>
            <a:custGeom>
              <a:avLst/>
              <a:gdLst/>
              <a:ahLst/>
              <a:cxnLst/>
              <a:rect l="l" t="t" r="r" b="b"/>
              <a:pathLst>
                <a:path w="2153" h="2258" extrusionOk="0">
                  <a:moveTo>
                    <a:pt x="2152" y="1"/>
                  </a:moveTo>
                  <a:cubicBezTo>
                    <a:pt x="1420" y="648"/>
                    <a:pt x="648" y="1355"/>
                    <a:pt x="1" y="2233"/>
                  </a:cubicBezTo>
                  <a:lnTo>
                    <a:pt x="21" y="2258"/>
                  </a:lnTo>
                  <a:cubicBezTo>
                    <a:pt x="668" y="1380"/>
                    <a:pt x="1420" y="668"/>
                    <a:pt x="2152" y="21"/>
                  </a:cubicBezTo>
                  <a:lnTo>
                    <a:pt x="2152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971814" y="1671218"/>
              <a:ext cx="251026" cy="268424"/>
            </a:xfrm>
            <a:custGeom>
              <a:avLst/>
              <a:gdLst/>
              <a:ahLst/>
              <a:cxnLst/>
              <a:rect l="l" t="t" r="r" b="b"/>
              <a:pathLst>
                <a:path w="8758" h="9365" extrusionOk="0">
                  <a:moveTo>
                    <a:pt x="6521" y="3321"/>
                  </a:moveTo>
                  <a:lnTo>
                    <a:pt x="6521" y="3346"/>
                  </a:lnTo>
                  <a:lnTo>
                    <a:pt x="6539" y="3346"/>
                  </a:lnTo>
                  <a:cubicBezTo>
                    <a:pt x="6533" y="3338"/>
                    <a:pt x="6527" y="3329"/>
                    <a:pt x="6521" y="3321"/>
                  </a:cubicBezTo>
                  <a:close/>
                  <a:moveTo>
                    <a:pt x="5036" y="8487"/>
                  </a:moveTo>
                  <a:cubicBezTo>
                    <a:pt x="5016" y="8487"/>
                    <a:pt x="5016" y="8507"/>
                    <a:pt x="4996" y="8507"/>
                  </a:cubicBezTo>
                  <a:lnTo>
                    <a:pt x="5036" y="8507"/>
                  </a:lnTo>
                  <a:lnTo>
                    <a:pt x="5036" y="8487"/>
                  </a:lnTo>
                  <a:close/>
                  <a:moveTo>
                    <a:pt x="6857" y="166"/>
                  </a:moveTo>
                  <a:cubicBezTo>
                    <a:pt x="7002" y="166"/>
                    <a:pt x="7148" y="166"/>
                    <a:pt x="7293" y="232"/>
                  </a:cubicBezTo>
                  <a:cubicBezTo>
                    <a:pt x="7504" y="292"/>
                    <a:pt x="7694" y="462"/>
                    <a:pt x="7754" y="668"/>
                  </a:cubicBezTo>
                  <a:cubicBezTo>
                    <a:pt x="7820" y="919"/>
                    <a:pt x="7694" y="1190"/>
                    <a:pt x="7504" y="1380"/>
                  </a:cubicBezTo>
                  <a:cubicBezTo>
                    <a:pt x="7443" y="1420"/>
                    <a:pt x="7358" y="1465"/>
                    <a:pt x="7293" y="1506"/>
                  </a:cubicBezTo>
                  <a:cubicBezTo>
                    <a:pt x="7378" y="1526"/>
                    <a:pt x="7443" y="1546"/>
                    <a:pt x="7504" y="1546"/>
                  </a:cubicBezTo>
                  <a:cubicBezTo>
                    <a:pt x="7524" y="1546"/>
                    <a:pt x="7524" y="1566"/>
                    <a:pt x="7524" y="1566"/>
                  </a:cubicBezTo>
                  <a:cubicBezTo>
                    <a:pt x="7774" y="1631"/>
                    <a:pt x="8005" y="1736"/>
                    <a:pt x="8196" y="1902"/>
                  </a:cubicBezTo>
                  <a:cubicBezTo>
                    <a:pt x="8446" y="2112"/>
                    <a:pt x="8592" y="2423"/>
                    <a:pt x="8507" y="2719"/>
                  </a:cubicBezTo>
                  <a:cubicBezTo>
                    <a:pt x="8467" y="2905"/>
                    <a:pt x="8341" y="3070"/>
                    <a:pt x="8196" y="3196"/>
                  </a:cubicBezTo>
                  <a:cubicBezTo>
                    <a:pt x="7965" y="3346"/>
                    <a:pt x="7714" y="3426"/>
                    <a:pt x="7443" y="3446"/>
                  </a:cubicBezTo>
                  <a:lnTo>
                    <a:pt x="7318" y="3446"/>
                  </a:lnTo>
                  <a:cubicBezTo>
                    <a:pt x="7087" y="3446"/>
                    <a:pt x="6877" y="3406"/>
                    <a:pt x="6646" y="3366"/>
                  </a:cubicBezTo>
                  <a:cubicBezTo>
                    <a:pt x="6626" y="3366"/>
                    <a:pt x="6586" y="3346"/>
                    <a:pt x="6541" y="3346"/>
                  </a:cubicBezTo>
                  <a:lnTo>
                    <a:pt x="6539" y="3346"/>
                  </a:lnTo>
                  <a:cubicBezTo>
                    <a:pt x="6597" y="3426"/>
                    <a:pt x="6652" y="3520"/>
                    <a:pt x="6711" y="3597"/>
                  </a:cubicBezTo>
                  <a:cubicBezTo>
                    <a:pt x="6917" y="3928"/>
                    <a:pt x="7042" y="4349"/>
                    <a:pt x="6942" y="4700"/>
                  </a:cubicBezTo>
                  <a:cubicBezTo>
                    <a:pt x="6897" y="4851"/>
                    <a:pt x="6817" y="4976"/>
                    <a:pt x="6691" y="5036"/>
                  </a:cubicBezTo>
                  <a:cubicBezTo>
                    <a:pt x="6646" y="5076"/>
                    <a:pt x="6566" y="5101"/>
                    <a:pt x="6501" y="5101"/>
                  </a:cubicBezTo>
                  <a:cubicBezTo>
                    <a:pt x="6460" y="5121"/>
                    <a:pt x="6440" y="5121"/>
                    <a:pt x="6395" y="5121"/>
                  </a:cubicBezTo>
                  <a:cubicBezTo>
                    <a:pt x="6230" y="5121"/>
                    <a:pt x="6039" y="5056"/>
                    <a:pt x="5894" y="4976"/>
                  </a:cubicBezTo>
                  <a:cubicBezTo>
                    <a:pt x="5708" y="4871"/>
                    <a:pt x="5563" y="4725"/>
                    <a:pt x="5412" y="4575"/>
                  </a:cubicBezTo>
                  <a:cubicBezTo>
                    <a:pt x="5267" y="4429"/>
                    <a:pt x="5121" y="4199"/>
                    <a:pt x="4956" y="3948"/>
                  </a:cubicBezTo>
                  <a:lnTo>
                    <a:pt x="4956" y="3948"/>
                  </a:lnTo>
                  <a:cubicBezTo>
                    <a:pt x="5121" y="4449"/>
                    <a:pt x="5227" y="4951"/>
                    <a:pt x="5267" y="5432"/>
                  </a:cubicBezTo>
                  <a:cubicBezTo>
                    <a:pt x="5312" y="6185"/>
                    <a:pt x="5287" y="6982"/>
                    <a:pt x="5162" y="7940"/>
                  </a:cubicBezTo>
                  <a:cubicBezTo>
                    <a:pt x="5312" y="7629"/>
                    <a:pt x="5518" y="7358"/>
                    <a:pt x="5748" y="7128"/>
                  </a:cubicBezTo>
                  <a:cubicBezTo>
                    <a:pt x="6124" y="6751"/>
                    <a:pt x="6606" y="6456"/>
                    <a:pt x="7087" y="6250"/>
                  </a:cubicBezTo>
                  <a:cubicBezTo>
                    <a:pt x="7107" y="6250"/>
                    <a:pt x="7107" y="6230"/>
                    <a:pt x="7127" y="6230"/>
                  </a:cubicBezTo>
                  <a:lnTo>
                    <a:pt x="7127" y="6250"/>
                  </a:lnTo>
                  <a:cubicBezTo>
                    <a:pt x="7148" y="6706"/>
                    <a:pt x="7002" y="7128"/>
                    <a:pt x="6711" y="7484"/>
                  </a:cubicBezTo>
                  <a:cubicBezTo>
                    <a:pt x="6440" y="7835"/>
                    <a:pt x="6039" y="8085"/>
                    <a:pt x="5623" y="8256"/>
                  </a:cubicBezTo>
                  <a:cubicBezTo>
                    <a:pt x="5437" y="8316"/>
                    <a:pt x="5247" y="8361"/>
                    <a:pt x="5081" y="8462"/>
                  </a:cubicBezTo>
                  <a:lnTo>
                    <a:pt x="5081" y="8527"/>
                  </a:lnTo>
                  <a:cubicBezTo>
                    <a:pt x="5894" y="8567"/>
                    <a:pt x="6817" y="8883"/>
                    <a:pt x="7544" y="9194"/>
                  </a:cubicBezTo>
                  <a:lnTo>
                    <a:pt x="2488" y="9174"/>
                  </a:lnTo>
                  <a:cubicBezTo>
                    <a:pt x="3201" y="8737"/>
                    <a:pt x="4058" y="8507"/>
                    <a:pt x="4911" y="8507"/>
                  </a:cubicBezTo>
                  <a:lnTo>
                    <a:pt x="4956" y="8507"/>
                  </a:lnTo>
                  <a:cubicBezTo>
                    <a:pt x="4976" y="8507"/>
                    <a:pt x="4976" y="8487"/>
                    <a:pt x="4976" y="8462"/>
                  </a:cubicBezTo>
                  <a:lnTo>
                    <a:pt x="4976" y="8442"/>
                  </a:lnTo>
                  <a:cubicBezTo>
                    <a:pt x="5016" y="8336"/>
                    <a:pt x="5061" y="8211"/>
                    <a:pt x="5101" y="8085"/>
                  </a:cubicBezTo>
                  <a:cubicBezTo>
                    <a:pt x="5247" y="7062"/>
                    <a:pt x="5267" y="6230"/>
                    <a:pt x="5207" y="5432"/>
                  </a:cubicBezTo>
                  <a:cubicBezTo>
                    <a:pt x="5187" y="4891"/>
                    <a:pt x="5061" y="4324"/>
                    <a:pt x="4851" y="3782"/>
                  </a:cubicBezTo>
                  <a:lnTo>
                    <a:pt x="4831" y="3782"/>
                  </a:lnTo>
                  <a:cubicBezTo>
                    <a:pt x="4831" y="3762"/>
                    <a:pt x="4831" y="3742"/>
                    <a:pt x="4810" y="3722"/>
                  </a:cubicBezTo>
                  <a:lnTo>
                    <a:pt x="4810" y="3722"/>
                  </a:lnTo>
                  <a:cubicBezTo>
                    <a:pt x="4976" y="4224"/>
                    <a:pt x="5101" y="4725"/>
                    <a:pt x="5081" y="5101"/>
                  </a:cubicBezTo>
                  <a:cubicBezTo>
                    <a:pt x="5081" y="5307"/>
                    <a:pt x="5061" y="5518"/>
                    <a:pt x="4996" y="5683"/>
                  </a:cubicBezTo>
                  <a:cubicBezTo>
                    <a:pt x="4911" y="5874"/>
                    <a:pt x="4745" y="6039"/>
                    <a:pt x="4560" y="6079"/>
                  </a:cubicBezTo>
                  <a:lnTo>
                    <a:pt x="4434" y="6079"/>
                  </a:lnTo>
                  <a:cubicBezTo>
                    <a:pt x="4349" y="6079"/>
                    <a:pt x="4264" y="6079"/>
                    <a:pt x="4204" y="6039"/>
                  </a:cubicBezTo>
                  <a:cubicBezTo>
                    <a:pt x="4058" y="5999"/>
                    <a:pt x="3953" y="5914"/>
                    <a:pt x="3848" y="5809"/>
                  </a:cubicBezTo>
                  <a:cubicBezTo>
                    <a:pt x="3722" y="5683"/>
                    <a:pt x="3637" y="5498"/>
                    <a:pt x="3577" y="5327"/>
                  </a:cubicBezTo>
                  <a:cubicBezTo>
                    <a:pt x="3471" y="5036"/>
                    <a:pt x="3386" y="4620"/>
                    <a:pt x="3346" y="4199"/>
                  </a:cubicBezTo>
                  <a:lnTo>
                    <a:pt x="3346" y="4244"/>
                  </a:lnTo>
                  <a:lnTo>
                    <a:pt x="3346" y="4284"/>
                  </a:lnTo>
                  <a:cubicBezTo>
                    <a:pt x="3306" y="4575"/>
                    <a:pt x="3261" y="4871"/>
                    <a:pt x="3201" y="5056"/>
                  </a:cubicBezTo>
                  <a:cubicBezTo>
                    <a:pt x="3115" y="5267"/>
                    <a:pt x="3030" y="5452"/>
                    <a:pt x="2930" y="5623"/>
                  </a:cubicBezTo>
                  <a:cubicBezTo>
                    <a:pt x="2804" y="5788"/>
                    <a:pt x="2634" y="5934"/>
                    <a:pt x="2448" y="5999"/>
                  </a:cubicBezTo>
                  <a:cubicBezTo>
                    <a:pt x="2363" y="6019"/>
                    <a:pt x="2303" y="6019"/>
                    <a:pt x="2238" y="6019"/>
                  </a:cubicBezTo>
                  <a:cubicBezTo>
                    <a:pt x="2152" y="6019"/>
                    <a:pt x="2092" y="6019"/>
                    <a:pt x="2027" y="5979"/>
                  </a:cubicBezTo>
                  <a:cubicBezTo>
                    <a:pt x="1902" y="5934"/>
                    <a:pt x="1821" y="5829"/>
                    <a:pt x="1756" y="5728"/>
                  </a:cubicBezTo>
                  <a:cubicBezTo>
                    <a:pt x="1571" y="5432"/>
                    <a:pt x="1591" y="5036"/>
                    <a:pt x="1631" y="4680"/>
                  </a:cubicBezTo>
                  <a:cubicBezTo>
                    <a:pt x="1651" y="4515"/>
                    <a:pt x="1696" y="4349"/>
                    <a:pt x="1756" y="4179"/>
                  </a:cubicBezTo>
                  <a:lnTo>
                    <a:pt x="1736" y="4179"/>
                  </a:lnTo>
                  <a:lnTo>
                    <a:pt x="1736" y="4199"/>
                  </a:lnTo>
                  <a:lnTo>
                    <a:pt x="1716" y="4199"/>
                  </a:lnTo>
                  <a:lnTo>
                    <a:pt x="1716" y="4224"/>
                  </a:lnTo>
                  <a:cubicBezTo>
                    <a:pt x="1551" y="4389"/>
                    <a:pt x="1380" y="4555"/>
                    <a:pt x="1174" y="4660"/>
                  </a:cubicBezTo>
                  <a:cubicBezTo>
                    <a:pt x="1049" y="4700"/>
                    <a:pt x="944" y="4745"/>
                    <a:pt x="818" y="4745"/>
                  </a:cubicBezTo>
                  <a:cubicBezTo>
                    <a:pt x="693" y="4745"/>
                    <a:pt x="588" y="4700"/>
                    <a:pt x="482" y="4640"/>
                  </a:cubicBezTo>
                  <a:cubicBezTo>
                    <a:pt x="337" y="4555"/>
                    <a:pt x="232" y="4369"/>
                    <a:pt x="191" y="4199"/>
                  </a:cubicBezTo>
                  <a:cubicBezTo>
                    <a:pt x="171" y="4033"/>
                    <a:pt x="191" y="3848"/>
                    <a:pt x="232" y="3657"/>
                  </a:cubicBezTo>
                  <a:cubicBezTo>
                    <a:pt x="337" y="3346"/>
                    <a:pt x="523" y="3050"/>
                    <a:pt x="773" y="2799"/>
                  </a:cubicBezTo>
                  <a:cubicBezTo>
                    <a:pt x="1004" y="2569"/>
                    <a:pt x="1300" y="2383"/>
                    <a:pt x="1591" y="2218"/>
                  </a:cubicBezTo>
                  <a:cubicBezTo>
                    <a:pt x="1821" y="2067"/>
                    <a:pt x="2052" y="1942"/>
                    <a:pt x="2303" y="1882"/>
                  </a:cubicBezTo>
                  <a:cubicBezTo>
                    <a:pt x="2428" y="1611"/>
                    <a:pt x="2594" y="1360"/>
                    <a:pt x="2804" y="1149"/>
                  </a:cubicBezTo>
                  <a:cubicBezTo>
                    <a:pt x="3155" y="839"/>
                    <a:pt x="3617" y="628"/>
                    <a:pt x="4098" y="628"/>
                  </a:cubicBezTo>
                  <a:cubicBezTo>
                    <a:pt x="4138" y="628"/>
                    <a:pt x="4159" y="628"/>
                    <a:pt x="4204" y="648"/>
                  </a:cubicBezTo>
                  <a:cubicBezTo>
                    <a:pt x="4369" y="648"/>
                    <a:pt x="4535" y="688"/>
                    <a:pt x="4725" y="753"/>
                  </a:cubicBezTo>
                  <a:cubicBezTo>
                    <a:pt x="4765" y="753"/>
                    <a:pt x="4810" y="773"/>
                    <a:pt x="4871" y="793"/>
                  </a:cubicBezTo>
                  <a:cubicBezTo>
                    <a:pt x="4956" y="733"/>
                    <a:pt x="5061" y="688"/>
                    <a:pt x="5141" y="648"/>
                  </a:cubicBezTo>
                  <a:cubicBezTo>
                    <a:pt x="5352" y="523"/>
                    <a:pt x="5583" y="417"/>
                    <a:pt x="5814" y="337"/>
                  </a:cubicBezTo>
                  <a:cubicBezTo>
                    <a:pt x="6084" y="252"/>
                    <a:pt x="6355" y="187"/>
                    <a:pt x="6646" y="166"/>
                  </a:cubicBezTo>
                  <a:close/>
                  <a:moveTo>
                    <a:pt x="6626" y="1"/>
                  </a:moveTo>
                  <a:cubicBezTo>
                    <a:pt x="6335" y="21"/>
                    <a:pt x="6039" y="86"/>
                    <a:pt x="5748" y="187"/>
                  </a:cubicBezTo>
                  <a:cubicBezTo>
                    <a:pt x="5518" y="272"/>
                    <a:pt x="5267" y="377"/>
                    <a:pt x="5061" y="502"/>
                  </a:cubicBezTo>
                  <a:cubicBezTo>
                    <a:pt x="5036" y="502"/>
                    <a:pt x="4996" y="523"/>
                    <a:pt x="4976" y="543"/>
                  </a:cubicBezTo>
                  <a:cubicBezTo>
                    <a:pt x="4936" y="563"/>
                    <a:pt x="4891" y="588"/>
                    <a:pt x="4851" y="608"/>
                  </a:cubicBezTo>
                  <a:cubicBezTo>
                    <a:pt x="4831" y="608"/>
                    <a:pt x="4810" y="588"/>
                    <a:pt x="4765" y="588"/>
                  </a:cubicBezTo>
                  <a:cubicBezTo>
                    <a:pt x="4580" y="523"/>
                    <a:pt x="4389" y="482"/>
                    <a:pt x="4224" y="482"/>
                  </a:cubicBezTo>
                  <a:cubicBezTo>
                    <a:pt x="4184" y="462"/>
                    <a:pt x="4138" y="462"/>
                    <a:pt x="4098" y="462"/>
                  </a:cubicBezTo>
                  <a:cubicBezTo>
                    <a:pt x="3597" y="462"/>
                    <a:pt x="3095" y="668"/>
                    <a:pt x="2699" y="1024"/>
                  </a:cubicBezTo>
                  <a:cubicBezTo>
                    <a:pt x="2488" y="1235"/>
                    <a:pt x="2323" y="1465"/>
                    <a:pt x="2178" y="1736"/>
                  </a:cubicBezTo>
                  <a:cubicBezTo>
                    <a:pt x="1927" y="1816"/>
                    <a:pt x="1676" y="1967"/>
                    <a:pt x="1505" y="2067"/>
                  </a:cubicBezTo>
                  <a:cubicBezTo>
                    <a:pt x="1129" y="2278"/>
                    <a:pt x="879" y="2468"/>
                    <a:pt x="648" y="2694"/>
                  </a:cubicBezTo>
                  <a:cubicBezTo>
                    <a:pt x="377" y="2970"/>
                    <a:pt x="171" y="3301"/>
                    <a:pt x="86" y="3617"/>
                  </a:cubicBezTo>
                  <a:cubicBezTo>
                    <a:pt x="1" y="3848"/>
                    <a:pt x="1" y="4053"/>
                    <a:pt x="46" y="4244"/>
                  </a:cubicBezTo>
                  <a:cubicBezTo>
                    <a:pt x="86" y="4475"/>
                    <a:pt x="212" y="4660"/>
                    <a:pt x="397" y="4785"/>
                  </a:cubicBezTo>
                  <a:cubicBezTo>
                    <a:pt x="502" y="4871"/>
                    <a:pt x="648" y="4911"/>
                    <a:pt x="818" y="4911"/>
                  </a:cubicBezTo>
                  <a:cubicBezTo>
                    <a:pt x="964" y="4911"/>
                    <a:pt x="1109" y="4871"/>
                    <a:pt x="1235" y="4806"/>
                  </a:cubicBezTo>
                  <a:cubicBezTo>
                    <a:pt x="1320" y="4765"/>
                    <a:pt x="1400" y="4725"/>
                    <a:pt x="1465" y="4680"/>
                  </a:cubicBezTo>
                  <a:lnTo>
                    <a:pt x="1465" y="4680"/>
                  </a:lnTo>
                  <a:cubicBezTo>
                    <a:pt x="1425" y="4996"/>
                    <a:pt x="1380" y="5432"/>
                    <a:pt x="1611" y="5829"/>
                  </a:cubicBezTo>
                  <a:cubicBezTo>
                    <a:pt x="1716" y="5979"/>
                    <a:pt x="1821" y="6079"/>
                    <a:pt x="1947" y="6145"/>
                  </a:cubicBezTo>
                  <a:cubicBezTo>
                    <a:pt x="2027" y="6165"/>
                    <a:pt x="2132" y="6185"/>
                    <a:pt x="2238" y="6185"/>
                  </a:cubicBezTo>
                  <a:cubicBezTo>
                    <a:pt x="2323" y="6185"/>
                    <a:pt x="2403" y="6185"/>
                    <a:pt x="2488" y="6145"/>
                  </a:cubicBezTo>
                  <a:cubicBezTo>
                    <a:pt x="2699" y="6079"/>
                    <a:pt x="2905" y="5934"/>
                    <a:pt x="3055" y="5728"/>
                  </a:cubicBezTo>
                  <a:cubicBezTo>
                    <a:pt x="3201" y="5518"/>
                    <a:pt x="3281" y="5307"/>
                    <a:pt x="3346" y="5142"/>
                  </a:cubicBezTo>
                  <a:cubicBezTo>
                    <a:pt x="3366" y="5227"/>
                    <a:pt x="3386" y="5307"/>
                    <a:pt x="3431" y="5372"/>
                  </a:cubicBezTo>
                  <a:cubicBezTo>
                    <a:pt x="3491" y="5538"/>
                    <a:pt x="3577" y="5768"/>
                    <a:pt x="3742" y="5934"/>
                  </a:cubicBezTo>
                  <a:cubicBezTo>
                    <a:pt x="3848" y="6059"/>
                    <a:pt x="3993" y="6145"/>
                    <a:pt x="4138" y="6205"/>
                  </a:cubicBezTo>
                  <a:cubicBezTo>
                    <a:pt x="4244" y="6250"/>
                    <a:pt x="4349" y="6250"/>
                    <a:pt x="4434" y="6250"/>
                  </a:cubicBezTo>
                  <a:lnTo>
                    <a:pt x="4600" y="6250"/>
                  </a:lnTo>
                  <a:cubicBezTo>
                    <a:pt x="4785" y="6205"/>
                    <a:pt x="4956" y="6059"/>
                    <a:pt x="5081" y="5894"/>
                  </a:cubicBezTo>
                  <a:lnTo>
                    <a:pt x="5081" y="5894"/>
                  </a:lnTo>
                  <a:cubicBezTo>
                    <a:pt x="5081" y="6541"/>
                    <a:pt x="5036" y="7253"/>
                    <a:pt x="4936" y="8045"/>
                  </a:cubicBezTo>
                  <a:cubicBezTo>
                    <a:pt x="4891" y="8151"/>
                    <a:pt x="4871" y="8256"/>
                    <a:pt x="4831" y="8336"/>
                  </a:cubicBezTo>
                  <a:cubicBezTo>
                    <a:pt x="3933" y="8361"/>
                    <a:pt x="3095" y="8612"/>
                    <a:pt x="2383" y="9048"/>
                  </a:cubicBezTo>
                  <a:lnTo>
                    <a:pt x="1902" y="9339"/>
                  </a:lnTo>
                  <a:lnTo>
                    <a:pt x="2488" y="9339"/>
                  </a:lnTo>
                  <a:lnTo>
                    <a:pt x="7544" y="9364"/>
                  </a:lnTo>
                  <a:lnTo>
                    <a:pt x="8401" y="9364"/>
                  </a:lnTo>
                  <a:lnTo>
                    <a:pt x="7629" y="9028"/>
                  </a:lnTo>
                  <a:cubicBezTo>
                    <a:pt x="6857" y="8712"/>
                    <a:pt x="6210" y="8507"/>
                    <a:pt x="5643" y="8421"/>
                  </a:cubicBezTo>
                  <a:cubicBezTo>
                    <a:pt x="5643" y="8401"/>
                    <a:pt x="5663" y="8401"/>
                    <a:pt x="5663" y="8401"/>
                  </a:cubicBezTo>
                  <a:cubicBezTo>
                    <a:pt x="6145" y="8236"/>
                    <a:pt x="6566" y="7940"/>
                    <a:pt x="6857" y="7584"/>
                  </a:cubicBezTo>
                  <a:cubicBezTo>
                    <a:pt x="7148" y="7233"/>
                    <a:pt x="7293" y="6792"/>
                    <a:pt x="7293" y="6330"/>
                  </a:cubicBezTo>
                  <a:lnTo>
                    <a:pt x="7293" y="6185"/>
                  </a:lnTo>
                  <a:lnTo>
                    <a:pt x="7273" y="5999"/>
                  </a:lnTo>
                  <a:lnTo>
                    <a:pt x="7168" y="6039"/>
                  </a:lnTo>
                  <a:lnTo>
                    <a:pt x="7002" y="6104"/>
                  </a:lnTo>
                  <a:cubicBezTo>
                    <a:pt x="6460" y="6330"/>
                    <a:pt x="5999" y="6646"/>
                    <a:pt x="5643" y="7002"/>
                  </a:cubicBezTo>
                  <a:cubicBezTo>
                    <a:pt x="5563" y="7082"/>
                    <a:pt x="5477" y="7168"/>
                    <a:pt x="5412" y="7253"/>
                  </a:cubicBezTo>
                  <a:cubicBezTo>
                    <a:pt x="5457" y="6581"/>
                    <a:pt x="5477" y="5999"/>
                    <a:pt x="5437" y="5412"/>
                  </a:cubicBezTo>
                  <a:cubicBezTo>
                    <a:pt x="5412" y="5182"/>
                    <a:pt x="5372" y="4976"/>
                    <a:pt x="5332" y="4745"/>
                  </a:cubicBezTo>
                  <a:lnTo>
                    <a:pt x="5332" y="4745"/>
                  </a:lnTo>
                  <a:cubicBezTo>
                    <a:pt x="5498" y="4911"/>
                    <a:pt x="5663" y="5036"/>
                    <a:pt x="5814" y="5121"/>
                  </a:cubicBezTo>
                  <a:cubicBezTo>
                    <a:pt x="5999" y="5227"/>
                    <a:pt x="6210" y="5287"/>
                    <a:pt x="6395" y="5287"/>
                  </a:cubicBezTo>
                  <a:cubicBezTo>
                    <a:pt x="6440" y="5287"/>
                    <a:pt x="6481" y="5287"/>
                    <a:pt x="6521" y="5267"/>
                  </a:cubicBezTo>
                  <a:cubicBezTo>
                    <a:pt x="6626" y="5267"/>
                    <a:pt x="6711" y="5227"/>
                    <a:pt x="6791" y="5182"/>
                  </a:cubicBezTo>
                  <a:cubicBezTo>
                    <a:pt x="6917" y="5101"/>
                    <a:pt x="7042" y="4951"/>
                    <a:pt x="7107" y="4765"/>
                  </a:cubicBezTo>
                  <a:cubicBezTo>
                    <a:pt x="7233" y="4324"/>
                    <a:pt x="7067" y="3888"/>
                    <a:pt x="6897" y="3572"/>
                  </a:cubicBezTo>
                  <a:lnTo>
                    <a:pt x="6897" y="3572"/>
                  </a:lnTo>
                  <a:cubicBezTo>
                    <a:pt x="7042" y="3617"/>
                    <a:pt x="7168" y="3617"/>
                    <a:pt x="7318" y="3617"/>
                  </a:cubicBezTo>
                  <a:lnTo>
                    <a:pt x="7464" y="3617"/>
                  </a:lnTo>
                  <a:cubicBezTo>
                    <a:pt x="7774" y="3597"/>
                    <a:pt x="8070" y="3492"/>
                    <a:pt x="8276" y="3321"/>
                  </a:cubicBezTo>
                  <a:cubicBezTo>
                    <a:pt x="8487" y="3176"/>
                    <a:pt x="8632" y="2970"/>
                    <a:pt x="8672" y="2759"/>
                  </a:cubicBezTo>
                  <a:cubicBezTo>
                    <a:pt x="8757" y="2423"/>
                    <a:pt x="8612" y="2027"/>
                    <a:pt x="8321" y="1776"/>
                  </a:cubicBezTo>
                  <a:cubicBezTo>
                    <a:pt x="8151" y="1631"/>
                    <a:pt x="7945" y="1526"/>
                    <a:pt x="7669" y="1440"/>
                  </a:cubicBezTo>
                  <a:cubicBezTo>
                    <a:pt x="7880" y="1215"/>
                    <a:pt x="7985" y="899"/>
                    <a:pt x="7900" y="628"/>
                  </a:cubicBezTo>
                  <a:cubicBezTo>
                    <a:pt x="7840" y="377"/>
                    <a:pt x="7629" y="166"/>
                    <a:pt x="7358" y="61"/>
                  </a:cubicBezTo>
                  <a:cubicBezTo>
                    <a:pt x="7213" y="21"/>
                    <a:pt x="7042" y="1"/>
                    <a:pt x="68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3"/>
          <p:cNvGrpSpPr/>
          <p:nvPr/>
        </p:nvGrpSpPr>
        <p:grpSpPr>
          <a:xfrm>
            <a:off x="409728" y="5292545"/>
            <a:ext cx="1527739" cy="1075960"/>
            <a:chOff x="2961115" y="3569695"/>
            <a:chExt cx="278681" cy="274963"/>
          </a:xfrm>
        </p:grpSpPr>
        <p:sp>
          <p:nvSpPr>
            <p:cNvPr id="123" name="Google Shape;123;p3"/>
            <p:cNvSpPr/>
            <p:nvPr/>
          </p:nvSpPr>
          <p:spPr>
            <a:xfrm>
              <a:off x="2961115" y="3569695"/>
              <a:ext cx="278681" cy="274963"/>
            </a:xfrm>
            <a:custGeom>
              <a:avLst/>
              <a:gdLst/>
              <a:ahLst/>
              <a:cxnLst/>
              <a:rect l="l" t="t" r="r" b="b"/>
              <a:pathLst>
                <a:path w="9369" h="9244" extrusionOk="0">
                  <a:moveTo>
                    <a:pt x="4717" y="0"/>
                  </a:moveTo>
                  <a:cubicBezTo>
                    <a:pt x="4507" y="0"/>
                    <a:pt x="4301" y="65"/>
                    <a:pt x="4131" y="171"/>
                  </a:cubicBezTo>
                  <a:cubicBezTo>
                    <a:pt x="3966" y="271"/>
                    <a:pt x="3821" y="421"/>
                    <a:pt x="3656" y="626"/>
                  </a:cubicBezTo>
                  <a:cubicBezTo>
                    <a:pt x="3530" y="796"/>
                    <a:pt x="3405" y="982"/>
                    <a:pt x="3300" y="1192"/>
                  </a:cubicBezTo>
                  <a:cubicBezTo>
                    <a:pt x="3195" y="1377"/>
                    <a:pt x="3110" y="1588"/>
                    <a:pt x="3005" y="1838"/>
                  </a:cubicBezTo>
                  <a:cubicBezTo>
                    <a:pt x="2905" y="2088"/>
                    <a:pt x="2819" y="2339"/>
                    <a:pt x="2734" y="2589"/>
                  </a:cubicBezTo>
                  <a:lnTo>
                    <a:pt x="2674" y="2589"/>
                  </a:lnTo>
                  <a:cubicBezTo>
                    <a:pt x="2549" y="2589"/>
                    <a:pt x="2444" y="2589"/>
                    <a:pt x="2319" y="2609"/>
                  </a:cubicBezTo>
                  <a:cubicBezTo>
                    <a:pt x="2028" y="2609"/>
                    <a:pt x="1753" y="2649"/>
                    <a:pt x="1503" y="2714"/>
                  </a:cubicBezTo>
                  <a:cubicBezTo>
                    <a:pt x="1212" y="2774"/>
                    <a:pt x="962" y="2879"/>
                    <a:pt x="752" y="3024"/>
                  </a:cubicBezTo>
                  <a:cubicBezTo>
                    <a:pt x="626" y="3110"/>
                    <a:pt x="546" y="3215"/>
                    <a:pt x="461" y="3300"/>
                  </a:cubicBezTo>
                  <a:cubicBezTo>
                    <a:pt x="356" y="3400"/>
                    <a:pt x="296" y="3505"/>
                    <a:pt x="251" y="3630"/>
                  </a:cubicBezTo>
                  <a:cubicBezTo>
                    <a:pt x="1" y="4111"/>
                    <a:pt x="26" y="4862"/>
                    <a:pt x="1443" y="5593"/>
                  </a:cubicBezTo>
                  <a:cubicBezTo>
                    <a:pt x="1673" y="5718"/>
                    <a:pt x="1878" y="5803"/>
                    <a:pt x="2088" y="5883"/>
                  </a:cubicBezTo>
                  <a:cubicBezTo>
                    <a:pt x="1983" y="6114"/>
                    <a:pt x="1878" y="6344"/>
                    <a:pt x="1818" y="6594"/>
                  </a:cubicBezTo>
                  <a:cubicBezTo>
                    <a:pt x="1733" y="6845"/>
                    <a:pt x="1673" y="7095"/>
                    <a:pt x="1653" y="7365"/>
                  </a:cubicBezTo>
                  <a:cubicBezTo>
                    <a:pt x="1608" y="7636"/>
                    <a:pt x="1628" y="7906"/>
                    <a:pt x="1713" y="8137"/>
                  </a:cubicBezTo>
                  <a:cubicBezTo>
                    <a:pt x="1753" y="8262"/>
                    <a:pt x="1818" y="8387"/>
                    <a:pt x="1878" y="8472"/>
                  </a:cubicBezTo>
                  <a:cubicBezTo>
                    <a:pt x="1923" y="8532"/>
                    <a:pt x="1963" y="8597"/>
                    <a:pt x="2003" y="8637"/>
                  </a:cubicBezTo>
                  <a:cubicBezTo>
                    <a:pt x="2068" y="8702"/>
                    <a:pt x="2128" y="8762"/>
                    <a:pt x="2174" y="8807"/>
                  </a:cubicBezTo>
                  <a:cubicBezTo>
                    <a:pt x="2279" y="8868"/>
                    <a:pt x="2379" y="8933"/>
                    <a:pt x="2529" y="8953"/>
                  </a:cubicBezTo>
                  <a:cubicBezTo>
                    <a:pt x="2609" y="8993"/>
                    <a:pt x="2714" y="8993"/>
                    <a:pt x="2839" y="8993"/>
                  </a:cubicBezTo>
                  <a:lnTo>
                    <a:pt x="2905" y="8993"/>
                  </a:lnTo>
                  <a:cubicBezTo>
                    <a:pt x="3195" y="8993"/>
                    <a:pt x="3445" y="8888"/>
                    <a:pt x="3611" y="8807"/>
                  </a:cubicBezTo>
                  <a:cubicBezTo>
                    <a:pt x="3841" y="8682"/>
                    <a:pt x="4051" y="8532"/>
                    <a:pt x="4216" y="8407"/>
                  </a:cubicBezTo>
                  <a:cubicBezTo>
                    <a:pt x="4362" y="8282"/>
                    <a:pt x="4532" y="8137"/>
                    <a:pt x="4697" y="7971"/>
                  </a:cubicBezTo>
                  <a:lnTo>
                    <a:pt x="4717" y="7951"/>
                  </a:lnTo>
                  <a:cubicBezTo>
                    <a:pt x="4862" y="8096"/>
                    <a:pt x="4987" y="8242"/>
                    <a:pt x="5133" y="8387"/>
                  </a:cubicBezTo>
                  <a:cubicBezTo>
                    <a:pt x="5303" y="8577"/>
                    <a:pt x="5468" y="8722"/>
                    <a:pt x="5658" y="8868"/>
                  </a:cubicBezTo>
                  <a:cubicBezTo>
                    <a:pt x="5864" y="9013"/>
                    <a:pt x="6074" y="9138"/>
                    <a:pt x="6284" y="9203"/>
                  </a:cubicBezTo>
                  <a:cubicBezTo>
                    <a:pt x="6409" y="9223"/>
                    <a:pt x="6535" y="9243"/>
                    <a:pt x="6660" y="9243"/>
                  </a:cubicBezTo>
                  <a:cubicBezTo>
                    <a:pt x="6785" y="9243"/>
                    <a:pt x="6930" y="9223"/>
                    <a:pt x="7035" y="9183"/>
                  </a:cubicBezTo>
                  <a:cubicBezTo>
                    <a:pt x="7180" y="9138"/>
                    <a:pt x="7286" y="9078"/>
                    <a:pt x="7411" y="8993"/>
                  </a:cubicBezTo>
                  <a:cubicBezTo>
                    <a:pt x="7491" y="8908"/>
                    <a:pt x="7576" y="8827"/>
                    <a:pt x="7661" y="8702"/>
                  </a:cubicBezTo>
                  <a:cubicBezTo>
                    <a:pt x="7806" y="8472"/>
                    <a:pt x="7846" y="8222"/>
                    <a:pt x="7866" y="8031"/>
                  </a:cubicBezTo>
                  <a:cubicBezTo>
                    <a:pt x="7911" y="7781"/>
                    <a:pt x="7886" y="7556"/>
                    <a:pt x="7846" y="7325"/>
                  </a:cubicBezTo>
                  <a:cubicBezTo>
                    <a:pt x="7786" y="6950"/>
                    <a:pt x="7681" y="6574"/>
                    <a:pt x="7556" y="6259"/>
                  </a:cubicBezTo>
                  <a:cubicBezTo>
                    <a:pt x="7511" y="6134"/>
                    <a:pt x="7451" y="5969"/>
                    <a:pt x="7386" y="5823"/>
                  </a:cubicBezTo>
                  <a:cubicBezTo>
                    <a:pt x="7556" y="5738"/>
                    <a:pt x="7721" y="5678"/>
                    <a:pt x="7866" y="5593"/>
                  </a:cubicBezTo>
                  <a:cubicBezTo>
                    <a:pt x="8057" y="5508"/>
                    <a:pt x="8242" y="5403"/>
                    <a:pt x="8412" y="5303"/>
                  </a:cubicBezTo>
                  <a:cubicBezTo>
                    <a:pt x="8597" y="5177"/>
                    <a:pt x="8763" y="5052"/>
                    <a:pt x="8913" y="4927"/>
                  </a:cubicBezTo>
                  <a:cubicBezTo>
                    <a:pt x="9058" y="4777"/>
                    <a:pt x="9183" y="4612"/>
                    <a:pt x="9263" y="4426"/>
                  </a:cubicBezTo>
                  <a:cubicBezTo>
                    <a:pt x="9308" y="4341"/>
                    <a:pt x="9328" y="4236"/>
                    <a:pt x="9348" y="4131"/>
                  </a:cubicBezTo>
                  <a:cubicBezTo>
                    <a:pt x="9368" y="4026"/>
                    <a:pt x="9368" y="3901"/>
                    <a:pt x="9328" y="3776"/>
                  </a:cubicBezTo>
                  <a:cubicBezTo>
                    <a:pt x="9308" y="3675"/>
                    <a:pt x="9288" y="3590"/>
                    <a:pt x="9223" y="3465"/>
                  </a:cubicBezTo>
                  <a:cubicBezTo>
                    <a:pt x="9163" y="3360"/>
                    <a:pt x="9078" y="3255"/>
                    <a:pt x="8973" y="3150"/>
                  </a:cubicBezTo>
                  <a:cubicBezTo>
                    <a:pt x="8808" y="2984"/>
                    <a:pt x="8597" y="2859"/>
                    <a:pt x="8307" y="2734"/>
                  </a:cubicBezTo>
                  <a:cubicBezTo>
                    <a:pt x="8037" y="2629"/>
                    <a:pt x="7701" y="2569"/>
                    <a:pt x="7261" y="2524"/>
                  </a:cubicBezTo>
                  <a:lnTo>
                    <a:pt x="6760" y="2524"/>
                  </a:lnTo>
                  <a:cubicBezTo>
                    <a:pt x="6740" y="2484"/>
                    <a:pt x="6740" y="2464"/>
                    <a:pt x="6720" y="2424"/>
                  </a:cubicBezTo>
                  <a:cubicBezTo>
                    <a:pt x="6660" y="2233"/>
                    <a:pt x="6595" y="2048"/>
                    <a:pt x="6510" y="1858"/>
                  </a:cubicBezTo>
                  <a:cubicBezTo>
                    <a:pt x="6384" y="1522"/>
                    <a:pt x="6199" y="1087"/>
                    <a:pt x="5909" y="711"/>
                  </a:cubicBezTo>
                  <a:cubicBezTo>
                    <a:pt x="5824" y="606"/>
                    <a:pt x="5759" y="521"/>
                    <a:pt x="5698" y="461"/>
                  </a:cubicBezTo>
                  <a:cubicBezTo>
                    <a:pt x="5613" y="376"/>
                    <a:pt x="5533" y="316"/>
                    <a:pt x="5428" y="231"/>
                  </a:cubicBezTo>
                  <a:cubicBezTo>
                    <a:pt x="5323" y="171"/>
                    <a:pt x="5218" y="125"/>
                    <a:pt x="5133" y="85"/>
                  </a:cubicBezTo>
                  <a:cubicBezTo>
                    <a:pt x="5053" y="45"/>
                    <a:pt x="4927" y="20"/>
                    <a:pt x="4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980479" y="3586531"/>
              <a:ext cx="244415" cy="244415"/>
            </a:xfrm>
            <a:custGeom>
              <a:avLst/>
              <a:gdLst/>
              <a:ahLst/>
              <a:cxnLst/>
              <a:rect l="l" t="t" r="r" b="b"/>
              <a:pathLst>
                <a:path w="8217" h="8217" extrusionOk="0">
                  <a:moveTo>
                    <a:pt x="4066" y="1542"/>
                  </a:moveTo>
                  <a:cubicBezTo>
                    <a:pt x="4086" y="1542"/>
                    <a:pt x="4106" y="1562"/>
                    <a:pt x="4131" y="1582"/>
                  </a:cubicBezTo>
                  <a:cubicBezTo>
                    <a:pt x="4171" y="1582"/>
                    <a:pt x="4191" y="1582"/>
                    <a:pt x="4211" y="1607"/>
                  </a:cubicBezTo>
                  <a:cubicBezTo>
                    <a:pt x="4256" y="1627"/>
                    <a:pt x="4296" y="1647"/>
                    <a:pt x="4336" y="1667"/>
                  </a:cubicBezTo>
                  <a:cubicBezTo>
                    <a:pt x="4402" y="1707"/>
                    <a:pt x="4462" y="1753"/>
                    <a:pt x="4527" y="1813"/>
                  </a:cubicBezTo>
                  <a:cubicBezTo>
                    <a:pt x="4587" y="1898"/>
                    <a:pt x="4652" y="2003"/>
                    <a:pt x="4692" y="2083"/>
                  </a:cubicBezTo>
                  <a:cubicBezTo>
                    <a:pt x="4732" y="2148"/>
                    <a:pt x="4777" y="2208"/>
                    <a:pt x="4817" y="2293"/>
                  </a:cubicBezTo>
                  <a:cubicBezTo>
                    <a:pt x="4857" y="2378"/>
                    <a:pt x="4902" y="2438"/>
                    <a:pt x="4922" y="2524"/>
                  </a:cubicBezTo>
                  <a:cubicBezTo>
                    <a:pt x="4962" y="2609"/>
                    <a:pt x="5007" y="2709"/>
                    <a:pt x="5027" y="2814"/>
                  </a:cubicBezTo>
                  <a:cubicBezTo>
                    <a:pt x="5067" y="2899"/>
                    <a:pt x="5087" y="2984"/>
                    <a:pt x="5108" y="3064"/>
                  </a:cubicBezTo>
                  <a:lnTo>
                    <a:pt x="5133" y="3129"/>
                  </a:lnTo>
                  <a:cubicBezTo>
                    <a:pt x="5153" y="3149"/>
                    <a:pt x="5153" y="3189"/>
                    <a:pt x="5173" y="3210"/>
                  </a:cubicBezTo>
                  <a:lnTo>
                    <a:pt x="5213" y="3210"/>
                  </a:lnTo>
                  <a:cubicBezTo>
                    <a:pt x="5233" y="3189"/>
                    <a:pt x="5278" y="3189"/>
                    <a:pt x="5298" y="3189"/>
                  </a:cubicBezTo>
                  <a:cubicBezTo>
                    <a:pt x="5403" y="3169"/>
                    <a:pt x="5508" y="3169"/>
                    <a:pt x="5633" y="3169"/>
                  </a:cubicBezTo>
                  <a:lnTo>
                    <a:pt x="5733" y="3169"/>
                  </a:lnTo>
                  <a:lnTo>
                    <a:pt x="5758" y="3149"/>
                  </a:lnTo>
                  <a:lnTo>
                    <a:pt x="5904" y="3149"/>
                  </a:lnTo>
                  <a:lnTo>
                    <a:pt x="5924" y="3169"/>
                  </a:lnTo>
                  <a:lnTo>
                    <a:pt x="6009" y="3169"/>
                  </a:lnTo>
                  <a:cubicBezTo>
                    <a:pt x="6089" y="3189"/>
                    <a:pt x="6154" y="3210"/>
                    <a:pt x="6214" y="3255"/>
                  </a:cubicBezTo>
                  <a:cubicBezTo>
                    <a:pt x="6279" y="3275"/>
                    <a:pt x="6339" y="3295"/>
                    <a:pt x="6424" y="3360"/>
                  </a:cubicBezTo>
                  <a:cubicBezTo>
                    <a:pt x="6444" y="3380"/>
                    <a:pt x="6484" y="3400"/>
                    <a:pt x="6529" y="3400"/>
                  </a:cubicBezTo>
                  <a:cubicBezTo>
                    <a:pt x="6570" y="3440"/>
                    <a:pt x="6610" y="3460"/>
                    <a:pt x="6635" y="3505"/>
                  </a:cubicBezTo>
                  <a:cubicBezTo>
                    <a:pt x="6655" y="3505"/>
                    <a:pt x="6675" y="3525"/>
                    <a:pt x="6695" y="3545"/>
                  </a:cubicBezTo>
                  <a:cubicBezTo>
                    <a:pt x="6760" y="3610"/>
                    <a:pt x="6800" y="3710"/>
                    <a:pt x="6800" y="3815"/>
                  </a:cubicBezTo>
                  <a:cubicBezTo>
                    <a:pt x="6800" y="3860"/>
                    <a:pt x="6780" y="3920"/>
                    <a:pt x="6760" y="3961"/>
                  </a:cubicBezTo>
                  <a:cubicBezTo>
                    <a:pt x="6735" y="4026"/>
                    <a:pt x="6695" y="4086"/>
                    <a:pt x="6655" y="4131"/>
                  </a:cubicBezTo>
                  <a:lnTo>
                    <a:pt x="6655" y="4171"/>
                  </a:lnTo>
                  <a:cubicBezTo>
                    <a:pt x="6635" y="4191"/>
                    <a:pt x="6610" y="4211"/>
                    <a:pt x="6570" y="4236"/>
                  </a:cubicBezTo>
                  <a:lnTo>
                    <a:pt x="6509" y="4296"/>
                  </a:lnTo>
                  <a:lnTo>
                    <a:pt x="6424" y="4336"/>
                  </a:lnTo>
                  <a:cubicBezTo>
                    <a:pt x="6404" y="4361"/>
                    <a:pt x="6359" y="4381"/>
                    <a:pt x="6339" y="4401"/>
                  </a:cubicBezTo>
                  <a:lnTo>
                    <a:pt x="6319" y="4421"/>
                  </a:lnTo>
                  <a:cubicBezTo>
                    <a:pt x="6279" y="4441"/>
                    <a:pt x="6259" y="4486"/>
                    <a:pt x="6234" y="4506"/>
                  </a:cubicBezTo>
                  <a:cubicBezTo>
                    <a:pt x="6174" y="4526"/>
                    <a:pt x="6134" y="4546"/>
                    <a:pt x="6069" y="4566"/>
                  </a:cubicBezTo>
                  <a:cubicBezTo>
                    <a:pt x="6029" y="4586"/>
                    <a:pt x="5984" y="4586"/>
                    <a:pt x="5944" y="4611"/>
                  </a:cubicBezTo>
                  <a:cubicBezTo>
                    <a:pt x="5904" y="4611"/>
                    <a:pt x="5859" y="4631"/>
                    <a:pt x="5818" y="4631"/>
                  </a:cubicBezTo>
                  <a:lnTo>
                    <a:pt x="5758" y="4652"/>
                  </a:lnTo>
                  <a:cubicBezTo>
                    <a:pt x="5713" y="4672"/>
                    <a:pt x="5693" y="4672"/>
                    <a:pt x="5673" y="4692"/>
                  </a:cubicBezTo>
                  <a:lnTo>
                    <a:pt x="5608" y="4712"/>
                  </a:lnTo>
                  <a:cubicBezTo>
                    <a:pt x="5588" y="4712"/>
                    <a:pt x="5568" y="4712"/>
                    <a:pt x="5548" y="4737"/>
                  </a:cubicBezTo>
                  <a:cubicBezTo>
                    <a:pt x="5528" y="4737"/>
                    <a:pt x="5508" y="4757"/>
                    <a:pt x="5483" y="4757"/>
                  </a:cubicBezTo>
                  <a:cubicBezTo>
                    <a:pt x="5463" y="4777"/>
                    <a:pt x="5443" y="4777"/>
                    <a:pt x="5423" y="4797"/>
                  </a:cubicBezTo>
                  <a:lnTo>
                    <a:pt x="5423" y="4817"/>
                  </a:lnTo>
                  <a:cubicBezTo>
                    <a:pt x="5443" y="4882"/>
                    <a:pt x="5463" y="4962"/>
                    <a:pt x="5483" y="5027"/>
                  </a:cubicBezTo>
                  <a:cubicBezTo>
                    <a:pt x="5483" y="5067"/>
                    <a:pt x="5508" y="5112"/>
                    <a:pt x="5528" y="5172"/>
                  </a:cubicBezTo>
                  <a:cubicBezTo>
                    <a:pt x="5548" y="5277"/>
                    <a:pt x="5588" y="5383"/>
                    <a:pt x="5608" y="5508"/>
                  </a:cubicBezTo>
                  <a:cubicBezTo>
                    <a:pt x="5633" y="5613"/>
                    <a:pt x="5673" y="5713"/>
                    <a:pt x="5693" y="5818"/>
                  </a:cubicBezTo>
                  <a:lnTo>
                    <a:pt x="5713" y="5863"/>
                  </a:lnTo>
                  <a:lnTo>
                    <a:pt x="5733" y="5903"/>
                  </a:lnTo>
                  <a:cubicBezTo>
                    <a:pt x="5758" y="5988"/>
                    <a:pt x="5778" y="6048"/>
                    <a:pt x="5798" y="6134"/>
                  </a:cubicBezTo>
                  <a:cubicBezTo>
                    <a:pt x="5798" y="6194"/>
                    <a:pt x="5818" y="6239"/>
                    <a:pt x="5818" y="6299"/>
                  </a:cubicBezTo>
                  <a:cubicBezTo>
                    <a:pt x="5818" y="6339"/>
                    <a:pt x="5818" y="6404"/>
                    <a:pt x="5798" y="6444"/>
                  </a:cubicBezTo>
                  <a:cubicBezTo>
                    <a:pt x="5798" y="6489"/>
                    <a:pt x="5798" y="6509"/>
                    <a:pt x="5778" y="6529"/>
                  </a:cubicBezTo>
                  <a:cubicBezTo>
                    <a:pt x="5778" y="6569"/>
                    <a:pt x="5758" y="6614"/>
                    <a:pt x="5733" y="6634"/>
                  </a:cubicBezTo>
                  <a:cubicBezTo>
                    <a:pt x="5713" y="6674"/>
                    <a:pt x="5693" y="6694"/>
                    <a:pt x="5673" y="6739"/>
                  </a:cubicBezTo>
                  <a:cubicBezTo>
                    <a:pt x="5653" y="6779"/>
                    <a:pt x="5608" y="6799"/>
                    <a:pt x="5588" y="6840"/>
                  </a:cubicBezTo>
                  <a:cubicBezTo>
                    <a:pt x="5568" y="6865"/>
                    <a:pt x="5548" y="6865"/>
                    <a:pt x="5508" y="6885"/>
                  </a:cubicBezTo>
                  <a:lnTo>
                    <a:pt x="5483" y="6905"/>
                  </a:lnTo>
                  <a:lnTo>
                    <a:pt x="5443" y="6905"/>
                  </a:lnTo>
                  <a:cubicBezTo>
                    <a:pt x="5423" y="6925"/>
                    <a:pt x="5403" y="6925"/>
                    <a:pt x="5358" y="6925"/>
                  </a:cubicBezTo>
                  <a:lnTo>
                    <a:pt x="5278" y="6925"/>
                  </a:lnTo>
                  <a:cubicBezTo>
                    <a:pt x="5258" y="6925"/>
                    <a:pt x="5233" y="6925"/>
                    <a:pt x="5193" y="6905"/>
                  </a:cubicBezTo>
                  <a:cubicBezTo>
                    <a:pt x="5133" y="6885"/>
                    <a:pt x="5067" y="6865"/>
                    <a:pt x="5027" y="6819"/>
                  </a:cubicBezTo>
                  <a:cubicBezTo>
                    <a:pt x="5007" y="6799"/>
                    <a:pt x="4982" y="6779"/>
                    <a:pt x="4982" y="6759"/>
                  </a:cubicBezTo>
                  <a:lnTo>
                    <a:pt x="4882" y="6759"/>
                  </a:lnTo>
                  <a:cubicBezTo>
                    <a:pt x="4797" y="6739"/>
                    <a:pt x="4757" y="6674"/>
                    <a:pt x="4692" y="6634"/>
                  </a:cubicBezTo>
                  <a:cubicBezTo>
                    <a:pt x="4632" y="6589"/>
                    <a:pt x="4587" y="6549"/>
                    <a:pt x="4547" y="6509"/>
                  </a:cubicBezTo>
                  <a:lnTo>
                    <a:pt x="4507" y="6444"/>
                  </a:lnTo>
                  <a:cubicBezTo>
                    <a:pt x="4462" y="6384"/>
                    <a:pt x="4402" y="6319"/>
                    <a:pt x="4336" y="6259"/>
                  </a:cubicBezTo>
                  <a:lnTo>
                    <a:pt x="4211" y="6114"/>
                  </a:lnTo>
                  <a:cubicBezTo>
                    <a:pt x="4171" y="6068"/>
                    <a:pt x="4131" y="6028"/>
                    <a:pt x="4106" y="5988"/>
                  </a:cubicBezTo>
                  <a:cubicBezTo>
                    <a:pt x="4086" y="5963"/>
                    <a:pt x="4086" y="5923"/>
                    <a:pt x="4066" y="5903"/>
                  </a:cubicBezTo>
                  <a:lnTo>
                    <a:pt x="4046" y="5943"/>
                  </a:lnTo>
                  <a:lnTo>
                    <a:pt x="3981" y="6008"/>
                  </a:lnTo>
                  <a:cubicBezTo>
                    <a:pt x="3961" y="6028"/>
                    <a:pt x="3941" y="6068"/>
                    <a:pt x="3921" y="6088"/>
                  </a:cubicBezTo>
                  <a:cubicBezTo>
                    <a:pt x="3881" y="6134"/>
                    <a:pt x="3816" y="6174"/>
                    <a:pt x="3756" y="6239"/>
                  </a:cubicBezTo>
                  <a:cubicBezTo>
                    <a:pt x="3671" y="6299"/>
                    <a:pt x="3585" y="6364"/>
                    <a:pt x="3505" y="6424"/>
                  </a:cubicBezTo>
                  <a:cubicBezTo>
                    <a:pt x="3460" y="6444"/>
                    <a:pt x="3440" y="6464"/>
                    <a:pt x="3400" y="6489"/>
                  </a:cubicBezTo>
                  <a:lnTo>
                    <a:pt x="3355" y="6509"/>
                  </a:lnTo>
                  <a:lnTo>
                    <a:pt x="3315" y="6529"/>
                  </a:lnTo>
                  <a:cubicBezTo>
                    <a:pt x="3275" y="6549"/>
                    <a:pt x="3210" y="6569"/>
                    <a:pt x="3170" y="6614"/>
                  </a:cubicBezTo>
                  <a:lnTo>
                    <a:pt x="3130" y="6634"/>
                  </a:lnTo>
                  <a:cubicBezTo>
                    <a:pt x="3085" y="6654"/>
                    <a:pt x="3045" y="6654"/>
                    <a:pt x="3005" y="6674"/>
                  </a:cubicBezTo>
                  <a:cubicBezTo>
                    <a:pt x="2960" y="6694"/>
                    <a:pt x="2899" y="6714"/>
                    <a:pt x="2834" y="6714"/>
                  </a:cubicBezTo>
                  <a:cubicBezTo>
                    <a:pt x="2754" y="6714"/>
                    <a:pt x="2689" y="6694"/>
                    <a:pt x="2629" y="6674"/>
                  </a:cubicBezTo>
                  <a:cubicBezTo>
                    <a:pt x="2584" y="6634"/>
                    <a:pt x="2544" y="6614"/>
                    <a:pt x="2504" y="6549"/>
                  </a:cubicBezTo>
                  <a:cubicBezTo>
                    <a:pt x="2459" y="6489"/>
                    <a:pt x="2439" y="6404"/>
                    <a:pt x="2419" y="6299"/>
                  </a:cubicBezTo>
                  <a:cubicBezTo>
                    <a:pt x="2399" y="6194"/>
                    <a:pt x="2399" y="6068"/>
                    <a:pt x="2419" y="5943"/>
                  </a:cubicBezTo>
                  <a:cubicBezTo>
                    <a:pt x="2419" y="5863"/>
                    <a:pt x="2439" y="5778"/>
                    <a:pt x="2439" y="5713"/>
                  </a:cubicBezTo>
                  <a:lnTo>
                    <a:pt x="2459" y="5653"/>
                  </a:lnTo>
                  <a:cubicBezTo>
                    <a:pt x="2459" y="5588"/>
                    <a:pt x="2479" y="5548"/>
                    <a:pt x="2504" y="5488"/>
                  </a:cubicBezTo>
                  <a:lnTo>
                    <a:pt x="2524" y="5423"/>
                  </a:lnTo>
                  <a:cubicBezTo>
                    <a:pt x="2544" y="5383"/>
                    <a:pt x="2544" y="5337"/>
                    <a:pt x="2564" y="5317"/>
                  </a:cubicBezTo>
                  <a:cubicBezTo>
                    <a:pt x="2584" y="5257"/>
                    <a:pt x="2604" y="5212"/>
                    <a:pt x="2629" y="5152"/>
                  </a:cubicBezTo>
                  <a:lnTo>
                    <a:pt x="2649" y="5087"/>
                  </a:lnTo>
                  <a:lnTo>
                    <a:pt x="2669" y="5027"/>
                  </a:lnTo>
                  <a:lnTo>
                    <a:pt x="2709" y="4942"/>
                  </a:lnTo>
                  <a:cubicBezTo>
                    <a:pt x="2709" y="4922"/>
                    <a:pt x="2729" y="4882"/>
                    <a:pt x="2729" y="4862"/>
                  </a:cubicBezTo>
                  <a:cubicBezTo>
                    <a:pt x="2709" y="4837"/>
                    <a:pt x="2689" y="4817"/>
                    <a:pt x="2649" y="4817"/>
                  </a:cubicBezTo>
                  <a:cubicBezTo>
                    <a:pt x="2629" y="4797"/>
                    <a:pt x="2584" y="4777"/>
                    <a:pt x="2544" y="4757"/>
                  </a:cubicBezTo>
                  <a:lnTo>
                    <a:pt x="2504" y="4737"/>
                  </a:lnTo>
                  <a:cubicBezTo>
                    <a:pt x="2459" y="4712"/>
                    <a:pt x="2399" y="4692"/>
                    <a:pt x="2354" y="4652"/>
                  </a:cubicBezTo>
                  <a:cubicBezTo>
                    <a:pt x="2294" y="4611"/>
                    <a:pt x="2208" y="4566"/>
                    <a:pt x="2148" y="4546"/>
                  </a:cubicBezTo>
                  <a:lnTo>
                    <a:pt x="2083" y="4526"/>
                  </a:lnTo>
                  <a:cubicBezTo>
                    <a:pt x="2023" y="4506"/>
                    <a:pt x="1978" y="4486"/>
                    <a:pt x="1938" y="4461"/>
                  </a:cubicBezTo>
                  <a:cubicBezTo>
                    <a:pt x="1853" y="4421"/>
                    <a:pt x="1793" y="4381"/>
                    <a:pt x="1753" y="4336"/>
                  </a:cubicBezTo>
                  <a:cubicBezTo>
                    <a:pt x="1628" y="4256"/>
                    <a:pt x="1523" y="4131"/>
                    <a:pt x="1477" y="4006"/>
                  </a:cubicBezTo>
                  <a:cubicBezTo>
                    <a:pt x="1457" y="3900"/>
                    <a:pt x="1457" y="3795"/>
                    <a:pt x="1503" y="3690"/>
                  </a:cubicBezTo>
                  <a:cubicBezTo>
                    <a:pt x="1523" y="3630"/>
                    <a:pt x="1563" y="3585"/>
                    <a:pt x="1583" y="3545"/>
                  </a:cubicBezTo>
                  <a:cubicBezTo>
                    <a:pt x="1603" y="3525"/>
                    <a:pt x="1648" y="3505"/>
                    <a:pt x="1668" y="3485"/>
                  </a:cubicBezTo>
                  <a:cubicBezTo>
                    <a:pt x="1708" y="3440"/>
                    <a:pt x="1753" y="3420"/>
                    <a:pt x="1773" y="3400"/>
                  </a:cubicBezTo>
                  <a:lnTo>
                    <a:pt x="1813" y="3380"/>
                  </a:lnTo>
                  <a:lnTo>
                    <a:pt x="1853" y="3380"/>
                  </a:lnTo>
                  <a:cubicBezTo>
                    <a:pt x="1898" y="3360"/>
                    <a:pt x="1938" y="3335"/>
                    <a:pt x="1978" y="3335"/>
                  </a:cubicBezTo>
                  <a:lnTo>
                    <a:pt x="2003" y="3315"/>
                  </a:lnTo>
                  <a:cubicBezTo>
                    <a:pt x="2043" y="3315"/>
                    <a:pt x="2083" y="3295"/>
                    <a:pt x="2128" y="3275"/>
                  </a:cubicBezTo>
                  <a:cubicBezTo>
                    <a:pt x="2208" y="3255"/>
                    <a:pt x="2314" y="3255"/>
                    <a:pt x="2419" y="3235"/>
                  </a:cubicBezTo>
                  <a:lnTo>
                    <a:pt x="2504" y="3235"/>
                  </a:lnTo>
                  <a:cubicBezTo>
                    <a:pt x="2584" y="3210"/>
                    <a:pt x="2669" y="3210"/>
                    <a:pt x="2729" y="3189"/>
                  </a:cubicBezTo>
                  <a:lnTo>
                    <a:pt x="2834" y="3169"/>
                  </a:lnTo>
                  <a:cubicBezTo>
                    <a:pt x="2879" y="3169"/>
                    <a:pt x="2940" y="3149"/>
                    <a:pt x="3005" y="3149"/>
                  </a:cubicBezTo>
                  <a:cubicBezTo>
                    <a:pt x="3025" y="3084"/>
                    <a:pt x="3025" y="3024"/>
                    <a:pt x="3045" y="2984"/>
                  </a:cubicBezTo>
                  <a:cubicBezTo>
                    <a:pt x="3065" y="2899"/>
                    <a:pt x="3085" y="2814"/>
                    <a:pt x="3130" y="2734"/>
                  </a:cubicBezTo>
                  <a:lnTo>
                    <a:pt x="3150" y="2649"/>
                  </a:lnTo>
                  <a:cubicBezTo>
                    <a:pt x="3170" y="2584"/>
                    <a:pt x="3190" y="2524"/>
                    <a:pt x="3210" y="2484"/>
                  </a:cubicBezTo>
                  <a:cubicBezTo>
                    <a:pt x="3255" y="2398"/>
                    <a:pt x="3295" y="2313"/>
                    <a:pt x="3335" y="2233"/>
                  </a:cubicBezTo>
                  <a:lnTo>
                    <a:pt x="3335" y="2208"/>
                  </a:lnTo>
                  <a:cubicBezTo>
                    <a:pt x="3380" y="2128"/>
                    <a:pt x="3420" y="2063"/>
                    <a:pt x="3480" y="2003"/>
                  </a:cubicBezTo>
                  <a:cubicBezTo>
                    <a:pt x="3525" y="1938"/>
                    <a:pt x="3585" y="1858"/>
                    <a:pt x="3650" y="1793"/>
                  </a:cubicBezTo>
                  <a:lnTo>
                    <a:pt x="3671" y="1753"/>
                  </a:lnTo>
                  <a:lnTo>
                    <a:pt x="3776" y="1647"/>
                  </a:lnTo>
                  <a:cubicBezTo>
                    <a:pt x="3796" y="1627"/>
                    <a:pt x="3836" y="1607"/>
                    <a:pt x="3856" y="1607"/>
                  </a:cubicBezTo>
                  <a:cubicBezTo>
                    <a:pt x="3881" y="1582"/>
                    <a:pt x="3901" y="1582"/>
                    <a:pt x="3921" y="1562"/>
                  </a:cubicBezTo>
                  <a:cubicBezTo>
                    <a:pt x="3961" y="1562"/>
                    <a:pt x="4006" y="1542"/>
                    <a:pt x="4026" y="1542"/>
                  </a:cubicBezTo>
                  <a:close/>
                  <a:moveTo>
                    <a:pt x="3856" y="0"/>
                  </a:moveTo>
                  <a:cubicBezTo>
                    <a:pt x="3796" y="20"/>
                    <a:pt x="3731" y="40"/>
                    <a:pt x="3671" y="60"/>
                  </a:cubicBezTo>
                  <a:cubicBezTo>
                    <a:pt x="3605" y="80"/>
                    <a:pt x="3565" y="125"/>
                    <a:pt x="3525" y="165"/>
                  </a:cubicBezTo>
                  <a:cubicBezTo>
                    <a:pt x="3480" y="185"/>
                    <a:pt x="3440" y="230"/>
                    <a:pt x="3420" y="270"/>
                  </a:cubicBezTo>
                  <a:cubicBezTo>
                    <a:pt x="3335" y="331"/>
                    <a:pt x="3275" y="416"/>
                    <a:pt x="3210" y="501"/>
                  </a:cubicBezTo>
                  <a:cubicBezTo>
                    <a:pt x="3170" y="581"/>
                    <a:pt x="3130" y="646"/>
                    <a:pt x="3085" y="731"/>
                  </a:cubicBezTo>
                  <a:cubicBezTo>
                    <a:pt x="3025" y="831"/>
                    <a:pt x="2960" y="936"/>
                    <a:pt x="2919" y="1042"/>
                  </a:cubicBezTo>
                  <a:lnTo>
                    <a:pt x="2879" y="1147"/>
                  </a:lnTo>
                  <a:cubicBezTo>
                    <a:pt x="2814" y="1292"/>
                    <a:pt x="2774" y="1437"/>
                    <a:pt x="2709" y="1582"/>
                  </a:cubicBezTo>
                  <a:lnTo>
                    <a:pt x="2689" y="1627"/>
                  </a:lnTo>
                  <a:lnTo>
                    <a:pt x="2669" y="1707"/>
                  </a:lnTo>
                  <a:cubicBezTo>
                    <a:pt x="2649" y="1773"/>
                    <a:pt x="2629" y="1813"/>
                    <a:pt x="2604" y="1858"/>
                  </a:cubicBezTo>
                  <a:cubicBezTo>
                    <a:pt x="2564" y="1938"/>
                    <a:pt x="2544" y="2023"/>
                    <a:pt x="2524" y="2108"/>
                  </a:cubicBezTo>
                  <a:lnTo>
                    <a:pt x="2479" y="2233"/>
                  </a:lnTo>
                  <a:lnTo>
                    <a:pt x="2459" y="2313"/>
                  </a:lnTo>
                  <a:lnTo>
                    <a:pt x="2439" y="2378"/>
                  </a:lnTo>
                  <a:cubicBezTo>
                    <a:pt x="2419" y="2418"/>
                    <a:pt x="2419" y="2438"/>
                    <a:pt x="2399" y="2484"/>
                  </a:cubicBezTo>
                  <a:lnTo>
                    <a:pt x="2399" y="2504"/>
                  </a:lnTo>
                  <a:cubicBezTo>
                    <a:pt x="2354" y="2504"/>
                    <a:pt x="2314" y="2524"/>
                    <a:pt x="2274" y="2524"/>
                  </a:cubicBezTo>
                  <a:cubicBezTo>
                    <a:pt x="2229" y="2524"/>
                    <a:pt x="2188" y="2544"/>
                    <a:pt x="2168" y="2544"/>
                  </a:cubicBezTo>
                  <a:cubicBezTo>
                    <a:pt x="2128" y="2544"/>
                    <a:pt x="2103" y="2564"/>
                    <a:pt x="2083" y="2564"/>
                  </a:cubicBezTo>
                  <a:lnTo>
                    <a:pt x="1853" y="2564"/>
                  </a:lnTo>
                  <a:cubicBezTo>
                    <a:pt x="1793" y="2564"/>
                    <a:pt x="1728" y="2564"/>
                    <a:pt x="1668" y="2584"/>
                  </a:cubicBezTo>
                  <a:cubicBezTo>
                    <a:pt x="1563" y="2584"/>
                    <a:pt x="1477" y="2609"/>
                    <a:pt x="1377" y="2609"/>
                  </a:cubicBezTo>
                  <a:cubicBezTo>
                    <a:pt x="1312" y="2629"/>
                    <a:pt x="1252" y="2629"/>
                    <a:pt x="1167" y="2649"/>
                  </a:cubicBezTo>
                  <a:lnTo>
                    <a:pt x="1147" y="2649"/>
                  </a:lnTo>
                  <a:cubicBezTo>
                    <a:pt x="1062" y="2669"/>
                    <a:pt x="977" y="2689"/>
                    <a:pt x="937" y="2709"/>
                  </a:cubicBezTo>
                  <a:lnTo>
                    <a:pt x="897" y="2734"/>
                  </a:lnTo>
                  <a:cubicBezTo>
                    <a:pt x="852" y="2754"/>
                    <a:pt x="812" y="2754"/>
                    <a:pt x="772" y="2774"/>
                  </a:cubicBezTo>
                  <a:cubicBezTo>
                    <a:pt x="706" y="2794"/>
                    <a:pt x="666" y="2794"/>
                    <a:pt x="626" y="2814"/>
                  </a:cubicBezTo>
                  <a:cubicBezTo>
                    <a:pt x="581" y="2814"/>
                    <a:pt x="561" y="2834"/>
                    <a:pt x="521" y="2859"/>
                  </a:cubicBezTo>
                  <a:cubicBezTo>
                    <a:pt x="501" y="2879"/>
                    <a:pt x="476" y="2879"/>
                    <a:pt x="476" y="2879"/>
                  </a:cubicBezTo>
                  <a:lnTo>
                    <a:pt x="436" y="2879"/>
                  </a:lnTo>
                  <a:cubicBezTo>
                    <a:pt x="396" y="2879"/>
                    <a:pt x="376" y="2879"/>
                    <a:pt x="351" y="2899"/>
                  </a:cubicBezTo>
                  <a:cubicBezTo>
                    <a:pt x="291" y="2984"/>
                    <a:pt x="206" y="3044"/>
                    <a:pt x="166" y="3109"/>
                  </a:cubicBezTo>
                  <a:cubicBezTo>
                    <a:pt x="101" y="3189"/>
                    <a:pt x="61" y="3275"/>
                    <a:pt x="40" y="3400"/>
                  </a:cubicBezTo>
                  <a:cubicBezTo>
                    <a:pt x="20" y="3505"/>
                    <a:pt x="0" y="3650"/>
                    <a:pt x="61" y="3795"/>
                  </a:cubicBezTo>
                  <a:cubicBezTo>
                    <a:pt x="81" y="3880"/>
                    <a:pt x="146" y="3986"/>
                    <a:pt x="226" y="4066"/>
                  </a:cubicBezTo>
                  <a:cubicBezTo>
                    <a:pt x="351" y="4191"/>
                    <a:pt x="501" y="4276"/>
                    <a:pt x="646" y="4381"/>
                  </a:cubicBezTo>
                  <a:lnTo>
                    <a:pt x="751" y="4441"/>
                  </a:lnTo>
                  <a:cubicBezTo>
                    <a:pt x="812" y="4461"/>
                    <a:pt x="877" y="4506"/>
                    <a:pt x="937" y="4546"/>
                  </a:cubicBezTo>
                  <a:lnTo>
                    <a:pt x="1022" y="4611"/>
                  </a:lnTo>
                  <a:cubicBezTo>
                    <a:pt x="1062" y="4631"/>
                    <a:pt x="1102" y="4672"/>
                    <a:pt x="1167" y="4692"/>
                  </a:cubicBezTo>
                  <a:cubicBezTo>
                    <a:pt x="1227" y="4737"/>
                    <a:pt x="1292" y="4777"/>
                    <a:pt x="1377" y="4797"/>
                  </a:cubicBezTo>
                  <a:lnTo>
                    <a:pt x="1397" y="4817"/>
                  </a:lnTo>
                  <a:cubicBezTo>
                    <a:pt x="1457" y="4862"/>
                    <a:pt x="1543" y="4882"/>
                    <a:pt x="1628" y="4922"/>
                  </a:cubicBezTo>
                  <a:cubicBezTo>
                    <a:pt x="1668" y="4922"/>
                    <a:pt x="1728" y="4942"/>
                    <a:pt x="1773" y="4942"/>
                  </a:cubicBezTo>
                  <a:cubicBezTo>
                    <a:pt x="1793" y="4942"/>
                    <a:pt x="1833" y="4962"/>
                    <a:pt x="1853" y="4962"/>
                  </a:cubicBezTo>
                  <a:cubicBezTo>
                    <a:pt x="1918" y="4987"/>
                    <a:pt x="1978" y="5007"/>
                    <a:pt x="2043" y="5027"/>
                  </a:cubicBezTo>
                  <a:cubicBezTo>
                    <a:pt x="2063" y="5027"/>
                    <a:pt x="2063" y="5047"/>
                    <a:pt x="2083" y="5047"/>
                  </a:cubicBezTo>
                  <a:lnTo>
                    <a:pt x="2103" y="5087"/>
                  </a:lnTo>
                  <a:lnTo>
                    <a:pt x="2043" y="5212"/>
                  </a:lnTo>
                  <a:lnTo>
                    <a:pt x="2043" y="5237"/>
                  </a:lnTo>
                  <a:cubicBezTo>
                    <a:pt x="2023" y="5257"/>
                    <a:pt x="2023" y="5277"/>
                    <a:pt x="2003" y="5297"/>
                  </a:cubicBezTo>
                  <a:cubicBezTo>
                    <a:pt x="1938" y="5383"/>
                    <a:pt x="1878" y="5443"/>
                    <a:pt x="1833" y="5528"/>
                  </a:cubicBezTo>
                  <a:cubicBezTo>
                    <a:pt x="1793" y="5633"/>
                    <a:pt x="1753" y="5738"/>
                    <a:pt x="1708" y="5818"/>
                  </a:cubicBezTo>
                  <a:cubicBezTo>
                    <a:pt x="1668" y="5923"/>
                    <a:pt x="1628" y="6028"/>
                    <a:pt x="1603" y="6114"/>
                  </a:cubicBezTo>
                  <a:cubicBezTo>
                    <a:pt x="1583" y="6214"/>
                    <a:pt x="1563" y="6299"/>
                    <a:pt x="1543" y="6424"/>
                  </a:cubicBezTo>
                  <a:cubicBezTo>
                    <a:pt x="1523" y="6589"/>
                    <a:pt x="1503" y="6799"/>
                    <a:pt x="1503" y="7010"/>
                  </a:cubicBezTo>
                  <a:lnTo>
                    <a:pt x="1503" y="7260"/>
                  </a:lnTo>
                  <a:cubicBezTo>
                    <a:pt x="1523" y="7365"/>
                    <a:pt x="1583" y="7465"/>
                    <a:pt x="1628" y="7550"/>
                  </a:cubicBezTo>
                  <a:cubicBezTo>
                    <a:pt x="1648" y="7616"/>
                    <a:pt x="1708" y="7676"/>
                    <a:pt x="1773" y="7741"/>
                  </a:cubicBezTo>
                  <a:cubicBezTo>
                    <a:pt x="1833" y="7801"/>
                    <a:pt x="1898" y="7841"/>
                    <a:pt x="1958" y="7866"/>
                  </a:cubicBezTo>
                  <a:cubicBezTo>
                    <a:pt x="1978" y="7886"/>
                    <a:pt x="2023" y="7906"/>
                    <a:pt x="2043" y="7906"/>
                  </a:cubicBezTo>
                  <a:cubicBezTo>
                    <a:pt x="2103" y="7926"/>
                    <a:pt x="2148" y="7926"/>
                    <a:pt x="2188" y="7926"/>
                  </a:cubicBezTo>
                  <a:lnTo>
                    <a:pt x="2419" y="7926"/>
                  </a:lnTo>
                  <a:lnTo>
                    <a:pt x="2439" y="7906"/>
                  </a:lnTo>
                  <a:cubicBezTo>
                    <a:pt x="2564" y="7906"/>
                    <a:pt x="2689" y="7841"/>
                    <a:pt x="2774" y="7801"/>
                  </a:cubicBezTo>
                  <a:cubicBezTo>
                    <a:pt x="2854" y="7741"/>
                    <a:pt x="2940" y="7676"/>
                    <a:pt x="3025" y="7636"/>
                  </a:cubicBezTo>
                  <a:cubicBezTo>
                    <a:pt x="3170" y="7530"/>
                    <a:pt x="3335" y="7405"/>
                    <a:pt x="3525" y="7240"/>
                  </a:cubicBezTo>
                  <a:lnTo>
                    <a:pt x="3585" y="7175"/>
                  </a:lnTo>
                  <a:cubicBezTo>
                    <a:pt x="3630" y="7135"/>
                    <a:pt x="3671" y="7090"/>
                    <a:pt x="3711" y="7050"/>
                  </a:cubicBezTo>
                  <a:cubicBezTo>
                    <a:pt x="3756" y="6990"/>
                    <a:pt x="3816" y="6945"/>
                    <a:pt x="3881" y="6885"/>
                  </a:cubicBezTo>
                  <a:lnTo>
                    <a:pt x="3921" y="6865"/>
                  </a:lnTo>
                  <a:cubicBezTo>
                    <a:pt x="3961" y="6819"/>
                    <a:pt x="4006" y="6779"/>
                    <a:pt x="4046" y="6739"/>
                  </a:cubicBezTo>
                  <a:lnTo>
                    <a:pt x="4086" y="6714"/>
                  </a:lnTo>
                  <a:cubicBezTo>
                    <a:pt x="4106" y="6739"/>
                    <a:pt x="4131" y="6779"/>
                    <a:pt x="4171" y="6819"/>
                  </a:cubicBezTo>
                  <a:cubicBezTo>
                    <a:pt x="4211" y="6885"/>
                    <a:pt x="4276" y="6945"/>
                    <a:pt x="4356" y="7030"/>
                  </a:cubicBezTo>
                  <a:cubicBezTo>
                    <a:pt x="4402" y="7070"/>
                    <a:pt x="4462" y="7135"/>
                    <a:pt x="4527" y="7175"/>
                  </a:cubicBezTo>
                  <a:lnTo>
                    <a:pt x="4547" y="7215"/>
                  </a:lnTo>
                  <a:cubicBezTo>
                    <a:pt x="4587" y="7240"/>
                    <a:pt x="4632" y="7280"/>
                    <a:pt x="4672" y="7320"/>
                  </a:cubicBezTo>
                  <a:cubicBezTo>
                    <a:pt x="4712" y="7365"/>
                    <a:pt x="4732" y="7385"/>
                    <a:pt x="4777" y="7405"/>
                  </a:cubicBezTo>
                  <a:cubicBezTo>
                    <a:pt x="4922" y="7550"/>
                    <a:pt x="5067" y="7696"/>
                    <a:pt x="5258" y="7821"/>
                  </a:cubicBezTo>
                  <a:cubicBezTo>
                    <a:pt x="5403" y="7946"/>
                    <a:pt x="5568" y="8031"/>
                    <a:pt x="5713" y="8116"/>
                  </a:cubicBezTo>
                  <a:cubicBezTo>
                    <a:pt x="5839" y="8176"/>
                    <a:pt x="5944" y="8216"/>
                    <a:pt x="6049" y="8216"/>
                  </a:cubicBezTo>
                  <a:lnTo>
                    <a:pt x="6069" y="8216"/>
                  </a:lnTo>
                  <a:cubicBezTo>
                    <a:pt x="6214" y="8216"/>
                    <a:pt x="6339" y="8136"/>
                    <a:pt x="6424" y="8051"/>
                  </a:cubicBezTo>
                  <a:cubicBezTo>
                    <a:pt x="6509" y="7946"/>
                    <a:pt x="6570" y="7821"/>
                    <a:pt x="6590" y="7741"/>
                  </a:cubicBezTo>
                  <a:cubicBezTo>
                    <a:pt x="6635" y="7636"/>
                    <a:pt x="6655" y="7530"/>
                    <a:pt x="6655" y="7425"/>
                  </a:cubicBezTo>
                  <a:cubicBezTo>
                    <a:pt x="6675" y="7320"/>
                    <a:pt x="6655" y="7195"/>
                    <a:pt x="6655" y="7090"/>
                  </a:cubicBezTo>
                  <a:cubicBezTo>
                    <a:pt x="6655" y="6990"/>
                    <a:pt x="6635" y="6885"/>
                    <a:pt x="6610" y="6759"/>
                  </a:cubicBezTo>
                  <a:cubicBezTo>
                    <a:pt x="6590" y="6569"/>
                    <a:pt x="6529" y="6364"/>
                    <a:pt x="6484" y="6174"/>
                  </a:cubicBezTo>
                  <a:cubicBezTo>
                    <a:pt x="6464" y="6114"/>
                    <a:pt x="6444" y="6028"/>
                    <a:pt x="6424" y="5963"/>
                  </a:cubicBezTo>
                  <a:lnTo>
                    <a:pt x="6404" y="5838"/>
                  </a:lnTo>
                  <a:cubicBezTo>
                    <a:pt x="6384" y="5738"/>
                    <a:pt x="6339" y="5653"/>
                    <a:pt x="6319" y="5548"/>
                  </a:cubicBezTo>
                  <a:lnTo>
                    <a:pt x="6299" y="5508"/>
                  </a:lnTo>
                  <a:cubicBezTo>
                    <a:pt x="6234" y="5337"/>
                    <a:pt x="6214" y="5152"/>
                    <a:pt x="6194" y="5007"/>
                  </a:cubicBezTo>
                  <a:cubicBezTo>
                    <a:pt x="6279" y="4987"/>
                    <a:pt x="6339" y="4987"/>
                    <a:pt x="6424" y="4962"/>
                  </a:cubicBezTo>
                  <a:cubicBezTo>
                    <a:pt x="6529" y="4922"/>
                    <a:pt x="6635" y="4862"/>
                    <a:pt x="6715" y="4797"/>
                  </a:cubicBezTo>
                  <a:cubicBezTo>
                    <a:pt x="6820" y="4757"/>
                    <a:pt x="6905" y="4692"/>
                    <a:pt x="7010" y="4631"/>
                  </a:cubicBezTo>
                  <a:cubicBezTo>
                    <a:pt x="7070" y="4566"/>
                    <a:pt x="7135" y="4526"/>
                    <a:pt x="7215" y="4486"/>
                  </a:cubicBezTo>
                  <a:cubicBezTo>
                    <a:pt x="7260" y="4461"/>
                    <a:pt x="7301" y="4441"/>
                    <a:pt x="7321" y="4421"/>
                  </a:cubicBezTo>
                  <a:cubicBezTo>
                    <a:pt x="7361" y="4381"/>
                    <a:pt x="7426" y="4361"/>
                    <a:pt x="7466" y="4336"/>
                  </a:cubicBezTo>
                  <a:cubicBezTo>
                    <a:pt x="7486" y="4316"/>
                    <a:pt x="7531" y="4276"/>
                    <a:pt x="7571" y="4256"/>
                  </a:cubicBezTo>
                  <a:cubicBezTo>
                    <a:pt x="7611" y="4236"/>
                    <a:pt x="7636" y="4211"/>
                    <a:pt x="7676" y="4191"/>
                  </a:cubicBezTo>
                  <a:cubicBezTo>
                    <a:pt x="7761" y="4131"/>
                    <a:pt x="7841" y="4086"/>
                    <a:pt x="7906" y="4006"/>
                  </a:cubicBezTo>
                  <a:cubicBezTo>
                    <a:pt x="7986" y="3961"/>
                    <a:pt x="8052" y="3880"/>
                    <a:pt x="8092" y="3795"/>
                  </a:cubicBezTo>
                  <a:cubicBezTo>
                    <a:pt x="8177" y="3690"/>
                    <a:pt x="8217" y="3545"/>
                    <a:pt x="8197" y="3420"/>
                  </a:cubicBezTo>
                  <a:cubicBezTo>
                    <a:pt x="8177" y="3315"/>
                    <a:pt x="8157" y="3235"/>
                    <a:pt x="8112" y="3149"/>
                  </a:cubicBezTo>
                  <a:cubicBezTo>
                    <a:pt x="8092" y="3084"/>
                    <a:pt x="8032" y="3044"/>
                    <a:pt x="7966" y="2984"/>
                  </a:cubicBezTo>
                  <a:cubicBezTo>
                    <a:pt x="7926" y="2939"/>
                    <a:pt x="7886" y="2919"/>
                    <a:pt x="7841" y="2879"/>
                  </a:cubicBezTo>
                  <a:cubicBezTo>
                    <a:pt x="7801" y="2834"/>
                    <a:pt x="7736" y="2814"/>
                    <a:pt x="7676" y="2794"/>
                  </a:cubicBezTo>
                  <a:cubicBezTo>
                    <a:pt x="7591" y="2754"/>
                    <a:pt x="7511" y="2734"/>
                    <a:pt x="7426" y="2689"/>
                  </a:cubicBezTo>
                  <a:cubicBezTo>
                    <a:pt x="7386" y="2689"/>
                    <a:pt x="7341" y="2669"/>
                    <a:pt x="7281" y="2649"/>
                  </a:cubicBezTo>
                  <a:cubicBezTo>
                    <a:pt x="7235" y="2649"/>
                    <a:pt x="7195" y="2629"/>
                    <a:pt x="7155" y="2629"/>
                  </a:cubicBezTo>
                  <a:lnTo>
                    <a:pt x="7070" y="2609"/>
                  </a:lnTo>
                  <a:cubicBezTo>
                    <a:pt x="7010" y="2584"/>
                    <a:pt x="6945" y="2564"/>
                    <a:pt x="6885" y="2544"/>
                  </a:cubicBezTo>
                  <a:cubicBezTo>
                    <a:pt x="6715" y="2504"/>
                    <a:pt x="6549" y="2484"/>
                    <a:pt x="6319" y="2484"/>
                  </a:cubicBezTo>
                  <a:lnTo>
                    <a:pt x="6194" y="2484"/>
                  </a:lnTo>
                  <a:cubicBezTo>
                    <a:pt x="6049" y="2484"/>
                    <a:pt x="5904" y="2484"/>
                    <a:pt x="5778" y="2524"/>
                  </a:cubicBezTo>
                  <a:lnTo>
                    <a:pt x="5713" y="2524"/>
                  </a:lnTo>
                  <a:lnTo>
                    <a:pt x="5693" y="2504"/>
                  </a:lnTo>
                  <a:cubicBezTo>
                    <a:pt x="5673" y="2458"/>
                    <a:pt x="5653" y="2418"/>
                    <a:pt x="5653" y="2378"/>
                  </a:cubicBezTo>
                  <a:lnTo>
                    <a:pt x="5653" y="2358"/>
                  </a:lnTo>
                  <a:cubicBezTo>
                    <a:pt x="5608" y="2273"/>
                    <a:pt x="5588" y="2188"/>
                    <a:pt x="5548" y="2108"/>
                  </a:cubicBezTo>
                  <a:cubicBezTo>
                    <a:pt x="5528" y="2023"/>
                    <a:pt x="5508" y="1958"/>
                    <a:pt x="5483" y="1898"/>
                  </a:cubicBezTo>
                  <a:lnTo>
                    <a:pt x="5463" y="1858"/>
                  </a:lnTo>
                  <a:lnTo>
                    <a:pt x="5423" y="1753"/>
                  </a:lnTo>
                  <a:cubicBezTo>
                    <a:pt x="5403" y="1707"/>
                    <a:pt x="5383" y="1647"/>
                    <a:pt x="5358" y="1582"/>
                  </a:cubicBezTo>
                  <a:cubicBezTo>
                    <a:pt x="5298" y="1437"/>
                    <a:pt x="5233" y="1252"/>
                    <a:pt x="5133" y="1082"/>
                  </a:cubicBezTo>
                  <a:cubicBezTo>
                    <a:pt x="5108" y="1022"/>
                    <a:pt x="5067" y="956"/>
                    <a:pt x="5027" y="896"/>
                  </a:cubicBezTo>
                  <a:lnTo>
                    <a:pt x="4982" y="856"/>
                  </a:lnTo>
                  <a:cubicBezTo>
                    <a:pt x="4942" y="771"/>
                    <a:pt x="4882" y="686"/>
                    <a:pt x="4837" y="626"/>
                  </a:cubicBezTo>
                  <a:cubicBezTo>
                    <a:pt x="4817" y="606"/>
                    <a:pt x="4797" y="561"/>
                    <a:pt x="4777" y="541"/>
                  </a:cubicBezTo>
                  <a:cubicBezTo>
                    <a:pt x="4732" y="501"/>
                    <a:pt x="4712" y="456"/>
                    <a:pt x="4672" y="416"/>
                  </a:cubicBezTo>
                  <a:cubicBezTo>
                    <a:pt x="4632" y="331"/>
                    <a:pt x="4547" y="270"/>
                    <a:pt x="4482" y="205"/>
                  </a:cubicBezTo>
                  <a:cubicBezTo>
                    <a:pt x="4422" y="145"/>
                    <a:pt x="4356" y="105"/>
                    <a:pt x="4296" y="80"/>
                  </a:cubicBezTo>
                  <a:cubicBezTo>
                    <a:pt x="4231" y="40"/>
                    <a:pt x="4151" y="20"/>
                    <a:pt x="4066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023817" y="3632398"/>
              <a:ext cx="158928" cy="160117"/>
            </a:xfrm>
            <a:custGeom>
              <a:avLst/>
              <a:gdLst/>
              <a:ahLst/>
              <a:cxnLst/>
              <a:rect l="l" t="t" r="r" b="b"/>
              <a:pathLst>
                <a:path w="5343" h="5383" extrusionOk="0">
                  <a:moveTo>
                    <a:pt x="2569" y="0"/>
                  </a:moveTo>
                  <a:cubicBezTo>
                    <a:pt x="2549" y="0"/>
                    <a:pt x="2504" y="20"/>
                    <a:pt x="2464" y="20"/>
                  </a:cubicBezTo>
                  <a:cubicBezTo>
                    <a:pt x="2444" y="40"/>
                    <a:pt x="2424" y="40"/>
                    <a:pt x="2399" y="65"/>
                  </a:cubicBezTo>
                  <a:cubicBezTo>
                    <a:pt x="2379" y="65"/>
                    <a:pt x="2339" y="85"/>
                    <a:pt x="2319" y="105"/>
                  </a:cubicBezTo>
                  <a:lnTo>
                    <a:pt x="2214" y="211"/>
                  </a:lnTo>
                  <a:lnTo>
                    <a:pt x="2193" y="251"/>
                  </a:lnTo>
                  <a:cubicBezTo>
                    <a:pt x="2128" y="316"/>
                    <a:pt x="2068" y="396"/>
                    <a:pt x="2023" y="461"/>
                  </a:cubicBezTo>
                  <a:cubicBezTo>
                    <a:pt x="1963" y="521"/>
                    <a:pt x="1923" y="586"/>
                    <a:pt x="1878" y="666"/>
                  </a:cubicBezTo>
                  <a:lnTo>
                    <a:pt x="1878" y="691"/>
                  </a:lnTo>
                  <a:cubicBezTo>
                    <a:pt x="1838" y="771"/>
                    <a:pt x="1798" y="856"/>
                    <a:pt x="1753" y="942"/>
                  </a:cubicBezTo>
                  <a:cubicBezTo>
                    <a:pt x="1733" y="982"/>
                    <a:pt x="1713" y="1042"/>
                    <a:pt x="1693" y="1107"/>
                  </a:cubicBezTo>
                  <a:lnTo>
                    <a:pt x="1673" y="1192"/>
                  </a:lnTo>
                  <a:cubicBezTo>
                    <a:pt x="1628" y="1272"/>
                    <a:pt x="1608" y="1357"/>
                    <a:pt x="1588" y="1442"/>
                  </a:cubicBezTo>
                  <a:cubicBezTo>
                    <a:pt x="1568" y="1482"/>
                    <a:pt x="1568" y="1542"/>
                    <a:pt x="1548" y="1607"/>
                  </a:cubicBezTo>
                  <a:cubicBezTo>
                    <a:pt x="1483" y="1607"/>
                    <a:pt x="1422" y="1627"/>
                    <a:pt x="1377" y="1627"/>
                  </a:cubicBezTo>
                  <a:lnTo>
                    <a:pt x="1272" y="1647"/>
                  </a:lnTo>
                  <a:cubicBezTo>
                    <a:pt x="1212" y="1668"/>
                    <a:pt x="1127" y="1668"/>
                    <a:pt x="1047" y="1693"/>
                  </a:cubicBezTo>
                  <a:lnTo>
                    <a:pt x="962" y="1693"/>
                  </a:lnTo>
                  <a:cubicBezTo>
                    <a:pt x="857" y="1713"/>
                    <a:pt x="751" y="1713"/>
                    <a:pt x="671" y="1733"/>
                  </a:cubicBezTo>
                  <a:cubicBezTo>
                    <a:pt x="626" y="1753"/>
                    <a:pt x="586" y="1773"/>
                    <a:pt x="546" y="1773"/>
                  </a:cubicBezTo>
                  <a:lnTo>
                    <a:pt x="521" y="1793"/>
                  </a:lnTo>
                  <a:cubicBezTo>
                    <a:pt x="481" y="1793"/>
                    <a:pt x="441" y="1818"/>
                    <a:pt x="396" y="1838"/>
                  </a:cubicBezTo>
                  <a:lnTo>
                    <a:pt x="356" y="1838"/>
                  </a:lnTo>
                  <a:lnTo>
                    <a:pt x="316" y="1858"/>
                  </a:lnTo>
                  <a:cubicBezTo>
                    <a:pt x="296" y="1878"/>
                    <a:pt x="251" y="1898"/>
                    <a:pt x="211" y="1943"/>
                  </a:cubicBezTo>
                  <a:cubicBezTo>
                    <a:pt x="191" y="1963"/>
                    <a:pt x="146" y="1983"/>
                    <a:pt x="126" y="2003"/>
                  </a:cubicBezTo>
                  <a:cubicBezTo>
                    <a:pt x="106" y="2043"/>
                    <a:pt x="66" y="2088"/>
                    <a:pt x="46" y="2148"/>
                  </a:cubicBezTo>
                  <a:cubicBezTo>
                    <a:pt x="0" y="2253"/>
                    <a:pt x="0" y="2358"/>
                    <a:pt x="20" y="2464"/>
                  </a:cubicBezTo>
                  <a:cubicBezTo>
                    <a:pt x="66" y="2589"/>
                    <a:pt x="171" y="2714"/>
                    <a:pt x="296" y="2794"/>
                  </a:cubicBezTo>
                  <a:cubicBezTo>
                    <a:pt x="336" y="2839"/>
                    <a:pt x="396" y="2879"/>
                    <a:pt x="481" y="2919"/>
                  </a:cubicBezTo>
                  <a:cubicBezTo>
                    <a:pt x="521" y="2944"/>
                    <a:pt x="566" y="2964"/>
                    <a:pt x="626" y="2984"/>
                  </a:cubicBezTo>
                  <a:lnTo>
                    <a:pt x="691" y="3004"/>
                  </a:lnTo>
                  <a:cubicBezTo>
                    <a:pt x="751" y="3024"/>
                    <a:pt x="837" y="3069"/>
                    <a:pt x="897" y="3110"/>
                  </a:cubicBezTo>
                  <a:cubicBezTo>
                    <a:pt x="942" y="3150"/>
                    <a:pt x="1002" y="3170"/>
                    <a:pt x="1047" y="3195"/>
                  </a:cubicBezTo>
                  <a:lnTo>
                    <a:pt x="1087" y="3215"/>
                  </a:lnTo>
                  <a:cubicBezTo>
                    <a:pt x="1127" y="3235"/>
                    <a:pt x="1147" y="3255"/>
                    <a:pt x="1192" y="3275"/>
                  </a:cubicBezTo>
                  <a:cubicBezTo>
                    <a:pt x="1232" y="3275"/>
                    <a:pt x="1252" y="3295"/>
                    <a:pt x="1272" y="3320"/>
                  </a:cubicBezTo>
                  <a:cubicBezTo>
                    <a:pt x="1272" y="3340"/>
                    <a:pt x="1252" y="3380"/>
                    <a:pt x="1252" y="3400"/>
                  </a:cubicBezTo>
                  <a:lnTo>
                    <a:pt x="1212" y="3485"/>
                  </a:lnTo>
                  <a:lnTo>
                    <a:pt x="1192" y="3545"/>
                  </a:lnTo>
                  <a:lnTo>
                    <a:pt x="1172" y="3610"/>
                  </a:lnTo>
                  <a:cubicBezTo>
                    <a:pt x="1147" y="3670"/>
                    <a:pt x="1127" y="3715"/>
                    <a:pt x="1107" y="3775"/>
                  </a:cubicBezTo>
                  <a:cubicBezTo>
                    <a:pt x="1087" y="3795"/>
                    <a:pt x="1087" y="3841"/>
                    <a:pt x="1067" y="3881"/>
                  </a:cubicBezTo>
                  <a:lnTo>
                    <a:pt x="1047" y="3946"/>
                  </a:lnTo>
                  <a:cubicBezTo>
                    <a:pt x="1022" y="4006"/>
                    <a:pt x="1002" y="4046"/>
                    <a:pt x="1002" y="4111"/>
                  </a:cubicBezTo>
                  <a:lnTo>
                    <a:pt x="982" y="4171"/>
                  </a:lnTo>
                  <a:cubicBezTo>
                    <a:pt x="982" y="4236"/>
                    <a:pt x="962" y="4321"/>
                    <a:pt x="962" y="4401"/>
                  </a:cubicBezTo>
                  <a:cubicBezTo>
                    <a:pt x="942" y="4526"/>
                    <a:pt x="942" y="4652"/>
                    <a:pt x="962" y="4757"/>
                  </a:cubicBezTo>
                  <a:cubicBezTo>
                    <a:pt x="982" y="4862"/>
                    <a:pt x="1002" y="4947"/>
                    <a:pt x="1047" y="5007"/>
                  </a:cubicBezTo>
                  <a:cubicBezTo>
                    <a:pt x="1087" y="5072"/>
                    <a:pt x="1127" y="5092"/>
                    <a:pt x="1172" y="5132"/>
                  </a:cubicBezTo>
                  <a:cubicBezTo>
                    <a:pt x="1232" y="5152"/>
                    <a:pt x="1297" y="5172"/>
                    <a:pt x="1377" y="5172"/>
                  </a:cubicBezTo>
                  <a:cubicBezTo>
                    <a:pt x="1442" y="5172"/>
                    <a:pt x="1503" y="5152"/>
                    <a:pt x="1548" y="5132"/>
                  </a:cubicBezTo>
                  <a:cubicBezTo>
                    <a:pt x="1588" y="5132"/>
                    <a:pt x="1628" y="5112"/>
                    <a:pt x="1673" y="5092"/>
                  </a:cubicBezTo>
                  <a:lnTo>
                    <a:pt x="1713" y="5072"/>
                  </a:lnTo>
                  <a:cubicBezTo>
                    <a:pt x="1753" y="5027"/>
                    <a:pt x="1818" y="5007"/>
                    <a:pt x="1858" y="4987"/>
                  </a:cubicBezTo>
                  <a:lnTo>
                    <a:pt x="1898" y="4967"/>
                  </a:lnTo>
                  <a:lnTo>
                    <a:pt x="1943" y="4947"/>
                  </a:lnTo>
                  <a:cubicBezTo>
                    <a:pt x="1983" y="4922"/>
                    <a:pt x="2003" y="4902"/>
                    <a:pt x="2048" y="4882"/>
                  </a:cubicBezTo>
                  <a:cubicBezTo>
                    <a:pt x="2128" y="4822"/>
                    <a:pt x="2214" y="4757"/>
                    <a:pt x="2299" y="4697"/>
                  </a:cubicBezTo>
                  <a:cubicBezTo>
                    <a:pt x="2359" y="4632"/>
                    <a:pt x="2424" y="4592"/>
                    <a:pt x="2464" y="4546"/>
                  </a:cubicBezTo>
                  <a:cubicBezTo>
                    <a:pt x="2484" y="4526"/>
                    <a:pt x="2504" y="4486"/>
                    <a:pt x="2524" y="4466"/>
                  </a:cubicBezTo>
                  <a:lnTo>
                    <a:pt x="2589" y="4401"/>
                  </a:lnTo>
                  <a:lnTo>
                    <a:pt x="2609" y="4361"/>
                  </a:lnTo>
                  <a:cubicBezTo>
                    <a:pt x="2609" y="4381"/>
                    <a:pt x="2629" y="4421"/>
                    <a:pt x="2649" y="4446"/>
                  </a:cubicBezTo>
                  <a:cubicBezTo>
                    <a:pt x="2674" y="4486"/>
                    <a:pt x="2714" y="4526"/>
                    <a:pt x="2754" y="4572"/>
                  </a:cubicBezTo>
                  <a:lnTo>
                    <a:pt x="2879" y="4717"/>
                  </a:lnTo>
                  <a:cubicBezTo>
                    <a:pt x="2945" y="4777"/>
                    <a:pt x="3005" y="4842"/>
                    <a:pt x="3050" y="4902"/>
                  </a:cubicBezTo>
                  <a:lnTo>
                    <a:pt x="3090" y="4967"/>
                  </a:lnTo>
                  <a:cubicBezTo>
                    <a:pt x="3130" y="5007"/>
                    <a:pt x="3175" y="5047"/>
                    <a:pt x="3235" y="5092"/>
                  </a:cubicBezTo>
                  <a:cubicBezTo>
                    <a:pt x="3300" y="5132"/>
                    <a:pt x="3340" y="5197"/>
                    <a:pt x="3425" y="5217"/>
                  </a:cubicBezTo>
                  <a:lnTo>
                    <a:pt x="3525" y="5217"/>
                  </a:lnTo>
                  <a:cubicBezTo>
                    <a:pt x="3525" y="5237"/>
                    <a:pt x="3550" y="5257"/>
                    <a:pt x="3570" y="5277"/>
                  </a:cubicBezTo>
                  <a:cubicBezTo>
                    <a:pt x="3610" y="5323"/>
                    <a:pt x="3676" y="5343"/>
                    <a:pt x="3736" y="5363"/>
                  </a:cubicBezTo>
                  <a:cubicBezTo>
                    <a:pt x="3776" y="5383"/>
                    <a:pt x="3801" y="5383"/>
                    <a:pt x="3821" y="5383"/>
                  </a:cubicBezTo>
                  <a:lnTo>
                    <a:pt x="3901" y="5383"/>
                  </a:lnTo>
                  <a:cubicBezTo>
                    <a:pt x="3946" y="5383"/>
                    <a:pt x="3966" y="5383"/>
                    <a:pt x="3986" y="5363"/>
                  </a:cubicBezTo>
                  <a:lnTo>
                    <a:pt x="4026" y="5363"/>
                  </a:lnTo>
                  <a:lnTo>
                    <a:pt x="4051" y="5343"/>
                  </a:lnTo>
                  <a:cubicBezTo>
                    <a:pt x="4091" y="5323"/>
                    <a:pt x="4111" y="5323"/>
                    <a:pt x="4131" y="5298"/>
                  </a:cubicBezTo>
                  <a:cubicBezTo>
                    <a:pt x="4151" y="5257"/>
                    <a:pt x="4196" y="5237"/>
                    <a:pt x="4216" y="5197"/>
                  </a:cubicBezTo>
                  <a:cubicBezTo>
                    <a:pt x="4236" y="5152"/>
                    <a:pt x="4256" y="5132"/>
                    <a:pt x="4276" y="5092"/>
                  </a:cubicBezTo>
                  <a:cubicBezTo>
                    <a:pt x="4301" y="5072"/>
                    <a:pt x="4321" y="5027"/>
                    <a:pt x="4321" y="4987"/>
                  </a:cubicBezTo>
                  <a:cubicBezTo>
                    <a:pt x="4341" y="4967"/>
                    <a:pt x="4341" y="4947"/>
                    <a:pt x="4341" y="4902"/>
                  </a:cubicBezTo>
                  <a:cubicBezTo>
                    <a:pt x="4361" y="4862"/>
                    <a:pt x="4361" y="4797"/>
                    <a:pt x="4361" y="4757"/>
                  </a:cubicBezTo>
                  <a:cubicBezTo>
                    <a:pt x="4361" y="4697"/>
                    <a:pt x="4341" y="4652"/>
                    <a:pt x="4341" y="4592"/>
                  </a:cubicBezTo>
                  <a:cubicBezTo>
                    <a:pt x="4321" y="4506"/>
                    <a:pt x="4301" y="4446"/>
                    <a:pt x="4276" y="4361"/>
                  </a:cubicBezTo>
                  <a:lnTo>
                    <a:pt x="4256" y="4321"/>
                  </a:lnTo>
                  <a:lnTo>
                    <a:pt x="4236" y="4276"/>
                  </a:lnTo>
                  <a:cubicBezTo>
                    <a:pt x="4216" y="4171"/>
                    <a:pt x="4176" y="4071"/>
                    <a:pt x="4151" y="3966"/>
                  </a:cubicBezTo>
                  <a:cubicBezTo>
                    <a:pt x="4131" y="3841"/>
                    <a:pt x="4091" y="3735"/>
                    <a:pt x="4071" y="3630"/>
                  </a:cubicBezTo>
                  <a:cubicBezTo>
                    <a:pt x="4051" y="3570"/>
                    <a:pt x="4026" y="3525"/>
                    <a:pt x="4026" y="3485"/>
                  </a:cubicBezTo>
                  <a:cubicBezTo>
                    <a:pt x="4006" y="3420"/>
                    <a:pt x="3986" y="3340"/>
                    <a:pt x="3966" y="3275"/>
                  </a:cubicBezTo>
                  <a:lnTo>
                    <a:pt x="3966" y="3255"/>
                  </a:lnTo>
                  <a:cubicBezTo>
                    <a:pt x="3986" y="3235"/>
                    <a:pt x="4006" y="3235"/>
                    <a:pt x="4026" y="3215"/>
                  </a:cubicBezTo>
                  <a:cubicBezTo>
                    <a:pt x="4051" y="3215"/>
                    <a:pt x="4071" y="3195"/>
                    <a:pt x="4091" y="3195"/>
                  </a:cubicBezTo>
                  <a:cubicBezTo>
                    <a:pt x="4111" y="3170"/>
                    <a:pt x="4131" y="3170"/>
                    <a:pt x="4151" y="3170"/>
                  </a:cubicBezTo>
                  <a:lnTo>
                    <a:pt x="4216" y="3150"/>
                  </a:lnTo>
                  <a:cubicBezTo>
                    <a:pt x="4236" y="3130"/>
                    <a:pt x="4256" y="3130"/>
                    <a:pt x="4301" y="3110"/>
                  </a:cubicBezTo>
                  <a:lnTo>
                    <a:pt x="4361" y="3089"/>
                  </a:lnTo>
                  <a:cubicBezTo>
                    <a:pt x="4402" y="3089"/>
                    <a:pt x="4447" y="3069"/>
                    <a:pt x="4487" y="3069"/>
                  </a:cubicBezTo>
                  <a:cubicBezTo>
                    <a:pt x="4527" y="3044"/>
                    <a:pt x="4572" y="3044"/>
                    <a:pt x="4612" y="3024"/>
                  </a:cubicBezTo>
                  <a:cubicBezTo>
                    <a:pt x="4677" y="3004"/>
                    <a:pt x="4717" y="2984"/>
                    <a:pt x="4777" y="2964"/>
                  </a:cubicBezTo>
                  <a:cubicBezTo>
                    <a:pt x="4802" y="2944"/>
                    <a:pt x="4822" y="2899"/>
                    <a:pt x="4862" y="2879"/>
                  </a:cubicBezTo>
                  <a:lnTo>
                    <a:pt x="4882" y="2859"/>
                  </a:lnTo>
                  <a:cubicBezTo>
                    <a:pt x="4902" y="2839"/>
                    <a:pt x="4947" y="2819"/>
                    <a:pt x="4967" y="2794"/>
                  </a:cubicBezTo>
                  <a:lnTo>
                    <a:pt x="5027" y="2754"/>
                  </a:lnTo>
                  <a:lnTo>
                    <a:pt x="5007" y="2774"/>
                  </a:lnTo>
                  <a:lnTo>
                    <a:pt x="5007" y="2774"/>
                  </a:lnTo>
                  <a:lnTo>
                    <a:pt x="5052" y="2754"/>
                  </a:lnTo>
                  <a:lnTo>
                    <a:pt x="5113" y="2694"/>
                  </a:lnTo>
                  <a:cubicBezTo>
                    <a:pt x="5153" y="2669"/>
                    <a:pt x="5178" y="2649"/>
                    <a:pt x="5198" y="2629"/>
                  </a:cubicBezTo>
                  <a:lnTo>
                    <a:pt x="5198" y="2589"/>
                  </a:lnTo>
                  <a:cubicBezTo>
                    <a:pt x="5238" y="2544"/>
                    <a:pt x="5278" y="2484"/>
                    <a:pt x="5303" y="2419"/>
                  </a:cubicBezTo>
                  <a:cubicBezTo>
                    <a:pt x="5323" y="2378"/>
                    <a:pt x="5343" y="2318"/>
                    <a:pt x="5343" y="2273"/>
                  </a:cubicBezTo>
                  <a:cubicBezTo>
                    <a:pt x="5343" y="2168"/>
                    <a:pt x="5303" y="2068"/>
                    <a:pt x="5238" y="2003"/>
                  </a:cubicBezTo>
                  <a:cubicBezTo>
                    <a:pt x="5218" y="1983"/>
                    <a:pt x="5198" y="1963"/>
                    <a:pt x="5178" y="1963"/>
                  </a:cubicBezTo>
                  <a:cubicBezTo>
                    <a:pt x="5153" y="1918"/>
                    <a:pt x="5113" y="1898"/>
                    <a:pt x="5072" y="1858"/>
                  </a:cubicBezTo>
                  <a:cubicBezTo>
                    <a:pt x="5027" y="1838"/>
                    <a:pt x="4987" y="1818"/>
                    <a:pt x="4967" y="1818"/>
                  </a:cubicBezTo>
                  <a:cubicBezTo>
                    <a:pt x="4882" y="1753"/>
                    <a:pt x="4822" y="1733"/>
                    <a:pt x="4757" y="1713"/>
                  </a:cubicBezTo>
                  <a:cubicBezTo>
                    <a:pt x="4697" y="1668"/>
                    <a:pt x="4632" y="1647"/>
                    <a:pt x="4552" y="1627"/>
                  </a:cubicBezTo>
                  <a:lnTo>
                    <a:pt x="4467" y="1627"/>
                  </a:lnTo>
                  <a:lnTo>
                    <a:pt x="4447" y="1607"/>
                  </a:lnTo>
                  <a:lnTo>
                    <a:pt x="4301" y="1607"/>
                  </a:lnTo>
                  <a:lnTo>
                    <a:pt x="4276" y="1627"/>
                  </a:lnTo>
                  <a:lnTo>
                    <a:pt x="4176" y="1627"/>
                  </a:lnTo>
                  <a:cubicBezTo>
                    <a:pt x="4051" y="1627"/>
                    <a:pt x="3946" y="1627"/>
                    <a:pt x="3841" y="1647"/>
                  </a:cubicBezTo>
                  <a:cubicBezTo>
                    <a:pt x="3821" y="1647"/>
                    <a:pt x="3776" y="1647"/>
                    <a:pt x="3756" y="1668"/>
                  </a:cubicBezTo>
                  <a:lnTo>
                    <a:pt x="3716" y="1668"/>
                  </a:lnTo>
                  <a:cubicBezTo>
                    <a:pt x="3696" y="1647"/>
                    <a:pt x="3696" y="1607"/>
                    <a:pt x="3676" y="1587"/>
                  </a:cubicBezTo>
                  <a:lnTo>
                    <a:pt x="3676" y="1522"/>
                  </a:lnTo>
                  <a:cubicBezTo>
                    <a:pt x="3630" y="1442"/>
                    <a:pt x="3610" y="1357"/>
                    <a:pt x="3570" y="1272"/>
                  </a:cubicBezTo>
                  <a:cubicBezTo>
                    <a:pt x="3550" y="1167"/>
                    <a:pt x="3505" y="1067"/>
                    <a:pt x="3465" y="982"/>
                  </a:cubicBezTo>
                  <a:cubicBezTo>
                    <a:pt x="3445" y="896"/>
                    <a:pt x="3400" y="836"/>
                    <a:pt x="3360" y="751"/>
                  </a:cubicBezTo>
                  <a:cubicBezTo>
                    <a:pt x="3320" y="666"/>
                    <a:pt x="3275" y="606"/>
                    <a:pt x="3235" y="541"/>
                  </a:cubicBezTo>
                  <a:cubicBezTo>
                    <a:pt x="3195" y="461"/>
                    <a:pt x="3130" y="356"/>
                    <a:pt x="3070" y="271"/>
                  </a:cubicBezTo>
                  <a:cubicBezTo>
                    <a:pt x="3005" y="211"/>
                    <a:pt x="2945" y="165"/>
                    <a:pt x="2879" y="125"/>
                  </a:cubicBezTo>
                  <a:cubicBezTo>
                    <a:pt x="2839" y="105"/>
                    <a:pt x="2799" y="85"/>
                    <a:pt x="2754" y="65"/>
                  </a:cubicBezTo>
                  <a:cubicBezTo>
                    <a:pt x="2734" y="40"/>
                    <a:pt x="2714" y="40"/>
                    <a:pt x="2674" y="40"/>
                  </a:cubicBezTo>
                  <a:cubicBezTo>
                    <a:pt x="2649" y="20"/>
                    <a:pt x="2629" y="0"/>
                    <a:pt x="2609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969890" y="3581444"/>
              <a:ext cx="260090" cy="255153"/>
            </a:xfrm>
            <a:custGeom>
              <a:avLst/>
              <a:gdLst/>
              <a:ahLst/>
              <a:cxnLst/>
              <a:rect l="l" t="t" r="r" b="b"/>
              <a:pathLst>
                <a:path w="8744" h="8578" extrusionOk="0">
                  <a:moveTo>
                    <a:pt x="4442" y="316"/>
                  </a:moveTo>
                  <a:cubicBezTo>
                    <a:pt x="4507" y="336"/>
                    <a:pt x="4547" y="336"/>
                    <a:pt x="4587" y="356"/>
                  </a:cubicBezTo>
                  <a:cubicBezTo>
                    <a:pt x="4652" y="376"/>
                    <a:pt x="4692" y="421"/>
                    <a:pt x="4758" y="461"/>
                  </a:cubicBezTo>
                  <a:cubicBezTo>
                    <a:pt x="4863" y="527"/>
                    <a:pt x="4943" y="607"/>
                    <a:pt x="5028" y="712"/>
                  </a:cubicBezTo>
                  <a:cubicBezTo>
                    <a:pt x="5298" y="1067"/>
                    <a:pt x="5464" y="1483"/>
                    <a:pt x="5634" y="1858"/>
                  </a:cubicBezTo>
                  <a:lnTo>
                    <a:pt x="5674" y="1924"/>
                  </a:lnTo>
                  <a:lnTo>
                    <a:pt x="5759" y="2154"/>
                  </a:lnTo>
                  <a:lnTo>
                    <a:pt x="5799" y="2279"/>
                  </a:lnTo>
                  <a:lnTo>
                    <a:pt x="5819" y="2319"/>
                  </a:lnTo>
                  <a:cubicBezTo>
                    <a:pt x="5864" y="2444"/>
                    <a:pt x="5924" y="2549"/>
                    <a:pt x="5964" y="2655"/>
                  </a:cubicBezTo>
                  <a:lnTo>
                    <a:pt x="5964" y="2695"/>
                  </a:lnTo>
                  <a:cubicBezTo>
                    <a:pt x="5964" y="2735"/>
                    <a:pt x="5989" y="2755"/>
                    <a:pt x="6029" y="2755"/>
                  </a:cubicBezTo>
                  <a:cubicBezTo>
                    <a:pt x="6029" y="2780"/>
                    <a:pt x="6049" y="2780"/>
                    <a:pt x="6069" y="2780"/>
                  </a:cubicBezTo>
                  <a:cubicBezTo>
                    <a:pt x="6069" y="2780"/>
                    <a:pt x="6089" y="2800"/>
                    <a:pt x="6114" y="2800"/>
                  </a:cubicBezTo>
                  <a:cubicBezTo>
                    <a:pt x="6114" y="2800"/>
                    <a:pt x="6134" y="2780"/>
                    <a:pt x="6154" y="2780"/>
                  </a:cubicBezTo>
                  <a:cubicBezTo>
                    <a:pt x="6154" y="2780"/>
                    <a:pt x="6174" y="2780"/>
                    <a:pt x="6174" y="2755"/>
                  </a:cubicBezTo>
                  <a:lnTo>
                    <a:pt x="6300" y="2755"/>
                  </a:lnTo>
                  <a:cubicBezTo>
                    <a:pt x="6425" y="2735"/>
                    <a:pt x="6570" y="2735"/>
                    <a:pt x="6695" y="2735"/>
                  </a:cubicBezTo>
                  <a:cubicBezTo>
                    <a:pt x="6885" y="2735"/>
                    <a:pt x="7051" y="2735"/>
                    <a:pt x="7241" y="2755"/>
                  </a:cubicBezTo>
                  <a:cubicBezTo>
                    <a:pt x="7466" y="2800"/>
                    <a:pt x="7677" y="2860"/>
                    <a:pt x="7867" y="2925"/>
                  </a:cubicBezTo>
                  <a:cubicBezTo>
                    <a:pt x="7992" y="2985"/>
                    <a:pt x="8092" y="3050"/>
                    <a:pt x="8177" y="3110"/>
                  </a:cubicBezTo>
                  <a:cubicBezTo>
                    <a:pt x="8262" y="3175"/>
                    <a:pt x="8322" y="3235"/>
                    <a:pt x="8368" y="3320"/>
                  </a:cubicBezTo>
                  <a:cubicBezTo>
                    <a:pt x="8408" y="3360"/>
                    <a:pt x="8448" y="3426"/>
                    <a:pt x="8468" y="3486"/>
                  </a:cubicBezTo>
                  <a:cubicBezTo>
                    <a:pt x="8493" y="3531"/>
                    <a:pt x="8493" y="3571"/>
                    <a:pt x="8493" y="3591"/>
                  </a:cubicBezTo>
                  <a:lnTo>
                    <a:pt x="8493" y="3716"/>
                  </a:lnTo>
                  <a:cubicBezTo>
                    <a:pt x="8493" y="3756"/>
                    <a:pt x="8468" y="3821"/>
                    <a:pt x="8448" y="3861"/>
                  </a:cubicBezTo>
                  <a:cubicBezTo>
                    <a:pt x="8428" y="3926"/>
                    <a:pt x="8388" y="3966"/>
                    <a:pt x="8368" y="4031"/>
                  </a:cubicBezTo>
                  <a:lnTo>
                    <a:pt x="8342" y="4051"/>
                  </a:lnTo>
                  <a:cubicBezTo>
                    <a:pt x="8262" y="4132"/>
                    <a:pt x="8157" y="4217"/>
                    <a:pt x="8032" y="4322"/>
                  </a:cubicBezTo>
                  <a:cubicBezTo>
                    <a:pt x="7867" y="4447"/>
                    <a:pt x="7657" y="4572"/>
                    <a:pt x="7386" y="4697"/>
                  </a:cubicBezTo>
                  <a:cubicBezTo>
                    <a:pt x="7196" y="4782"/>
                    <a:pt x="7011" y="4883"/>
                    <a:pt x="6740" y="4968"/>
                  </a:cubicBezTo>
                  <a:lnTo>
                    <a:pt x="6635" y="5033"/>
                  </a:lnTo>
                  <a:lnTo>
                    <a:pt x="6490" y="5073"/>
                  </a:lnTo>
                  <a:cubicBezTo>
                    <a:pt x="6465" y="5093"/>
                    <a:pt x="6445" y="5093"/>
                    <a:pt x="6425" y="5113"/>
                  </a:cubicBezTo>
                  <a:cubicBezTo>
                    <a:pt x="6405" y="5133"/>
                    <a:pt x="6365" y="5158"/>
                    <a:pt x="6365" y="5198"/>
                  </a:cubicBezTo>
                  <a:cubicBezTo>
                    <a:pt x="6340" y="5218"/>
                    <a:pt x="6340" y="5238"/>
                    <a:pt x="6340" y="5258"/>
                  </a:cubicBezTo>
                  <a:cubicBezTo>
                    <a:pt x="6385" y="5363"/>
                    <a:pt x="6425" y="5448"/>
                    <a:pt x="6445" y="5533"/>
                  </a:cubicBezTo>
                  <a:lnTo>
                    <a:pt x="6490" y="5614"/>
                  </a:lnTo>
                  <a:cubicBezTo>
                    <a:pt x="6530" y="5784"/>
                    <a:pt x="6590" y="5929"/>
                    <a:pt x="6635" y="6074"/>
                  </a:cubicBezTo>
                  <a:cubicBezTo>
                    <a:pt x="6780" y="6490"/>
                    <a:pt x="6865" y="6825"/>
                    <a:pt x="6905" y="7136"/>
                  </a:cubicBezTo>
                  <a:cubicBezTo>
                    <a:pt x="6926" y="7346"/>
                    <a:pt x="6926" y="7511"/>
                    <a:pt x="6905" y="7681"/>
                  </a:cubicBezTo>
                  <a:cubicBezTo>
                    <a:pt x="6905" y="7762"/>
                    <a:pt x="6885" y="7847"/>
                    <a:pt x="6840" y="7932"/>
                  </a:cubicBezTo>
                  <a:cubicBezTo>
                    <a:pt x="6820" y="7972"/>
                    <a:pt x="6800" y="8012"/>
                    <a:pt x="6760" y="8057"/>
                  </a:cubicBezTo>
                  <a:cubicBezTo>
                    <a:pt x="6740" y="8097"/>
                    <a:pt x="6695" y="8137"/>
                    <a:pt x="6675" y="8162"/>
                  </a:cubicBezTo>
                  <a:cubicBezTo>
                    <a:pt x="6635" y="8182"/>
                    <a:pt x="6590" y="8222"/>
                    <a:pt x="6530" y="8242"/>
                  </a:cubicBezTo>
                  <a:cubicBezTo>
                    <a:pt x="6490" y="8242"/>
                    <a:pt x="6445" y="8262"/>
                    <a:pt x="6405" y="8262"/>
                  </a:cubicBezTo>
                  <a:lnTo>
                    <a:pt x="6260" y="8262"/>
                  </a:lnTo>
                  <a:cubicBezTo>
                    <a:pt x="6195" y="8262"/>
                    <a:pt x="6114" y="8242"/>
                    <a:pt x="6049" y="8202"/>
                  </a:cubicBezTo>
                  <a:cubicBezTo>
                    <a:pt x="5904" y="8137"/>
                    <a:pt x="5779" y="8077"/>
                    <a:pt x="5654" y="7972"/>
                  </a:cubicBezTo>
                  <a:cubicBezTo>
                    <a:pt x="5403" y="7762"/>
                    <a:pt x="5193" y="7556"/>
                    <a:pt x="5008" y="7346"/>
                  </a:cubicBezTo>
                  <a:cubicBezTo>
                    <a:pt x="4963" y="7306"/>
                    <a:pt x="4903" y="7241"/>
                    <a:pt x="4863" y="7181"/>
                  </a:cubicBezTo>
                  <a:cubicBezTo>
                    <a:pt x="4758" y="7076"/>
                    <a:pt x="4632" y="6930"/>
                    <a:pt x="4507" y="6825"/>
                  </a:cubicBezTo>
                  <a:cubicBezTo>
                    <a:pt x="4487" y="6805"/>
                    <a:pt x="4462" y="6785"/>
                    <a:pt x="4422" y="6785"/>
                  </a:cubicBezTo>
                  <a:lnTo>
                    <a:pt x="4382" y="6785"/>
                  </a:lnTo>
                  <a:cubicBezTo>
                    <a:pt x="4362" y="6785"/>
                    <a:pt x="4297" y="6785"/>
                    <a:pt x="4277" y="6825"/>
                  </a:cubicBezTo>
                  <a:cubicBezTo>
                    <a:pt x="4237" y="6865"/>
                    <a:pt x="4192" y="6910"/>
                    <a:pt x="4152" y="6950"/>
                  </a:cubicBezTo>
                  <a:lnTo>
                    <a:pt x="4132" y="6970"/>
                  </a:lnTo>
                  <a:cubicBezTo>
                    <a:pt x="4067" y="7056"/>
                    <a:pt x="4006" y="7116"/>
                    <a:pt x="3921" y="7181"/>
                  </a:cubicBezTo>
                  <a:cubicBezTo>
                    <a:pt x="3756" y="7346"/>
                    <a:pt x="3611" y="7491"/>
                    <a:pt x="3461" y="7596"/>
                  </a:cubicBezTo>
                  <a:lnTo>
                    <a:pt x="3486" y="7576"/>
                  </a:lnTo>
                  <a:lnTo>
                    <a:pt x="3486" y="7576"/>
                  </a:lnTo>
                  <a:cubicBezTo>
                    <a:pt x="3275" y="7742"/>
                    <a:pt x="3085" y="7847"/>
                    <a:pt x="2920" y="7932"/>
                  </a:cubicBezTo>
                  <a:cubicBezTo>
                    <a:pt x="2815" y="7972"/>
                    <a:pt x="2710" y="7992"/>
                    <a:pt x="2630" y="8012"/>
                  </a:cubicBezTo>
                  <a:lnTo>
                    <a:pt x="2459" y="8012"/>
                  </a:lnTo>
                  <a:cubicBezTo>
                    <a:pt x="2419" y="8012"/>
                    <a:pt x="2379" y="7992"/>
                    <a:pt x="2334" y="7992"/>
                  </a:cubicBezTo>
                  <a:cubicBezTo>
                    <a:pt x="2294" y="7972"/>
                    <a:pt x="2254" y="7952"/>
                    <a:pt x="2234" y="7912"/>
                  </a:cubicBezTo>
                  <a:cubicBezTo>
                    <a:pt x="2189" y="7887"/>
                    <a:pt x="2149" y="7847"/>
                    <a:pt x="2109" y="7807"/>
                  </a:cubicBezTo>
                  <a:cubicBezTo>
                    <a:pt x="2064" y="7762"/>
                    <a:pt x="2044" y="7701"/>
                    <a:pt x="2024" y="7636"/>
                  </a:cubicBezTo>
                  <a:cubicBezTo>
                    <a:pt x="1984" y="7556"/>
                    <a:pt x="1959" y="7471"/>
                    <a:pt x="1939" y="7366"/>
                  </a:cubicBezTo>
                  <a:cubicBezTo>
                    <a:pt x="1939" y="7241"/>
                    <a:pt x="1939" y="7096"/>
                    <a:pt x="1959" y="6930"/>
                  </a:cubicBezTo>
                  <a:lnTo>
                    <a:pt x="1939" y="6910"/>
                  </a:lnTo>
                  <a:lnTo>
                    <a:pt x="1959" y="6910"/>
                  </a:lnTo>
                  <a:cubicBezTo>
                    <a:pt x="2004" y="6595"/>
                    <a:pt x="2084" y="6285"/>
                    <a:pt x="2234" y="5949"/>
                  </a:cubicBezTo>
                  <a:cubicBezTo>
                    <a:pt x="2334" y="5699"/>
                    <a:pt x="2459" y="5488"/>
                    <a:pt x="2564" y="5303"/>
                  </a:cubicBezTo>
                  <a:cubicBezTo>
                    <a:pt x="2585" y="5283"/>
                    <a:pt x="2585" y="5238"/>
                    <a:pt x="2585" y="5218"/>
                  </a:cubicBezTo>
                  <a:cubicBezTo>
                    <a:pt x="2564" y="5198"/>
                    <a:pt x="2544" y="5158"/>
                    <a:pt x="2524" y="5158"/>
                  </a:cubicBezTo>
                  <a:cubicBezTo>
                    <a:pt x="2524" y="5133"/>
                    <a:pt x="2504" y="5133"/>
                    <a:pt x="2484" y="5133"/>
                  </a:cubicBezTo>
                  <a:cubicBezTo>
                    <a:pt x="2459" y="5133"/>
                    <a:pt x="2439" y="5113"/>
                    <a:pt x="2419" y="5113"/>
                  </a:cubicBezTo>
                  <a:cubicBezTo>
                    <a:pt x="2359" y="5073"/>
                    <a:pt x="2294" y="5053"/>
                    <a:pt x="2234" y="5033"/>
                  </a:cubicBezTo>
                  <a:lnTo>
                    <a:pt x="2169" y="5008"/>
                  </a:lnTo>
                  <a:cubicBezTo>
                    <a:pt x="2109" y="4968"/>
                    <a:pt x="2024" y="4948"/>
                    <a:pt x="1959" y="4928"/>
                  </a:cubicBezTo>
                  <a:lnTo>
                    <a:pt x="1939" y="4908"/>
                  </a:lnTo>
                  <a:cubicBezTo>
                    <a:pt x="1583" y="4757"/>
                    <a:pt x="1188" y="4572"/>
                    <a:pt x="857" y="4322"/>
                  </a:cubicBezTo>
                  <a:cubicBezTo>
                    <a:pt x="752" y="4237"/>
                    <a:pt x="667" y="4157"/>
                    <a:pt x="607" y="4051"/>
                  </a:cubicBezTo>
                  <a:cubicBezTo>
                    <a:pt x="562" y="4006"/>
                    <a:pt x="542" y="3966"/>
                    <a:pt x="522" y="3906"/>
                  </a:cubicBezTo>
                  <a:cubicBezTo>
                    <a:pt x="502" y="3861"/>
                    <a:pt x="502" y="3841"/>
                    <a:pt x="482" y="3801"/>
                  </a:cubicBezTo>
                  <a:cubicBezTo>
                    <a:pt x="482" y="3756"/>
                    <a:pt x="482" y="3716"/>
                    <a:pt x="502" y="3676"/>
                  </a:cubicBezTo>
                  <a:cubicBezTo>
                    <a:pt x="502" y="3656"/>
                    <a:pt x="502" y="3611"/>
                    <a:pt x="522" y="3571"/>
                  </a:cubicBezTo>
                  <a:cubicBezTo>
                    <a:pt x="542" y="3506"/>
                    <a:pt x="582" y="3446"/>
                    <a:pt x="627" y="3381"/>
                  </a:cubicBezTo>
                  <a:cubicBezTo>
                    <a:pt x="687" y="3320"/>
                    <a:pt x="752" y="3255"/>
                    <a:pt x="832" y="3215"/>
                  </a:cubicBezTo>
                  <a:cubicBezTo>
                    <a:pt x="917" y="3155"/>
                    <a:pt x="1022" y="3090"/>
                    <a:pt x="1148" y="3050"/>
                  </a:cubicBezTo>
                  <a:cubicBezTo>
                    <a:pt x="1378" y="2965"/>
                    <a:pt x="1628" y="2905"/>
                    <a:pt x="1939" y="2860"/>
                  </a:cubicBezTo>
                  <a:cubicBezTo>
                    <a:pt x="2064" y="2840"/>
                    <a:pt x="2189" y="2840"/>
                    <a:pt x="2314" y="2840"/>
                  </a:cubicBezTo>
                  <a:lnTo>
                    <a:pt x="2419" y="2820"/>
                  </a:lnTo>
                  <a:cubicBezTo>
                    <a:pt x="2524" y="2820"/>
                    <a:pt x="2630" y="2800"/>
                    <a:pt x="2710" y="2800"/>
                  </a:cubicBezTo>
                  <a:cubicBezTo>
                    <a:pt x="2775" y="2800"/>
                    <a:pt x="2815" y="2755"/>
                    <a:pt x="2815" y="2715"/>
                  </a:cubicBezTo>
                  <a:cubicBezTo>
                    <a:pt x="2940" y="2339"/>
                    <a:pt x="3045" y="2069"/>
                    <a:pt x="3150" y="1798"/>
                  </a:cubicBezTo>
                  <a:cubicBezTo>
                    <a:pt x="3361" y="1358"/>
                    <a:pt x="3546" y="1027"/>
                    <a:pt x="3756" y="732"/>
                  </a:cubicBezTo>
                  <a:cubicBezTo>
                    <a:pt x="3861" y="607"/>
                    <a:pt x="3941" y="527"/>
                    <a:pt x="4027" y="461"/>
                  </a:cubicBezTo>
                  <a:cubicBezTo>
                    <a:pt x="4087" y="421"/>
                    <a:pt x="4152" y="376"/>
                    <a:pt x="4192" y="356"/>
                  </a:cubicBezTo>
                  <a:cubicBezTo>
                    <a:pt x="4237" y="336"/>
                    <a:pt x="4277" y="336"/>
                    <a:pt x="4317" y="316"/>
                  </a:cubicBezTo>
                  <a:close/>
                  <a:moveTo>
                    <a:pt x="4422" y="1"/>
                  </a:moveTo>
                  <a:cubicBezTo>
                    <a:pt x="4277" y="1"/>
                    <a:pt x="4132" y="46"/>
                    <a:pt x="4006" y="126"/>
                  </a:cubicBezTo>
                  <a:cubicBezTo>
                    <a:pt x="3881" y="211"/>
                    <a:pt x="3756" y="336"/>
                    <a:pt x="3611" y="502"/>
                  </a:cubicBezTo>
                  <a:cubicBezTo>
                    <a:pt x="3506" y="652"/>
                    <a:pt x="3401" y="817"/>
                    <a:pt x="3296" y="1027"/>
                  </a:cubicBezTo>
                  <a:cubicBezTo>
                    <a:pt x="3210" y="1193"/>
                    <a:pt x="3130" y="1378"/>
                    <a:pt x="3025" y="1628"/>
                  </a:cubicBezTo>
                  <a:cubicBezTo>
                    <a:pt x="2920" y="1878"/>
                    <a:pt x="2835" y="2154"/>
                    <a:pt x="2755" y="2404"/>
                  </a:cubicBezTo>
                  <a:lnTo>
                    <a:pt x="2735" y="2424"/>
                  </a:lnTo>
                  <a:lnTo>
                    <a:pt x="2670" y="2609"/>
                  </a:lnTo>
                  <a:lnTo>
                    <a:pt x="2585" y="2609"/>
                  </a:lnTo>
                  <a:cubicBezTo>
                    <a:pt x="2524" y="2609"/>
                    <a:pt x="2459" y="2589"/>
                    <a:pt x="2399" y="2589"/>
                  </a:cubicBezTo>
                  <a:lnTo>
                    <a:pt x="2379" y="2589"/>
                  </a:lnTo>
                  <a:cubicBezTo>
                    <a:pt x="2254" y="2589"/>
                    <a:pt x="2149" y="2589"/>
                    <a:pt x="2044" y="2609"/>
                  </a:cubicBezTo>
                  <a:cubicBezTo>
                    <a:pt x="1753" y="2609"/>
                    <a:pt x="1523" y="2655"/>
                    <a:pt x="1293" y="2715"/>
                  </a:cubicBezTo>
                  <a:cubicBezTo>
                    <a:pt x="1042" y="2755"/>
                    <a:pt x="832" y="2860"/>
                    <a:pt x="647" y="2985"/>
                  </a:cubicBezTo>
                  <a:cubicBezTo>
                    <a:pt x="562" y="3050"/>
                    <a:pt x="482" y="3110"/>
                    <a:pt x="417" y="3195"/>
                  </a:cubicBezTo>
                  <a:cubicBezTo>
                    <a:pt x="331" y="3280"/>
                    <a:pt x="291" y="3360"/>
                    <a:pt x="251" y="3446"/>
                  </a:cubicBezTo>
                  <a:cubicBezTo>
                    <a:pt x="1" y="3966"/>
                    <a:pt x="356" y="4487"/>
                    <a:pt x="1313" y="4968"/>
                  </a:cubicBezTo>
                  <a:cubicBezTo>
                    <a:pt x="1563" y="5093"/>
                    <a:pt x="1833" y="5218"/>
                    <a:pt x="2084" y="5323"/>
                  </a:cubicBezTo>
                  <a:lnTo>
                    <a:pt x="2274" y="5408"/>
                  </a:lnTo>
                  <a:cubicBezTo>
                    <a:pt x="2084" y="5699"/>
                    <a:pt x="1939" y="6009"/>
                    <a:pt x="1833" y="6365"/>
                  </a:cubicBezTo>
                  <a:cubicBezTo>
                    <a:pt x="1753" y="6595"/>
                    <a:pt x="1708" y="6825"/>
                    <a:pt x="1668" y="7076"/>
                  </a:cubicBezTo>
                  <a:cubicBezTo>
                    <a:pt x="1648" y="7306"/>
                    <a:pt x="1668" y="7511"/>
                    <a:pt x="1733" y="7701"/>
                  </a:cubicBezTo>
                  <a:cubicBezTo>
                    <a:pt x="1773" y="7807"/>
                    <a:pt x="1813" y="7887"/>
                    <a:pt x="1859" y="7972"/>
                  </a:cubicBezTo>
                  <a:cubicBezTo>
                    <a:pt x="1899" y="8012"/>
                    <a:pt x="1919" y="8057"/>
                    <a:pt x="1959" y="8097"/>
                  </a:cubicBezTo>
                  <a:cubicBezTo>
                    <a:pt x="2004" y="8137"/>
                    <a:pt x="2044" y="8162"/>
                    <a:pt x="2084" y="8202"/>
                  </a:cubicBezTo>
                  <a:cubicBezTo>
                    <a:pt x="2149" y="8242"/>
                    <a:pt x="2234" y="8287"/>
                    <a:pt x="2314" y="8307"/>
                  </a:cubicBezTo>
                  <a:cubicBezTo>
                    <a:pt x="2379" y="8327"/>
                    <a:pt x="2459" y="8347"/>
                    <a:pt x="2544" y="8347"/>
                  </a:cubicBezTo>
                  <a:lnTo>
                    <a:pt x="2610" y="8347"/>
                  </a:lnTo>
                  <a:cubicBezTo>
                    <a:pt x="2815" y="8327"/>
                    <a:pt x="3025" y="8242"/>
                    <a:pt x="3170" y="8182"/>
                  </a:cubicBezTo>
                  <a:cubicBezTo>
                    <a:pt x="3381" y="8077"/>
                    <a:pt x="3546" y="7952"/>
                    <a:pt x="3711" y="7827"/>
                  </a:cubicBezTo>
                  <a:cubicBezTo>
                    <a:pt x="3861" y="7701"/>
                    <a:pt x="4006" y="7576"/>
                    <a:pt x="4152" y="7411"/>
                  </a:cubicBezTo>
                  <a:lnTo>
                    <a:pt x="4337" y="7221"/>
                  </a:lnTo>
                  <a:cubicBezTo>
                    <a:pt x="4362" y="7181"/>
                    <a:pt x="4402" y="7136"/>
                    <a:pt x="4422" y="7096"/>
                  </a:cubicBezTo>
                  <a:cubicBezTo>
                    <a:pt x="4487" y="7181"/>
                    <a:pt x="4547" y="7241"/>
                    <a:pt x="4612" y="7326"/>
                  </a:cubicBezTo>
                  <a:lnTo>
                    <a:pt x="4652" y="7366"/>
                  </a:lnTo>
                  <a:cubicBezTo>
                    <a:pt x="4798" y="7511"/>
                    <a:pt x="4923" y="7681"/>
                    <a:pt x="5068" y="7827"/>
                  </a:cubicBezTo>
                  <a:cubicBezTo>
                    <a:pt x="5238" y="7992"/>
                    <a:pt x="5403" y="8137"/>
                    <a:pt x="5569" y="8262"/>
                  </a:cubicBezTo>
                  <a:cubicBezTo>
                    <a:pt x="5739" y="8387"/>
                    <a:pt x="5924" y="8493"/>
                    <a:pt x="6089" y="8558"/>
                  </a:cubicBezTo>
                  <a:cubicBezTo>
                    <a:pt x="6174" y="8578"/>
                    <a:pt x="6260" y="8578"/>
                    <a:pt x="6365" y="8578"/>
                  </a:cubicBezTo>
                  <a:cubicBezTo>
                    <a:pt x="6465" y="8578"/>
                    <a:pt x="6550" y="8578"/>
                    <a:pt x="6635" y="8538"/>
                  </a:cubicBezTo>
                  <a:cubicBezTo>
                    <a:pt x="6740" y="8513"/>
                    <a:pt x="6820" y="8453"/>
                    <a:pt x="6905" y="8387"/>
                  </a:cubicBezTo>
                  <a:cubicBezTo>
                    <a:pt x="6966" y="8347"/>
                    <a:pt x="7031" y="8287"/>
                    <a:pt x="7071" y="8202"/>
                  </a:cubicBezTo>
                  <a:cubicBezTo>
                    <a:pt x="7196" y="8012"/>
                    <a:pt x="7241" y="7827"/>
                    <a:pt x="7241" y="7661"/>
                  </a:cubicBezTo>
                  <a:cubicBezTo>
                    <a:pt x="7281" y="7451"/>
                    <a:pt x="7261" y="7241"/>
                    <a:pt x="7216" y="7056"/>
                  </a:cubicBezTo>
                  <a:cubicBezTo>
                    <a:pt x="7176" y="6680"/>
                    <a:pt x="7051" y="6345"/>
                    <a:pt x="6946" y="6054"/>
                  </a:cubicBezTo>
                  <a:cubicBezTo>
                    <a:pt x="6885" y="5824"/>
                    <a:pt x="6780" y="5594"/>
                    <a:pt x="6635" y="5303"/>
                  </a:cubicBezTo>
                  <a:cubicBezTo>
                    <a:pt x="6885" y="5218"/>
                    <a:pt x="7156" y="5093"/>
                    <a:pt x="7426" y="4968"/>
                  </a:cubicBezTo>
                  <a:cubicBezTo>
                    <a:pt x="7616" y="4883"/>
                    <a:pt x="7782" y="4782"/>
                    <a:pt x="7927" y="4697"/>
                  </a:cubicBezTo>
                  <a:cubicBezTo>
                    <a:pt x="8117" y="4592"/>
                    <a:pt x="8262" y="4467"/>
                    <a:pt x="8388" y="4362"/>
                  </a:cubicBezTo>
                  <a:cubicBezTo>
                    <a:pt x="8513" y="4237"/>
                    <a:pt x="8593" y="4091"/>
                    <a:pt x="8658" y="3966"/>
                  </a:cubicBezTo>
                  <a:cubicBezTo>
                    <a:pt x="8698" y="3906"/>
                    <a:pt x="8718" y="3821"/>
                    <a:pt x="8718" y="3756"/>
                  </a:cubicBezTo>
                  <a:cubicBezTo>
                    <a:pt x="8743" y="3676"/>
                    <a:pt x="8743" y="3611"/>
                    <a:pt x="8718" y="3531"/>
                  </a:cubicBezTo>
                  <a:cubicBezTo>
                    <a:pt x="8698" y="3446"/>
                    <a:pt x="8678" y="3381"/>
                    <a:pt x="8638" y="3300"/>
                  </a:cubicBezTo>
                  <a:cubicBezTo>
                    <a:pt x="8593" y="3215"/>
                    <a:pt x="8533" y="3130"/>
                    <a:pt x="8448" y="3050"/>
                  </a:cubicBezTo>
                  <a:cubicBezTo>
                    <a:pt x="8302" y="2925"/>
                    <a:pt x="8137" y="2820"/>
                    <a:pt x="7887" y="2715"/>
                  </a:cubicBezTo>
                  <a:cubicBezTo>
                    <a:pt x="7637" y="2609"/>
                    <a:pt x="7341" y="2549"/>
                    <a:pt x="6946" y="2529"/>
                  </a:cubicBezTo>
                  <a:lnTo>
                    <a:pt x="6465" y="2529"/>
                  </a:lnTo>
                  <a:cubicBezTo>
                    <a:pt x="6385" y="2529"/>
                    <a:pt x="6300" y="2549"/>
                    <a:pt x="6215" y="2549"/>
                  </a:cubicBezTo>
                  <a:lnTo>
                    <a:pt x="6195" y="2484"/>
                  </a:lnTo>
                  <a:lnTo>
                    <a:pt x="6174" y="2444"/>
                  </a:lnTo>
                  <a:cubicBezTo>
                    <a:pt x="6154" y="2359"/>
                    <a:pt x="6134" y="2279"/>
                    <a:pt x="6114" y="2194"/>
                  </a:cubicBezTo>
                  <a:cubicBezTo>
                    <a:pt x="6049" y="2004"/>
                    <a:pt x="5989" y="1838"/>
                    <a:pt x="5924" y="1673"/>
                  </a:cubicBezTo>
                  <a:cubicBezTo>
                    <a:pt x="5799" y="1338"/>
                    <a:pt x="5614" y="922"/>
                    <a:pt x="5338" y="587"/>
                  </a:cubicBezTo>
                  <a:cubicBezTo>
                    <a:pt x="5278" y="482"/>
                    <a:pt x="5213" y="421"/>
                    <a:pt x="5153" y="356"/>
                  </a:cubicBezTo>
                  <a:cubicBezTo>
                    <a:pt x="5088" y="296"/>
                    <a:pt x="5028" y="231"/>
                    <a:pt x="4943" y="171"/>
                  </a:cubicBezTo>
                  <a:cubicBezTo>
                    <a:pt x="4863" y="126"/>
                    <a:pt x="4778" y="86"/>
                    <a:pt x="4712" y="66"/>
                  </a:cubicBezTo>
                  <a:cubicBezTo>
                    <a:pt x="4652" y="46"/>
                    <a:pt x="4567" y="26"/>
                    <a:pt x="446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015786" y="3628680"/>
              <a:ext cx="169487" cy="166364"/>
            </a:xfrm>
            <a:custGeom>
              <a:avLst/>
              <a:gdLst/>
              <a:ahLst/>
              <a:cxnLst/>
              <a:rect l="l" t="t" r="r" b="b"/>
              <a:pathLst>
                <a:path w="5698" h="5593" extrusionOk="0">
                  <a:moveTo>
                    <a:pt x="2899" y="210"/>
                  </a:moveTo>
                  <a:cubicBezTo>
                    <a:pt x="2919" y="210"/>
                    <a:pt x="2964" y="230"/>
                    <a:pt x="2984" y="230"/>
                  </a:cubicBezTo>
                  <a:cubicBezTo>
                    <a:pt x="3024" y="250"/>
                    <a:pt x="3069" y="270"/>
                    <a:pt x="3109" y="290"/>
                  </a:cubicBezTo>
                  <a:lnTo>
                    <a:pt x="3275" y="461"/>
                  </a:lnTo>
                  <a:cubicBezTo>
                    <a:pt x="3445" y="691"/>
                    <a:pt x="3545" y="941"/>
                    <a:pt x="3650" y="1192"/>
                  </a:cubicBezTo>
                  <a:lnTo>
                    <a:pt x="3670" y="1212"/>
                  </a:lnTo>
                  <a:lnTo>
                    <a:pt x="3775" y="1482"/>
                  </a:lnTo>
                  <a:lnTo>
                    <a:pt x="3795" y="1522"/>
                  </a:lnTo>
                  <a:cubicBezTo>
                    <a:pt x="3840" y="1607"/>
                    <a:pt x="3860" y="1667"/>
                    <a:pt x="3880" y="1732"/>
                  </a:cubicBezTo>
                  <a:lnTo>
                    <a:pt x="3880" y="1752"/>
                  </a:lnTo>
                  <a:cubicBezTo>
                    <a:pt x="3880" y="1772"/>
                    <a:pt x="3900" y="1793"/>
                    <a:pt x="3921" y="1793"/>
                  </a:cubicBezTo>
                  <a:cubicBezTo>
                    <a:pt x="3921" y="1818"/>
                    <a:pt x="3946" y="1818"/>
                    <a:pt x="3946" y="1818"/>
                  </a:cubicBezTo>
                  <a:lnTo>
                    <a:pt x="4006" y="1818"/>
                  </a:lnTo>
                  <a:cubicBezTo>
                    <a:pt x="4006" y="1818"/>
                    <a:pt x="4026" y="1818"/>
                    <a:pt x="4026" y="1793"/>
                  </a:cubicBezTo>
                  <a:lnTo>
                    <a:pt x="4091" y="1793"/>
                  </a:lnTo>
                  <a:cubicBezTo>
                    <a:pt x="4171" y="1793"/>
                    <a:pt x="4276" y="1772"/>
                    <a:pt x="4361" y="1772"/>
                  </a:cubicBezTo>
                  <a:cubicBezTo>
                    <a:pt x="4486" y="1772"/>
                    <a:pt x="4591" y="1793"/>
                    <a:pt x="4697" y="1793"/>
                  </a:cubicBezTo>
                  <a:cubicBezTo>
                    <a:pt x="4862" y="1818"/>
                    <a:pt x="5007" y="1858"/>
                    <a:pt x="5132" y="1918"/>
                  </a:cubicBezTo>
                  <a:cubicBezTo>
                    <a:pt x="5217" y="1943"/>
                    <a:pt x="5277" y="1983"/>
                    <a:pt x="5342" y="2023"/>
                  </a:cubicBezTo>
                  <a:cubicBezTo>
                    <a:pt x="5383" y="2068"/>
                    <a:pt x="5423" y="2108"/>
                    <a:pt x="5448" y="2148"/>
                  </a:cubicBezTo>
                  <a:cubicBezTo>
                    <a:pt x="5488" y="2193"/>
                    <a:pt x="5508" y="2233"/>
                    <a:pt x="5508" y="2273"/>
                  </a:cubicBezTo>
                  <a:cubicBezTo>
                    <a:pt x="5528" y="2293"/>
                    <a:pt x="5528" y="2318"/>
                    <a:pt x="5528" y="2338"/>
                  </a:cubicBezTo>
                  <a:lnTo>
                    <a:pt x="5528" y="2418"/>
                  </a:lnTo>
                  <a:cubicBezTo>
                    <a:pt x="5528" y="2463"/>
                    <a:pt x="5528" y="2483"/>
                    <a:pt x="5508" y="2503"/>
                  </a:cubicBezTo>
                  <a:cubicBezTo>
                    <a:pt x="5488" y="2544"/>
                    <a:pt x="5468" y="2589"/>
                    <a:pt x="5448" y="2629"/>
                  </a:cubicBezTo>
                  <a:cubicBezTo>
                    <a:pt x="5383" y="2694"/>
                    <a:pt x="5322" y="2754"/>
                    <a:pt x="5237" y="2819"/>
                  </a:cubicBezTo>
                  <a:cubicBezTo>
                    <a:pt x="5132" y="2899"/>
                    <a:pt x="4987" y="2984"/>
                    <a:pt x="4822" y="3069"/>
                  </a:cubicBezTo>
                  <a:cubicBezTo>
                    <a:pt x="4697" y="3109"/>
                    <a:pt x="4571" y="3169"/>
                    <a:pt x="4401" y="3235"/>
                  </a:cubicBezTo>
                  <a:lnTo>
                    <a:pt x="4341" y="3275"/>
                  </a:lnTo>
                  <a:lnTo>
                    <a:pt x="4236" y="3295"/>
                  </a:lnTo>
                  <a:cubicBezTo>
                    <a:pt x="4216" y="3320"/>
                    <a:pt x="4196" y="3320"/>
                    <a:pt x="4196" y="3340"/>
                  </a:cubicBezTo>
                  <a:cubicBezTo>
                    <a:pt x="4171" y="3340"/>
                    <a:pt x="4151" y="3360"/>
                    <a:pt x="4131" y="3380"/>
                  </a:cubicBezTo>
                  <a:lnTo>
                    <a:pt x="4131" y="3445"/>
                  </a:lnTo>
                  <a:cubicBezTo>
                    <a:pt x="4151" y="3485"/>
                    <a:pt x="4171" y="3545"/>
                    <a:pt x="4196" y="3610"/>
                  </a:cubicBezTo>
                  <a:lnTo>
                    <a:pt x="4216" y="3630"/>
                  </a:lnTo>
                  <a:lnTo>
                    <a:pt x="4216" y="3670"/>
                  </a:lnTo>
                  <a:cubicBezTo>
                    <a:pt x="4256" y="3755"/>
                    <a:pt x="4296" y="3860"/>
                    <a:pt x="4321" y="3966"/>
                  </a:cubicBezTo>
                  <a:cubicBezTo>
                    <a:pt x="4401" y="4236"/>
                    <a:pt x="4466" y="4446"/>
                    <a:pt x="4486" y="4651"/>
                  </a:cubicBezTo>
                  <a:cubicBezTo>
                    <a:pt x="4506" y="4797"/>
                    <a:pt x="4506" y="4902"/>
                    <a:pt x="4506" y="5007"/>
                  </a:cubicBezTo>
                  <a:cubicBezTo>
                    <a:pt x="4486" y="5072"/>
                    <a:pt x="4486" y="5112"/>
                    <a:pt x="4466" y="5172"/>
                  </a:cubicBezTo>
                  <a:cubicBezTo>
                    <a:pt x="4446" y="5197"/>
                    <a:pt x="4421" y="5217"/>
                    <a:pt x="4401" y="5257"/>
                  </a:cubicBezTo>
                  <a:cubicBezTo>
                    <a:pt x="4381" y="5277"/>
                    <a:pt x="4361" y="5297"/>
                    <a:pt x="4341" y="5322"/>
                  </a:cubicBezTo>
                  <a:cubicBezTo>
                    <a:pt x="4321" y="5342"/>
                    <a:pt x="4296" y="5362"/>
                    <a:pt x="4256" y="5362"/>
                  </a:cubicBezTo>
                  <a:cubicBezTo>
                    <a:pt x="4236" y="5382"/>
                    <a:pt x="4196" y="5382"/>
                    <a:pt x="4171" y="5382"/>
                  </a:cubicBezTo>
                  <a:lnTo>
                    <a:pt x="4091" y="5382"/>
                  </a:lnTo>
                  <a:cubicBezTo>
                    <a:pt x="4026" y="5382"/>
                    <a:pt x="3986" y="5362"/>
                    <a:pt x="3946" y="5342"/>
                  </a:cubicBezTo>
                  <a:cubicBezTo>
                    <a:pt x="3860" y="5322"/>
                    <a:pt x="3775" y="5257"/>
                    <a:pt x="3670" y="5197"/>
                  </a:cubicBezTo>
                  <a:cubicBezTo>
                    <a:pt x="3525" y="5072"/>
                    <a:pt x="3380" y="4922"/>
                    <a:pt x="3255" y="4797"/>
                  </a:cubicBezTo>
                  <a:lnTo>
                    <a:pt x="3195" y="4717"/>
                  </a:lnTo>
                  <a:lnTo>
                    <a:pt x="3169" y="4697"/>
                  </a:lnTo>
                  <a:cubicBezTo>
                    <a:pt x="3089" y="4611"/>
                    <a:pt x="3004" y="4526"/>
                    <a:pt x="2944" y="4446"/>
                  </a:cubicBezTo>
                  <a:cubicBezTo>
                    <a:pt x="2919" y="4421"/>
                    <a:pt x="2899" y="4421"/>
                    <a:pt x="2879" y="4421"/>
                  </a:cubicBezTo>
                  <a:lnTo>
                    <a:pt x="2859" y="4421"/>
                  </a:lnTo>
                  <a:cubicBezTo>
                    <a:pt x="2839" y="4421"/>
                    <a:pt x="2794" y="4421"/>
                    <a:pt x="2774" y="4446"/>
                  </a:cubicBezTo>
                  <a:cubicBezTo>
                    <a:pt x="2754" y="4466"/>
                    <a:pt x="2734" y="4506"/>
                    <a:pt x="2714" y="4526"/>
                  </a:cubicBezTo>
                  <a:lnTo>
                    <a:pt x="2694" y="4546"/>
                  </a:lnTo>
                  <a:cubicBezTo>
                    <a:pt x="2649" y="4591"/>
                    <a:pt x="2609" y="4631"/>
                    <a:pt x="2544" y="4671"/>
                  </a:cubicBezTo>
                  <a:cubicBezTo>
                    <a:pt x="2443" y="4777"/>
                    <a:pt x="2358" y="4882"/>
                    <a:pt x="2253" y="4947"/>
                  </a:cubicBezTo>
                  <a:lnTo>
                    <a:pt x="2273" y="4947"/>
                  </a:lnTo>
                  <a:cubicBezTo>
                    <a:pt x="2128" y="5047"/>
                    <a:pt x="2023" y="5112"/>
                    <a:pt x="1898" y="5172"/>
                  </a:cubicBezTo>
                  <a:cubicBezTo>
                    <a:pt x="1838" y="5197"/>
                    <a:pt x="1773" y="5217"/>
                    <a:pt x="1712" y="5217"/>
                  </a:cubicBezTo>
                  <a:cubicBezTo>
                    <a:pt x="1692" y="5217"/>
                    <a:pt x="1667" y="5237"/>
                    <a:pt x="1647" y="5237"/>
                  </a:cubicBezTo>
                  <a:cubicBezTo>
                    <a:pt x="1627" y="5237"/>
                    <a:pt x="1607" y="5237"/>
                    <a:pt x="1607" y="5217"/>
                  </a:cubicBezTo>
                  <a:cubicBezTo>
                    <a:pt x="1567" y="5217"/>
                    <a:pt x="1542" y="5217"/>
                    <a:pt x="1522" y="5197"/>
                  </a:cubicBezTo>
                  <a:cubicBezTo>
                    <a:pt x="1502" y="5197"/>
                    <a:pt x="1462" y="5172"/>
                    <a:pt x="1442" y="5152"/>
                  </a:cubicBezTo>
                  <a:cubicBezTo>
                    <a:pt x="1417" y="5132"/>
                    <a:pt x="1397" y="5112"/>
                    <a:pt x="1377" y="5092"/>
                  </a:cubicBezTo>
                  <a:cubicBezTo>
                    <a:pt x="1357" y="5047"/>
                    <a:pt x="1337" y="5027"/>
                    <a:pt x="1317" y="4987"/>
                  </a:cubicBezTo>
                  <a:cubicBezTo>
                    <a:pt x="1292" y="4922"/>
                    <a:pt x="1272" y="4862"/>
                    <a:pt x="1272" y="4797"/>
                  </a:cubicBezTo>
                  <a:cubicBezTo>
                    <a:pt x="1252" y="4717"/>
                    <a:pt x="1252" y="4611"/>
                    <a:pt x="1272" y="4506"/>
                  </a:cubicBezTo>
                  <a:cubicBezTo>
                    <a:pt x="1292" y="4321"/>
                    <a:pt x="1357" y="4111"/>
                    <a:pt x="1462" y="3880"/>
                  </a:cubicBezTo>
                  <a:cubicBezTo>
                    <a:pt x="1522" y="3715"/>
                    <a:pt x="1607" y="3570"/>
                    <a:pt x="1667" y="3465"/>
                  </a:cubicBezTo>
                  <a:cubicBezTo>
                    <a:pt x="1692" y="3445"/>
                    <a:pt x="1692" y="3420"/>
                    <a:pt x="1692" y="3400"/>
                  </a:cubicBezTo>
                  <a:cubicBezTo>
                    <a:pt x="1667" y="3380"/>
                    <a:pt x="1667" y="3360"/>
                    <a:pt x="1647" y="3360"/>
                  </a:cubicBezTo>
                  <a:cubicBezTo>
                    <a:pt x="1627" y="3360"/>
                    <a:pt x="1627" y="3340"/>
                    <a:pt x="1607" y="3340"/>
                  </a:cubicBezTo>
                  <a:lnTo>
                    <a:pt x="1587" y="3340"/>
                  </a:lnTo>
                  <a:cubicBezTo>
                    <a:pt x="1522" y="3320"/>
                    <a:pt x="1482" y="3295"/>
                    <a:pt x="1417" y="3275"/>
                  </a:cubicBezTo>
                  <a:cubicBezTo>
                    <a:pt x="1377" y="3255"/>
                    <a:pt x="1337" y="3235"/>
                    <a:pt x="1272" y="3214"/>
                  </a:cubicBezTo>
                  <a:cubicBezTo>
                    <a:pt x="1042" y="3109"/>
                    <a:pt x="771" y="2984"/>
                    <a:pt x="541" y="2794"/>
                  </a:cubicBezTo>
                  <a:cubicBezTo>
                    <a:pt x="481" y="2754"/>
                    <a:pt x="441" y="2694"/>
                    <a:pt x="396" y="2649"/>
                  </a:cubicBezTo>
                  <a:cubicBezTo>
                    <a:pt x="376" y="2609"/>
                    <a:pt x="356" y="2589"/>
                    <a:pt x="336" y="2544"/>
                  </a:cubicBezTo>
                  <a:cubicBezTo>
                    <a:pt x="336" y="2524"/>
                    <a:pt x="316" y="2503"/>
                    <a:pt x="316" y="2483"/>
                  </a:cubicBezTo>
                  <a:lnTo>
                    <a:pt x="316" y="2398"/>
                  </a:lnTo>
                  <a:cubicBezTo>
                    <a:pt x="316" y="2378"/>
                    <a:pt x="336" y="2358"/>
                    <a:pt x="336" y="2338"/>
                  </a:cubicBezTo>
                  <a:cubicBezTo>
                    <a:pt x="356" y="2273"/>
                    <a:pt x="376" y="2253"/>
                    <a:pt x="416" y="2213"/>
                  </a:cubicBezTo>
                  <a:cubicBezTo>
                    <a:pt x="441" y="2168"/>
                    <a:pt x="481" y="2128"/>
                    <a:pt x="541" y="2088"/>
                  </a:cubicBezTo>
                  <a:cubicBezTo>
                    <a:pt x="606" y="2043"/>
                    <a:pt x="666" y="2023"/>
                    <a:pt x="751" y="1983"/>
                  </a:cubicBezTo>
                  <a:cubicBezTo>
                    <a:pt x="876" y="1943"/>
                    <a:pt x="1042" y="1898"/>
                    <a:pt x="1252" y="1858"/>
                  </a:cubicBezTo>
                  <a:cubicBezTo>
                    <a:pt x="1337" y="1858"/>
                    <a:pt x="1417" y="1858"/>
                    <a:pt x="1502" y="1838"/>
                  </a:cubicBezTo>
                  <a:lnTo>
                    <a:pt x="1773" y="1838"/>
                  </a:lnTo>
                  <a:cubicBezTo>
                    <a:pt x="1818" y="1818"/>
                    <a:pt x="1838" y="1793"/>
                    <a:pt x="1838" y="1752"/>
                  </a:cubicBezTo>
                  <a:cubicBezTo>
                    <a:pt x="1918" y="1542"/>
                    <a:pt x="1983" y="1357"/>
                    <a:pt x="2068" y="1167"/>
                  </a:cubicBezTo>
                  <a:cubicBezTo>
                    <a:pt x="2148" y="981"/>
                    <a:pt x="2273" y="711"/>
                    <a:pt x="2443" y="481"/>
                  </a:cubicBezTo>
                  <a:cubicBezTo>
                    <a:pt x="2504" y="396"/>
                    <a:pt x="2569" y="356"/>
                    <a:pt x="2629" y="290"/>
                  </a:cubicBezTo>
                  <a:cubicBezTo>
                    <a:pt x="2649" y="270"/>
                    <a:pt x="2694" y="250"/>
                    <a:pt x="2734" y="230"/>
                  </a:cubicBezTo>
                  <a:cubicBezTo>
                    <a:pt x="2754" y="210"/>
                    <a:pt x="2794" y="210"/>
                    <a:pt x="2819" y="210"/>
                  </a:cubicBezTo>
                  <a:close/>
                  <a:moveTo>
                    <a:pt x="2879" y="0"/>
                  </a:moveTo>
                  <a:cubicBezTo>
                    <a:pt x="2794" y="0"/>
                    <a:pt x="2694" y="20"/>
                    <a:pt x="2609" y="85"/>
                  </a:cubicBezTo>
                  <a:cubicBezTo>
                    <a:pt x="2524" y="125"/>
                    <a:pt x="2443" y="210"/>
                    <a:pt x="2358" y="336"/>
                  </a:cubicBezTo>
                  <a:cubicBezTo>
                    <a:pt x="2273" y="416"/>
                    <a:pt x="2213" y="521"/>
                    <a:pt x="2148" y="666"/>
                  </a:cubicBezTo>
                  <a:cubicBezTo>
                    <a:pt x="2088" y="771"/>
                    <a:pt x="2023" y="916"/>
                    <a:pt x="1963" y="1067"/>
                  </a:cubicBezTo>
                  <a:cubicBezTo>
                    <a:pt x="1898" y="1232"/>
                    <a:pt x="1838" y="1377"/>
                    <a:pt x="1793" y="1542"/>
                  </a:cubicBezTo>
                  <a:lnTo>
                    <a:pt x="1773" y="1567"/>
                  </a:lnTo>
                  <a:lnTo>
                    <a:pt x="1732" y="1692"/>
                  </a:lnTo>
                  <a:lnTo>
                    <a:pt x="1317" y="1692"/>
                  </a:lnTo>
                  <a:cubicBezTo>
                    <a:pt x="1147" y="1712"/>
                    <a:pt x="981" y="1732"/>
                    <a:pt x="836" y="1752"/>
                  </a:cubicBezTo>
                  <a:cubicBezTo>
                    <a:pt x="666" y="1793"/>
                    <a:pt x="541" y="1858"/>
                    <a:pt x="416" y="1943"/>
                  </a:cubicBezTo>
                  <a:cubicBezTo>
                    <a:pt x="356" y="1983"/>
                    <a:pt x="316" y="2023"/>
                    <a:pt x="270" y="2088"/>
                  </a:cubicBezTo>
                  <a:cubicBezTo>
                    <a:pt x="210" y="2128"/>
                    <a:pt x="190" y="2193"/>
                    <a:pt x="165" y="2233"/>
                  </a:cubicBezTo>
                  <a:cubicBezTo>
                    <a:pt x="0" y="2589"/>
                    <a:pt x="230" y="2919"/>
                    <a:pt x="856" y="3235"/>
                  </a:cubicBezTo>
                  <a:cubicBezTo>
                    <a:pt x="1001" y="3320"/>
                    <a:pt x="1167" y="3400"/>
                    <a:pt x="1337" y="3465"/>
                  </a:cubicBezTo>
                  <a:lnTo>
                    <a:pt x="1357" y="3465"/>
                  </a:lnTo>
                  <a:lnTo>
                    <a:pt x="1482" y="3525"/>
                  </a:lnTo>
                  <a:cubicBezTo>
                    <a:pt x="1357" y="3715"/>
                    <a:pt x="1272" y="3920"/>
                    <a:pt x="1192" y="4151"/>
                  </a:cubicBezTo>
                  <a:cubicBezTo>
                    <a:pt x="1127" y="4296"/>
                    <a:pt x="1107" y="4466"/>
                    <a:pt x="1087" y="4611"/>
                  </a:cubicBezTo>
                  <a:cubicBezTo>
                    <a:pt x="1067" y="4757"/>
                    <a:pt x="1087" y="4902"/>
                    <a:pt x="1127" y="5027"/>
                  </a:cubicBezTo>
                  <a:cubicBezTo>
                    <a:pt x="1147" y="5092"/>
                    <a:pt x="1167" y="5132"/>
                    <a:pt x="1212" y="5197"/>
                  </a:cubicBezTo>
                  <a:cubicBezTo>
                    <a:pt x="1232" y="5217"/>
                    <a:pt x="1252" y="5257"/>
                    <a:pt x="1272" y="5277"/>
                  </a:cubicBezTo>
                  <a:cubicBezTo>
                    <a:pt x="1292" y="5297"/>
                    <a:pt x="1317" y="5322"/>
                    <a:pt x="1357" y="5342"/>
                  </a:cubicBezTo>
                  <a:cubicBezTo>
                    <a:pt x="1397" y="5382"/>
                    <a:pt x="1442" y="5402"/>
                    <a:pt x="1502" y="5423"/>
                  </a:cubicBezTo>
                  <a:cubicBezTo>
                    <a:pt x="1542" y="5423"/>
                    <a:pt x="1607" y="5448"/>
                    <a:pt x="1647" y="5448"/>
                  </a:cubicBezTo>
                  <a:lnTo>
                    <a:pt x="1692" y="5448"/>
                  </a:lnTo>
                  <a:cubicBezTo>
                    <a:pt x="1838" y="5423"/>
                    <a:pt x="1963" y="5382"/>
                    <a:pt x="2068" y="5322"/>
                  </a:cubicBezTo>
                  <a:cubicBezTo>
                    <a:pt x="2193" y="5257"/>
                    <a:pt x="2318" y="5172"/>
                    <a:pt x="2418" y="5092"/>
                  </a:cubicBezTo>
                  <a:cubicBezTo>
                    <a:pt x="2504" y="5027"/>
                    <a:pt x="2609" y="4947"/>
                    <a:pt x="2714" y="4842"/>
                  </a:cubicBezTo>
                  <a:cubicBezTo>
                    <a:pt x="2754" y="4797"/>
                    <a:pt x="2794" y="4757"/>
                    <a:pt x="2819" y="4697"/>
                  </a:cubicBezTo>
                  <a:lnTo>
                    <a:pt x="2879" y="4631"/>
                  </a:lnTo>
                  <a:lnTo>
                    <a:pt x="3004" y="4777"/>
                  </a:lnTo>
                  <a:lnTo>
                    <a:pt x="3024" y="4797"/>
                  </a:lnTo>
                  <a:cubicBezTo>
                    <a:pt x="3109" y="4902"/>
                    <a:pt x="3215" y="5007"/>
                    <a:pt x="3295" y="5112"/>
                  </a:cubicBezTo>
                  <a:cubicBezTo>
                    <a:pt x="3400" y="5217"/>
                    <a:pt x="3505" y="5297"/>
                    <a:pt x="3630" y="5382"/>
                  </a:cubicBezTo>
                  <a:cubicBezTo>
                    <a:pt x="3735" y="5488"/>
                    <a:pt x="3860" y="5528"/>
                    <a:pt x="3966" y="5573"/>
                  </a:cubicBezTo>
                  <a:cubicBezTo>
                    <a:pt x="4026" y="5593"/>
                    <a:pt x="4091" y="5593"/>
                    <a:pt x="4151" y="5593"/>
                  </a:cubicBezTo>
                  <a:cubicBezTo>
                    <a:pt x="4216" y="5593"/>
                    <a:pt x="4276" y="5593"/>
                    <a:pt x="4321" y="5573"/>
                  </a:cubicBezTo>
                  <a:cubicBezTo>
                    <a:pt x="4381" y="5548"/>
                    <a:pt x="4446" y="5508"/>
                    <a:pt x="4486" y="5468"/>
                  </a:cubicBezTo>
                  <a:cubicBezTo>
                    <a:pt x="4526" y="5448"/>
                    <a:pt x="4571" y="5402"/>
                    <a:pt x="4611" y="5342"/>
                  </a:cubicBezTo>
                  <a:cubicBezTo>
                    <a:pt x="4697" y="5237"/>
                    <a:pt x="4717" y="5092"/>
                    <a:pt x="4717" y="4987"/>
                  </a:cubicBezTo>
                  <a:cubicBezTo>
                    <a:pt x="4737" y="4862"/>
                    <a:pt x="4717" y="4717"/>
                    <a:pt x="4717" y="4591"/>
                  </a:cubicBezTo>
                  <a:cubicBezTo>
                    <a:pt x="4672" y="4341"/>
                    <a:pt x="4591" y="4111"/>
                    <a:pt x="4526" y="3945"/>
                  </a:cubicBezTo>
                  <a:cubicBezTo>
                    <a:pt x="4486" y="3795"/>
                    <a:pt x="4421" y="3630"/>
                    <a:pt x="4321" y="3465"/>
                  </a:cubicBezTo>
                  <a:cubicBezTo>
                    <a:pt x="4526" y="3380"/>
                    <a:pt x="4697" y="3320"/>
                    <a:pt x="4842" y="3235"/>
                  </a:cubicBezTo>
                  <a:cubicBezTo>
                    <a:pt x="4967" y="3169"/>
                    <a:pt x="5072" y="3129"/>
                    <a:pt x="5172" y="3069"/>
                  </a:cubicBezTo>
                  <a:cubicBezTo>
                    <a:pt x="5277" y="2984"/>
                    <a:pt x="5383" y="2919"/>
                    <a:pt x="5468" y="2839"/>
                  </a:cubicBezTo>
                  <a:cubicBezTo>
                    <a:pt x="5548" y="2754"/>
                    <a:pt x="5613" y="2669"/>
                    <a:pt x="5653" y="2589"/>
                  </a:cubicBezTo>
                  <a:cubicBezTo>
                    <a:pt x="5673" y="2544"/>
                    <a:pt x="5673" y="2483"/>
                    <a:pt x="5698" y="2443"/>
                  </a:cubicBezTo>
                  <a:cubicBezTo>
                    <a:pt x="5698" y="2398"/>
                    <a:pt x="5698" y="2358"/>
                    <a:pt x="5673" y="2293"/>
                  </a:cubicBezTo>
                  <a:cubicBezTo>
                    <a:pt x="5673" y="2253"/>
                    <a:pt x="5653" y="2193"/>
                    <a:pt x="5633" y="2148"/>
                  </a:cubicBezTo>
                  <a:cubicBezTo>
                    <a:pt x="5593" y="2108"/>
                    <a:pt x="5548" y="2043"/>
                    <a:pt x="5508" y="1983"/>
                  </a:cubicBezTo>
                  <a:cubicBezTo>
                    <a:pt x="5423" y="1898"/>
                    <a:pt x="5297" y="1838"/>
                    <a:pt x="5132" y="1772"/>
                  </a:cubicBezTo>
                  <a:cubicBezTo>
                    <a:pt x="4987" y="1712"/>
                    <a:pt x="4777" y="1667"/>
                    <a:pt x="4526" y="1647"/>
                  </a:cubicBezTo>
                  <a:lnTo>
                    <a:pt x="4046" y="1647"/>
                  </a:lnTo>
                  <a:lnTo>
                    <a:pt x="4026" y="1607"/>
                  </a:lnTo>
                  <a:lnTo>
                    <a:pt x="4026" y="1587"/>
                  </a:lnTo>
                  <a:cubicBezTo>
                    <a:pt x="4006" y="1522"/>
                    <a:pt x="4006" y="1482"/>
                    <a:pt x="3986" y="1417"/>
                  </a:cubicBezTo>
                  <a:cubicBezTo>
                    <a:pt x="3946" y="1317"/>
                    <a:pt x="3900" y="1192"/>
                    <a:pt x="3860" y="1087"/>
                  </a:cubicBezTo>
                  <a:cubicBezTo>
                    <a:pt x="3775" y="876"/>
                    <a:pt x="3650" y="606"/>
                    <a:pt x="3485" y="376"/>
                  </a:cubicBezTo>
                  <a:cubicBezTo>
                    <a:pt x="3445" y="336"/>
                    <a:pt x="3400" y="270"/>
                    <a:pt x="3360" y="230"/>
                  </a:cubicBezTo>
                  <a:cubicBezTo>
                    <a:pt x="3320" y="190"/>
                    <a:pt x="3275" y="165"/>
                    <a:pt x="3215" y="105"/>
                  </a:cubicBezTo>
                  <a:cubicBezTo>
                    <a:pt x="3169" y="85"/>
                    <a:pt x="3129" y="65"/>
                    <a:pt x="3069" y="40"/>
                  </a:cubicBezTo>
                  <a:cubicBezTo>
                    <a:pt x="3024" y="20"/>
                    <a:pt x="2984" y="0"/>
                    <a:pt x="2899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0001483" y="447909"/>
            <a:ext cx="1236107" cy="993354"/>
            <a:chOff x="2814115" y="2994010"/>
            <a:chExt cx="364912" cy="253725"/>
          </a:xfrm>
        </p:grpSpPr>
        <p:sp>
          <p:nvSpPr>
            <p:cNvPr id="129" name="Google Shape;129;p3"/>
            <p:cNvSpPr/>
            <p:nvPr/>
          </p:nvSpPr>
          <p:spPr>
            <a:xfrm>
              <a:off x="2814115" y="2994010"/>
              <a:ext cx="364912" cy="253725"/>
            </a:xfrm>
            <a:custGeom>
              <a:avLst/>
              <a:gdLst/>
              <a:ahLst/>
              <a:cxnLst/>
              <a:rect l="l" t="t" r="r" b="b"/>
              <a:pathLst>
                <a:path w="12268" h="8530" extrusionOk="0">
                  <a:moveTo>
                    <a:pt x="2380" y="1"/>
                  </a:moveTo>
                  <a:cubicBezTo>
                    <a:pt x="2125" y="1"/>
                    <a:pt x="1874" y="122"/>
                    <a:pt x="1668" y="328"/>
                  </a:cubicBezTo>
                  <a:cubicBezTo>
                    <a:pt x="1588" y="433"/>
                    <a:pt x="1503" y="538"/>
                    <a:pt x="1463" y="644"/>
                  </a:cubicBezTo>
                  <a:lnTo>
                    <a:pt x="1358" y="644"/>
                  </a:lnTo>
                  <a:cubicBezTo>
                    <a:pt x="1042" y="644"/>
                    <a:pt x="732" y="789"/>
                    <a:pt x="541" y="1039"/>
                  </a:cubicBezTo>
                  <a:cubicBezTo>
                    <a:pt x="376" y="1249"/>
                    <a:pt x="291" y="1520"/>
                    <a:pt x="336" y="1790"/>
                  </a:cubicBezTo>
                  <a:cubicBezTo>
                    <a:pt x="336" y="1875"/>
                    <a:pt x="356" y="1935"/>
                    <a:pt x="396" y="2020"/>
                  </a:cubicBezTo>
                  <a:cubicBezTo>
                    <a:pt x="271" y="2126"/>
                    <a:pt x="186" y="2251"/>
                    <a:pt x="126" y="2416"/>
                  </a:cubicBezTo>
                  <a:cubicBezTo>
                    <a:pt x="1" y="2751"/>
                    <a:pt x="106" y="3127"/>
                    <a:pt x="356" y="3377"/>
                  </a:cubicBezTo>
                  <a:cubicBezTo>
                    <a:pt x="627" y="3603"/>
                    <a:pt x="1022" y="3728"/>
                    <a:pt x="1483" y="3728"/>
                  </a:cubicBezTo>
                  <a:cubicBezTo>
                    <a:pt x="1688" y="3728"/>
                    <a:pt x="1898" y="3708"/>
                    <a:pt x="2109" y="3668"/>
                  </a:cubicBezTo>
                  <a:cubicBezTo>
                    <a:pt x="2109" y="4379"/>
                    <a:pt x="2379" y="5105"/>
                    <a:pt x="2860" y="5670"/>
                  </a:cubicBezTo>
                  <a:cubicBezTo>
                    <a:pt x="3796" y="6797"/>
                    <a:pt x="5593" y="7608"/>
                    <a:pt x="7116" y="7608"/>
                  </a:cubicBezTo>
                  <a:lnTo>
                    <a:pt x="7221" y="7608"/>
                  </a:lnTo>
                  <a:cubicBezTo>
                    <a:pt x="7741" y="7588"/>
                    <a:pt x="8262" y="7443"/>
                    <a:pt x="8698" y="7213"/>
                  </a:cubicBezTo>
                  <a:cubicBezTo>
                    <a:pt x="8888" y="7798"/>
                    <a:pt x="9369" y="8319"/>
                    <a:pt x="9929" y="8484"/>
                  </a:cubicBezTo>
                  <a:cubicBezTo>
                    <a:pt x="10035" y="8509"/>
                    <a:pt x="10140" y="8529"/>
                    <a:pt x="10245" y="8529"/>
                  </a:cubicBezTo>
                  <a:cubicBezTo>
                    <a:pt x="10555" y="8529"/>
                    <a:pt x="10826" y="8404"/>
                    <a:pt x="10996" y="8174"/>
                  </a:cubicBezTo>
                  <a:cubicBezTo>
                    <a:pt x="11036" y="8089"/>
                    <a:pt x="11076" y="8009"/>
                    <a:pt x="11121" y="7904"/>
                  </a:cubicBezTo>
                  <a:cubicBezTo>
                    <a:pt x="11477" y="7858"/>
                    <a:pt x="11767" y="7673"/>
                    <a:pt x="11892" y="7338"/>
                  </a:cubicBezTo>
                  <a:cubicBezTo>
                    <a:pt x="12017" y="7047"/>
                    <a:pt x="11997" y="6712"/>
                    <a:pt x="11827" y="6442"/>
                  </a:cubicBezTo>
                  <a:cubicBezTo>
                    <a:pt x="12037" y="6296"/>
                    <a:pt x="12183" y="6086"/>
                    <a:pt x="12248" y="5836"/>
                  </a:cubicBezTo>
                  <a:cubicBezTo>
                    <a:pt x="12268" y="5690"/>
                    <a:pt x="12268" y="5380"/>
                    <a:pt x="11932" y="5085"/>
                  </a:cubicBezTo>
                  <a:cubicBezTo>
                    <a:pt x="11682" y="4879"/>
                    <a:pt x="11351" y="4774"/>
                    <a:pt x="10931" y="4774"/>
                  </a:cubicBezTo>
                  <a:cubicBezTo>
                    <a:pt x="10600" y="4774"/>
                    <a:pt x="10265" y="4854"/>
                    <a:pt x="10015" y="4919"/>
                  </a:cubicBezTo>
                  <a:cubicBezTo>
                    <a:pt x="9889" y="3332"/>
                    <a:pt x="8492" y="2081"/>
                    <a:pt x="7301" y="1475"/>
                  </a:cubicBezTo>
                  <a:cubicBezTo>
                    <a:pt x="6675" y="1144"/>
                    <a:pt x="5989" y="974"/>
                    <a:pt x="5278" y="974"/>
                  </a:cubicBezTo>
                  <a:cubicBezTo>
                    <a:pt x="4672" y="974"/>
                    <a:pt x="4111" y="1099"/>
                    <a:pt x="3611" y="1350"/>
                  </a:cubicBezTo>
                  <a:lnTo>
                    <a:pt x="3466" y="1184"/>
                  </a:lnTo>
                  <a:cubicBezTo>
                    <a:pt x="3340" y="664"/>
                    <a:pt x="3110" y="143"/>
                    <a:pt x="2544" y="18"/>
                  </a:cubicBezTo>
                  <a:cubicBezTo>
                    <a:pt x="2489" y="6"/>
                    <a:pt x="2435" y="1"/>
                    <a:pt x="2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826489" y="3011471"/>
              <a:ext cx="85071" cy="79895"/>
            </a:xfrm>
            <a:custGeom>
              <a:avLst/>
              <a:gdLst/>
              <a:ahLst/>
              <a:cxnLst/>
              <a:rect l="l" t="t" r="r" b="b"/>
              <a:pathLst>
                <a:path w="2860" h="2686" extrusionOk="0">
                  <a:moveTo>
                    <a:pt x="1982" y="1"/>
                  </a:moveTo>
                  <a:cubicBezTo>
                    <a:pt x="1931" y="1"/>
                    <a:pt x="1876" y="12"/>
                    <a:pt x="1818" y="37"/>
                  </a:cubicBezTo>
                  <a:cubicBezTo>
                    <a:pt x="1587" y="137"/>
                    <a:pt x="1397" y="387"/>
                    <a:pt x="1442" y="637"/>
                  </a:cubicBezTo>
                  <a:cubicBezTo>
                    <a:pt x="1462" y="682"/>
                    <a:pt x="1502" y="702"/>
                    <a:pt x="1522" y="742"/>
                  </a:cubicBezTo>
                  <a:cubicBezTo>
                    <a:pt x="1557" y="793"/>
                    <a:pt x="1502" y="841"/>
                    <a:pt x="1457" y="841"/>
                  </a:cubicBezTo>
                  <a:cubicBezTo>
                    <a:pt x="1443" y="841"/>
                    <a:pt x="1431" y="837"/>
                    <a:pt x="1422" y="828"/>
                  </a:cubicBezTo>
                  <a:cubicBezTo>
                    <a:pt x="1279" y="708"/>
                    <a:pt x="1104" y="635"/>
                    <a:pt x="937" y="635"/>
                  </a:cubicBezTo>
                  <a:cubicBezTo>
                    <a:pt x="781" y="635"/>
                    <a:pt x="632" y="698"/>
                    <a:pt x="521" y="848"/>
                  </a:cubicBezTo>
                  <a:cubicBezTo>
                    <a:pt x="296" y="1118"/>
                    <a:pt x="441" y="1433"/>
                    <a:pt x="691" y="1619"/>
                  </a:cubicBezTo>
                  <a:cubicBezTo>
                    <a:pt x="711" y="1639"/>
                    <a:pt x="711" y="1664"/>
                    <a:pt x="711" y="1684"/>
                  </a:cubicBezTo>
                  <a:cubicBezTo>
                    <a:pt x="711" y="1704"/>
                    <a:pt x="691" y="1744"/>
                    <a:pt x="671" y="1744"/>
                  </a:cubicBezTo>
                  <a:cubicBezTo>
                    <a:pt x="631" y="1744"/>
                    <a:pt x="585" y="1741"/>
                    <a:pt x="540" y="1741"/>
                  </a:cubicBezTo>
                  <a:cubicBezTo>
                    <a:pt x="467" y="1741"/>
                    <a:pt x="396" y="1749"/>
                    <a:pt x="356" y="1789"/>
                  </a:cubicBezTo>
                  <a:cubicBezTo>
                    <a:pt x="0" y="2139"/>
                    <a:pt x="211" y="2515"/>
                    <a:pt x="546" y="2600"/>
                  </a:cubicBezTo>
                  <a:cubicBezTo>
                    <a:pt x="711" y="2665"/>
                    <a:pt x="876" y="2685"/>
                    <a:pt x="1067" y="2685"/>
                  </a:cubicBezTo>
                  <a:cubicBezTo>
                    <a:pt x="1337" y="2685"/>
                    <a:pt x="1608" y="2640"/>
                    <a:pt x="1858" y="2580"/>
                  </a:cubicBezTo>
                  <a:cubicBezTo>
                    <a:pt x="1858" y="2623"/>
                    <a:pt x="1912" y="2658"/>
                    <a:pt x="1957" y="2658"/>
                  </a:cubicBezTo>
                  <a:cubicBezTo>
                    <a:pt x="1975" y="2658"/>
                    <a:pt x="1992" y="2653"/>
                    <a:pt x="2003" y="2640"/>
                  </a:cubicBezTo>
                  <a:cubicBezTo>
                    <a:pt x="2048" y="2600"/>
                    <a:pt x="2068" y="2560"/>
                    <a:pt x="2108" y="2515"/>
                  </a:cubicBezTo>
                  <a:cubicBezTo>
                    <a:pt x="2108" y="2495"/>
                    <a:pt x="2128" y="2495"/>
                    <a:pt x="2128" y="2495"/>
                  </a:cubicBezTo>
                  <a:cubicBezTo>
                    <a:pt x="2148" y="2475"/>
                    <a:pt x="2148" y="2435"/>
                    <a:pt x="2173" y="2415"/>
                  </a:cubicBezTo>
                  <a:cubicBezTo>
                    <a:pt x="2233" y="2290"/>
                    <a:pt x="2318" y="2184"/>
                    <a:pt x="2399" y="2079"/>
                  </a:cubicBezTo>
                  <a:cubicBezTo>
                    <a:pt x="2549" y="1914"/>
                    <a:pt x="2589" y="1829"/>
                    <a:pt x="2754" y="1664"/>
                  </a:cubicBezTo>
                  <a:cubicBezTo>
                    <a:pt x="2859" y="1559"/>
                    <a:pt x="2819" y="1639"/>
                    <a:pt x="2714" y="1473"/>
                  </a:cubicBezTo>
                  <a:cubicBezTo>
                    <a:pt x="2714" y="1453"/>
                    <a:pt x="2694" y="1413"/>
                    <a:pt x="2649" y="1413"/>
                  </a:cubicBezTo>
                  <a:cubicBezTo>
                    <a:pt x="2609" y="1118"/>
                    <a:pt x="2569" y="828"/>
                    <a:pt x="2484" y="537"/>
                  </a:cubicBezTo>
                  <a:cubicBezTo>
                    <a:pt x="2413" y="290"/>
                    <a:pt x="2243" y="1"/>
                    <a:pt x="1982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076972" y="3155228"/>
              <a:ext cx="85963" cy="79419"/>
            </a:xfrm>
            <a:custGeom>
              <a:avLst/>
              <a:gdLst/>
              <a:ahLst/>
              <a:cxnLst/>
              <a:rect l="l" t="t" r="r" b="b"/>
              <a:pathLst>
                <a:path w="2890" h="2670" extrusionOk="0">
                  <a:moveTo>
                    <a:pt x="1989" y="0"/>
                  </a:moveTo>
                  <a:cubicBezTo>
                    <a:pt x="1638" y="0"/>
                    <a:pt x="1303" y="60"/>
                    <a:pt x="967" y="165"/>
                  </a:cubicBezTo>
                  <a:cubicBezTo>
                    <a:pt x="938" y="105"/>
                    <a:pt x="875" y="69"/>
                    <a:pt x="812" y="69"/>
                  </a:cubicBezTo>
                  <a:cubicBezTo>
                    <a:pt x="745" y="69"/>
                    <a:pt x="678" y="111"/>
                    <a:pt x="657" y="210"/>
                  </a:cubicBezTo>
                  <a:cubicBezTo>
                    <a:pt x="592" y="586"/>
                    <a:pt x="386" y="916"/>
                    <a:pt x="111" y="1167"/>
                  </a:cubicBezTo>
                  <a:cubicBezTo>
                    <a:pt x="0" y="1260"/>
                    <a:pt x="85" y="1384"/>
                    <a:pt x="193" y="1384"/>
                  </a:cubicBezTo>
                  <a:cubicBezTo>
                    <a:pt x="207" y="1384"/>
                    <a:pt x="222" y="1382"/>
                    <a:pt x="236" y="1377"/>
                  </a:cubicBezTo>
                  <a:cubicBezTo>
                    <a:pt x="321" y="1687"/>
                    <a:pt x="427" y="1963"/>
                    <a:pt x="637" y="2213"/>
                  </a:cubicBezTo>
                  <a:cubicBezTo>
                    <a:pt x="782" y="2358"/>
                    <a:pt x="927" y="2504"/>
                    <a:pt x="1112" y="2589"/>
                  </a:cubicBezTo>
                  <a:cubicBezTo>
                    <a:pt x="1194" y="2628"/>
                    <a:pt x="1313" y="2670"/>
                    <a:pt x="1420" y="2670"/>
                  </a:cubicBezTo>
                  <a:cubicBezTo>
                    <a:pt x="1477" y="2670"/>
                    <a:pt x="1530" y="2658"/>
                    <a:pt x="1573" y="2629"/>
                  </a:cubicBezTo>
                  <a:cubicBezTo>
                    <a:pt x="1678" y="2544"/>
                    <a:pt x="1783" y="2273"/>
                    <a:pt x="1698" y="2148"/>
                  </a:cubicBezTo>
                  <a:lnTo>
                    <a:pt x="1698" y="2128"/>
                  </a:lnTo>
                  <a:cubicBezTo>
                    <a:pt x="1683" y="2079"/>
                    <a:pt x="1713" y="2022"/>
                    <a:pt x="1757" y="2022"/>
                  </a:cubicBezTo>
                  <a:cubicBezTo>
                    <a:pt x="1771" y="2022"/>
                    <a:pt x="1787" y="2028"/>
                    <a:pt x="1803" y="2043"/>
                  </a:cubicBezTo>
                  <a:cubicBezTo>
                    <a:pt x="1895" y="2056"/>
                    <a:pt x="1992" y="2067"/>
                    <a:pt x="2086" y="2067"/>
                  </a:cubicBezTo>
                  <a:cubicBezTo>
                    <a:pt x="2311" y="2067"/>
                    <a:pt x="2520" y="2003"/>
                    <a:pt x="2595" y="1753"/>
                  </a:cubicBezTo>
                  <a:cubicBezTo>
                    <a:pt x="2680" y="1462"/>
                    <a:pt x="2514" y="1212"/>
                    <a:pt x="2264" y="1087"/>
                  </a:cubicBezTo>
                  <a:cubicBezTo>
                    <a:pt x="2219" y="1062"/>
                    <a:pt x="2219" y="1022"/>
                    <a:pt x="2219" y="981"/>
                  </a:cubicBezTo>
                  <a:cubicBezTo>
                    <a:pt x="2219" y="936"/>
                    <a:pt x="2219" y="916"/>
                    <a:pt x="2264" y="896"/>
                  </a:cubicBezTo>
                  <a:cubicBezTo>
                    <a:pt x="2449" y="876"/>
                    <a:pt x="2595" y="791"/>
                    <a:pt x="2740" y="686"/>
                  </a:cubicBezTo>
                  <a:cubicBezTo>
                    <a:pt x="2890" y="291"/>
                    <a:pt x="2805" y="85"/>
                    <a:pt x="2489" y="20"/>
                  </a:cubicBezTo>
                  <a:cubicBezTo>
                    <a:pt x="2344" y="0"/>
                    <a:pt x="2159" y="0"/>
                    <a:pt x="1989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820986" y="3005968"/>
              <a:ext cx="355512" cy="233617"/>
            </a:xfrm>
            <a:custGeom>
              <a:avLst/>
              <a:gdLst/>
              <a:ahLst/>
              <a:cxnLst/>
              <a:rect l="l" t="t" r="r" b="b"/>
              <a:pathLst>
                <a:path w="11952" h="7854" extrusionOk="0">
                  <a:moveTo>
                    <a:pt x="2167" y="186"/>
                  </a:moveTo>
                  <a:cubicBezTo>
                    <a:pt x="2428" y="186"/>
                    <a:pt x="2598" y="475"/>
                    <a:pt x="2669" y="722"/>
                  </a:cubicBezTo>
                  <a:cubicBezTo>
                    <a:pt x="2754" y="1073"/>
                    <a:pt x="2794" y="1428"/>
                    <a:pt x="2879" y="1764"/>
                  </a:cubicBezTo>
                  <a:cubicBezTo>
                    <a:pt x="2814" y="1824"/>
                    <a:pt x="2629" y="2034"/>
                    <a:pt x="2609" y="2074"/>
                  </a:cubicBezTo>
                  <a:cubicBezTo>
                    <a:pt x="2483" y="2324"/>
                    <a:pt x="2398" y="2450"/>
                    <a:pt x="2313" y="2680"/>
                  </a:cubicBezTo>
                  <a:cubicBezTo>
                    <a:pt x="1958" y="2785"/>
                    <a:pt x="1627" y="2870"/>
                    <a:pt x="1252" y="2870"/>
                  </a:cubicBezTo>
                  <a:cubicBezTo>
                    <a:pt x="1061" y="2870"/>
                    <a:pt x="896" y="2850"/>
                    <a:pt x="731" y="2785"/>
                  </a:cubicBezTo>
                  <a:cubicBezTo>
                    <a:pt x="396" y="2700"/>
                    <a:pt x="205" y="2349"/>
                    <a:pt x="541" y="2014"/>
                  </a:cubicBezTo>
                  <a:cubicBezTo>
                    <a:pt x="626" y="1929"/>
                    <a:pt x="751" y="1929"/>
                    <a:pt x="856" y="1929"/>
                  </a:cubicBezTo>
                  <a:cubicBezTo>
                    <a:pt x="876" y="1929"/>
                    <a:pt x="896" y="1889"/>
                    <a:pt x="896" y="1869"/>
                  </a:cubicBezTo>
                  <a:cubicBezTo>
                    <a:pt x="896" y="1849"/>
                    <a:pt x="896" y="1824"/>
                    <a:pt x="876" y="1804"/>
                  </a:cubicBezTo>
                  <a:cubicBezTo>
                    <a:pt x="626" y="1618"/>
                    <a:pt x="481" y="1303"/>
                    <a:pt x="706" y="1033"/>
                  </a:cubicBezTo>
                  <a:cubicBezTo>
                    <a:pt x="817" y="883"/>
                    <a:pt x="966" y="820"/>
                    <a:pt x="1122" y="820"/>
                  </a:cubicBezTo>
                  <a:cubicBezTo>
                    <a:pt x="1289" y="820"/>
                    <a:pt x="1464" y="893"/>
                    <a:pt x="1607" y="1013"/>
                  </a:cubicBezTo>
                  <a:cubicBezTo>
                    <a:pt x="1616" y="1022"/>
                    <a:pt x="1628" y="1026"/>
                    <a:pt x="1642" y="1026"/>
                  </a:cubicBezTo>
                  <a:cubicBezTo>
                    <a:pt x="1687" y="1026"/>
                    <a:pt x="1742" y="978"/>
                    <a:pt x="1707" y="927"/>
                  </a:cubicBezTo>
                  <a:cubicBezTo>
                    <a:pt x="1687" y="887"/>
                    <a:pt x="1647" y="867"/>
                    <a:pt x="1627" y="822"/>
                  </a:cubicBezTo>
                  <a:cubicBezTo>
                    <a:pt x="1582" y="572"/>
                    <a:pt x="1772" y="322"/>
                    <a:pt x="2003" y="222"/>
                  </a:cubicBezTo>
                  <a:cubicBezTo>
                    <a:pt x="2061" y="197"/>
                    <a:pt x="2116" y="186"/>
                    <a:pt x="2167" y="186"/>
                  </a:cubicBezTo>
                  <a:close/>
                  <a:moveTo>
                    <a:pt x="5041" y="1181"/>
                  </a:moveTo>
                  <a:cubicBezTo>
                    <a:pt x="5753" y="1181"/>
                    <a:pt x="6479" y="1398"/>
                    <a:pt x="7115" y="1784"/>
                  </a:cubicBezTo>
                  <a:cubicBezTo>
                    <a:pt x="8387" y="2535"/>
                    <a:pt x="10119" y="4497"/>
                    <a:pt x="8782" y="5979"/>
                  </a:cubicBezTo>
                  <a:cubicBezTo>
                    <a:pt x="8275" y="6538"/>
                    <a:pt x="7606" y="6749"/>
                    <a:pt x="6901" y="6749"/>
                  </a:cubicBezTo>
                  <a:cubicBezTo>
                    <a:pt x="5952" y="6749"/>
                    <a:pt x="4938" y="6366"/>
                    <a:pt x="4171" y="5934"/>
                  </a:cubicBezTo>
                  <a:cubicBezTo>
                    <a:pt x="2794" y="5163"/>
                    <a:pt x="1732" y="3496"/>
                    <a:pt x="2879" y="2054"/>
                  </a:cubicBezTo>
                  <a:lnTo>
                    <a:pt x="2879" y="2034"/>
                  </a:lnTo>
                  <a:cubicBezTo>
                    <a:pt x="3490" y="1444"/>
                    <a:pt x="4257" y="1181"/>
                    <a:pt x="5041" y="1181"/>
                  </a:cubicBezTo>
                  <a:close/>
                  <a:moveTo>
                    <a:pt x="10595" y="5018"/>
                  </a:moveTo>
                  <a:cubicBezTo>
                    <a:pt x="10765" y="5018"/>
                    <a:pt x="10950" y="5018"/>
                    <a:pt x="11095" y="5038"/>
                  </a:cubicBezTo>
                  <a:cubicBezTo>
                    <a:pt x="11411" y="5103"/>
                    <a:pt x="11496" y="5309"/>
                    <a:pt x="11346" y="5704"/>
                  </a:cubicBezTo>
                  <a:cubicBezTo>
                    <a:pt x="11201" y="5809"/>
                    <a:pt x="11055" y="5894"/>
                    <a:pt x="10870" y="5914"/>
                  </a:cubicBezTo>
                  <a:cubicBezTo>
                    <a:pt x="10825" y="5934"/>
                    <a:pt x="10825" y="5954"/>
                    <a:pt x="10825" y="5999"/>
                  </a:cubicBezTo>
                  <a:cubicBezTo>
                    <a:pt x="10825" y="6040"/>
                    <a:pt x="10825" y="6080"/>
                    <a:pt x="10870" y="6105"/>
                  </a:cubicBezTo>
                  <a:cubicBezTo>
                    <a:pt x="11120" y="6230"/>
                    <a:pt x="11286" y="6480"/>
                    <a:pt x="11201" y="6771"/>
                  </a:cubicBezTo>
                  <a:cubicBezTo>
                    <a:pt x="11126" y="7021"/>
                    <a:pt x="10917" y="7085"/>
                    <a:pt x="10692" y="7085"/>
                  </a:cubicBezTo>
                  <a:cubicBezTo>
                    <a:pt x="10598" y="7085"/>
                    <a:pt x="10501" y="7074"/>
                    <a:pt x="10409" y="7061"/>
                  </a:cubicBezTo>
                  <a:cubicBezTo>
                    <a:pt x="10393" y="7046"/>
                    <a:pt x="10377" y="7040"/>
                    <a:pt x="10363" y="7040"/>
                  </a:cubicBezTo>
                  <a:cubicBezTo>
                    <a:pt x="10319" y="7040"/>
                    <a:pt x="10289" y="7097"/>
                    <a:pt x="10304" y="7146"/>
                  </a:cubicBezTo>
                  <a:lnTo>
                    <a:pt x="10304" y="7166"/>
                  </a:lnTo>
                  <a:cubicBezTo>
                    <a:pt x="10389" y="7291"/>
                    <a:pt x="10284" y="7562"/>
                    <a:pt x="10179" y="7647"/>
                  </a:cubicBezTo>
                  <a:cubicBezTo>
                    <a:pt x="10136" y="7676"/>
                    <a:pt x="10083" y="7688"/>
                    <a:pt x="10026" y="7688"/>
                  </a:cubicBezTo>
                  <a:cubicBezTo>
                    <a:pt x="9919" y="7688"/>
                    <a:pt x="9800" y="7646"/>
                    <a:pt x="9718" y="7607"/>
                  </a:cubicBezTo>
                  <a:cubicBezTo>
                    <a:pt x="9533" y="7522"/>
                    <a:pt x="9388" y="7376"/>
                    <a:pt x="9243" y="7231"/>
                  </a:cubicBezTo>
                  <a:cubicBezTo>
                    <a:pt x="8992" y="6936"/>
                    <a:pt x="8887" y="6580"/>
                    <a:pt x="8802" y="6230"/>
                  </a:cubicBezTo>
                  <a:cubicBezTo>
                    <a:pt x="9093" y="5954"/>
                    <a:pt x="9303" y="5624"/>
                    <a:pt x="9388" y="5228"/>
                  </a:cubicBezTo>
                  <a:lnTo>
                    <a:pt x="9408" y="5228"/>
                  </a:lnTo>
                  <a:cubicBezTo>
                    <a:pt x="9804" y="5123"/>
                    <a:pt x="10179" y="5018"/>
                    <a:pt x="10595" y="5018"/>
                  </a:cubicBezTo>
                  <a:close/>
                  <a:moveTo>
                    <a:pt x="2148" y="0"/>
                  </a:moveTo>
                  <a:cubicBezTo>
                    <a:pt x="1790" y="0"/>
                    <a:pt x="1459" y="380"/>
                    <a:pt x="1482" y="722"/>
                  </a:cubicBezTo>
                  <a:cubicBezTo>
                    <a:pt x="1378" y="669"/>
                    <a:pt x="1262" y="643"/>
                    <a:pt x="1145" y="643"/>
                  </a:cubicBezTo>
                  <a:cubicBezTo>
                    <a:pt x="929" y="643"/>
                    <a:pt x="710" y="732"/>
                    <a:pt x="561" y="907"/>
                  </a:cubicBezTo>
                  <a:cubicBezTo>
                    <a:pt x="356" y="1178"/>
                    <a:pt x="396" y="1618"/>
                    <a:pt x="646" y="1804"/>
                  </a:cubicBezTo>
                  <a:cubicBezTo>
                    <a:pt x="230" y="1849"/>
                    <a:pt x="0" y="2450"/>
                    <a:pt x="356" y="2785"/>
                  </a:cubicBezTo>
                  <a:cubicBezTo>
                    <a:pt x="584" y="2994"/>
                    <a:pt x="919" y="3072"/>
                    <a:pt x="1270" y="3072"/>
                  </a:cubicBezTo>
                  <a:cubicBezTo>
                    <a:pt x="1618" y="3072"/>
                    <a:pt x="1981" y="2995"/>
                    <a:pt x="2273" y="2890"/>
                  </a:cubicBezTo>
                  <a:lnTo>
                    <a:pt x="2273" y="2890"/>
                  </a:lnTo>
                  <a:cubicBezTo>
                    <a:pt x="2083" y="3641"/>
                    <a:pt x="2378" y="4537"/>
                    <a:pt x="2879" y="5123"/>
                  </a:cubicBezTo>
                  <a:cubicBezTo>
                    <a:pt x="3783" y="6215"/>
                    <a:pt x="5520" y="6936"/>
                    <a:pt x="6932" y="6936"/>
                  </a:cubicBezTo>
                  <a:cubicBezTo>
                    <a:pt x="6951" y="6936"/>
                    <a:pt x="6971" y="6936"/>
                    <a:pt x="6990" y="6936"/>
                  </a:cubicBezTo>
                  <a:cubicBezTo>
                    <a:pt x="7591" y="6916"/>
                    <a:pt x="8216" y="6685"/>
                    <a:pt x="8697" y="6310"/>
                  </a:cubicBezTo>
                  <a:cubicBezTo>
                    <a:pt x="8717" y="6936"/>
                    <a:pt x="9178" y="7647"/>
                    <a:pt x="9784" y="7812"/>
                  </a:cubicBezTo>
                  <a:cubicBezTo>
                    <a:pt x="9862" y="7839"/>
                    <a:pt x="9945" y="7853"/>
                    <a:pt x="10027" y="7853"/>
                  </a:cubicBezTo>
                  <a:cubicBezTo>
                    <a:pt x="10205" y="7853"/>
                    <a:pt x="10378" y="7785"/>
                    <a:pt x="10495" y="7627"/>
                  </a:cubicBezTo>
                  <a:cubicBezTo>
                    <a:pt x="10575" y="7502"/>
                    <a:pt x="10595" y="7356"/>
                    <a:pt x="10535" y="7231"/>
                  </a:cubicBezTo>
                  <a:lnTo>
                    <a:pt x="10535" y="7231"/>
                  </a:lnTo>
                  <a:cubicBezTo>
                    <a:pt x="10600" y="7239"/>
                    <a:pt x="10665" y="7244"/>
                    <a:pt x="10728" y="7244"/>
                  </a:cubicBezTo>
                  <a:cubicBezTo>
                    <a:pt x="10992" y="7244"/>
                    <a:pt x="11229" y="7162"/>
                    <a:pt x="11346" y="6876"/>
                  </a:cubicBezTo>
                  <a:cubicBezTo>
                    <a:pt x="11496" y="6540"/>
                    <a:pt x="11346" y="6205"/>
                    <a:pt x="11075" y="5999"/>
                  </a:cubicBezTo>
                  <a:cubicBezTo>
                    <a:pt x="11516" y="5854"/>
                    <a:pt x="11952" y="5414"/>
                    <a:pt x="11496" y="5018"/>
                  </a:cubicBezTo>
                  <a:cubicBezTo>
                    <a:pt x="11286" y="4844"/>
                    <a:pt x="10989" y="4779"/>
                    <a:pt x="10672" y="4779"/>
                  </a:cubicBezTo>
                  <a:cubicBezTo>
                    <a:pt x="10233" y="4779"/>
                    <a:pt x="9757" y="4904"/>
                    <a:pt x="9428" y="5038"/>
                  </a:cubicBezTo>
                  <a:cubicBezTo>
                    <a:pt x="9448" y="4933"/>
                    <a:pt x="9448" y="4828"/>
                    <a:pt x="9448" y="4703"/>
                  </a:cubicBezTo>
                  <a:cubicBezTo>
                    <a:pt x="9408" y="3286"/>
                    <a:pt x="8116" y="2034"/>
                    <a:pt x="6925" y="1428"/>
                  </a:cubicBezTo>
                  <a:cubicBezTo>
                    <a:pt x="6347" y="1126"/>
                    <a:pt x="5698" y="960"/>
                    <a:pt x="5056" y="960"/>
                  </a:cubicBezTo>
                  <a:cubicBezTo>
                    <a:pt x="4329" y="960"/>
                    <a:pt x="3612" y="1173"/>
                    <a:pt x="3024" y="1638"/>
                  </a:cubicBezTo>
                  <a:cubicBezTo>
                    <a:pt x="2939" y="1073"/>
                    <a:pt x="2859" y="136"/>
                    <a:pt x="2253" y="11"/>
                  </a:cubicBezTo>
                  <a:cubicBezTo>
                    <a:pt x="2218" y="4"/>
                    <a:pt x="2183" y="0"/>
                    <a:pt x="214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872505" y="3041067"/>
              <a:ext cx="249501" cy="165650"/>
            </a:xfrm>
            <a:custGeom>
              <a:avLst/>
              <a:gdLst/>
              <a:ahLst/>
              <a:cxnLst/>
              <a:rect l="l" t="t" r="r" b="b"/>
              <a:pathLst>
                <a:path w="8388" h="5569" extrusionOk="0">
                  <a:moveTo>
                    <a:pt x="3309" y="1"/>
                  </a:moveTo>
                  <a:cubicBezTo>
                    <a:pt x="2525" y="1"/>
                    <a:pt x="1758" y="264"/>
                    <a:pt x="1147" y="854"/>
                  </a:cubicBezTo>
                  <a:lnTo>
                    <a:pt x="1147" y="874"/>
                  </a:lnTo>
                  <a:cubicBezTo>
                    <a:pt x="0" y="2316"/>
                    <a:pt x="1062" y="3983"/>
                    <a:pt x="2439" y="4754"/>
                  </a:cubicBezTo>
                  <a:cubicBezTo>
                    <a:pt x="3206" y="5186"/>
                    <a:pt x="4220" y="5569"/>
                    <a:pt x="5169" y="5569"/>
                  </a:cubicBezTo>
                  <a:cubicBezTo>
                    <a:pt x="5874" y="5569"/>
                    <a:pt x="6543" y="5358"/>
                    <a:pt x="7050" y="4799"/>
                  </a:cubicBezTo>
                  <a:cubicBezTo>
                    <a:pt x="8387" y="3317"/>
                    <a:pt x="6655" y="1355"/>
                    <a:pt x="5383" y="604"/>
                  </a:cubicBezTo>
                  <a:cubicBezTo>
                    <a:pt x="4747" y="218"/>
                    <a:pt x="4021" y="1"/>
                    <a:pt x="3309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2930863" y="467591"/>
            <a:ext cx="6330275" cy="898975"/>
            <a:chOff x="4260177" y="618442"/>
            <a:chExt cx="8451082" cy="1200154"/>
          </a:xfrm>
        </p:grpSpPr>
        <p:sp>
          <p:nvSpPr>
            <p:cNvPr id="135" name="Google Shape;135;p3"/>
            <p:cNvSpPr/>
            <p:nvPr/>
          </p:nvSpPr>
          <p:spPr>
            <a:xfrm>
              <a:off x="4260177" y="938592"/>
              <a:ext cx="650495" cy="725625"/>
            </a:xfrm>
            <a:custGeom>
              <a:avLst/>
              <a:gdLst/>
              <a:ahLst/>
              <a:cxnLst/>
              <a:rect l="l" t="t" r="r" b="b"/>
              <a:pathLst>
                <a:path w="2319" h="2765" extrusionOk="0">
                  <a:moveTo>
                    <a:pt x="1786" y="1"/>
                  </a:moveTo>
                  <a:cubicBezTo>
                    <a:pt x="1755" y="1"/>
                    <a:pt x="1724" y="1"/>
                    <a:pt x="1693" y="1"/>
                  </a:cubicBezTo>
                  <a:cubicBezTo>
                    <a:pt x="1252" y="1"/>
                    <a:pt x="817" y="1"/>
                    <a:pt x="356" y="41"/>
                  </a:cubicBezTo>
                  <a:cubicBezTo>
                    <a:pt x="191" y="41"/>
                    <a:pt x="86" y="252"/>
                    <a:pt x="211" y="397"/>
                  </a:cubicBezTo>
                  <a:cubicBezTo>
                    <a:pt x="566" y="752"/>
                    <a:pt x="877" y="1128"/>
                    <a:pt x="1212" y="1483"/>
                  </a:cubicBezTo>
                  <a:cubicBezTo>
                    <a:pt x="817" y="1734"/>
                    <a:pt x="441" y="2084"/>
                    <a:pt x="106" y="2400"/>
                  </a:cubicBezTo>
                  <a:cubicBezTo>
                    <a:pt x="1" y="2505"/>
                    <a:pt x="106" y="2670"/>
                    <a:pt x="231" y="2690"/>
                  </a:cubicBezTo>
                  <a:cubicBezTo>
                    <a:pt x="490" y="2725"/>
                    <a:pt x="796" y="2764"/>
                    <a:pt x="1096" y="2764"/>
                  </a:cubicBezTo>
                  <a:cubicBezTo>
                    <a:pt x="1353" y="2764"/>
                    <a:pt x="1606" y="2735"/>
                    <a:pt x="1818" y="2650"/>
                  </a:cubicBezTo>
                  <a:cubicBezTo>
                    <a:pt x="1858" y="2650"/>
                    <a:pt x="1898" y="2630"/>
                    <a:pt x="1918" y="2585"/>
                  </a:cubicBezTo>
                  <a:cubicBezTo>
                    <a:pt x="1963" y="2565"/>
                    <a:pt x="1963" y="2545"/>
                    <a:pt x="1963" y="2505"/>
                  </a:cubicBezTo>
                  <a:cubicBezTo>
                    <a:pt x="2089" y="2084"/>
                    <a:pt x="2129" y="1689"/>
                    <a:pt x="2169" y="1253"/>
                  </a:cubicBezTo>
                  <a:cubicBezTo>
                    <a:pt x="2194" y="958"/>
                    <a:pt x="2319" y="482"/>
                    <a:pt x="2194" y="207"/>
                  </a:cubicBezTo>
                  <a:cubicBezTo>
                    <a:pt x="2121" y="15"/>
                    <a:pt x="1959" y="1"/>
                    <a:pt x="178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 rot="10800000">
              <a:off x="12060764" y="958473"/>
              <a:ext cx="650495" cy="725625"/>
            </a:xfrm>
            <a:custGeom>
              <a:avLst/>
              <a:gdLst/>
              <a:ahLst/>
              <a:cxnLst/>
              <a:rect l="l" t="t" r="r" b="b"/>
              <a:pathLst>
                <a:path w="2319" h="2765" extrusionOk="0">
                  <a:moveTo>
                    <a:pt x="1786" y="1"/>
                  </a:moveTo>
                  <a:cubicBezTo>
                    <a:pt x="1755" y="1"/>
                    <a:pt x="1724" y="1"/>
                    <a:pt x="1693" y="1"/>
                  </a:cubicBezTo>
                  <a:cubicBezTo>
                    <a:pt x="1252" y="1"/>
                    <a:pt x="817" y="1"/>
                    <a:pt x="356" y="41"/>
                  </a:cubicBezTo>
                  <a:cubicBezTo>
                    <a:pt x="191" y="41"/>
                    <a:pt x="86" y="252"/>
                    <a:pt x="211" y="397"/>
                  </a:cubicBezTo>
                  <a:cubicBezTo>
                    <a:pt x="566" y="752"/>
                    <a:pt x="877" y="1128"/>
                    <a:pt x="1212" y="1483"/>
                  </a:cubicBezTo>
                  <a:cubicBezTo>
                    <a:pt x="817" y="1734"/>
                    <a:pt x="441" y="2084"/>
                    <a:pt x="106" y="2400"/>
                  </a:cubicBezTo>
                  <a:cubicBezTo>
                    <a:pt x="1" y="2505"/>
                    <a:pt x="106" y="2670"/>
                    <a:pt x="231" y="2690"/>
                  </a:cubicBezTo>
                  <a:cubicBezTo>
                    <a:pt x="490" y="2725"/>
                    <a:pt x="796" y="2764"/>
                    <a:pt x="1096" y="2764"/>
                  </a:cubicBezTo>
                  <a:cubicBezTo>
                    <a:pt x="1353" y="2764"/>
                    <a:pt x="1606" y="2735"/>
                    <a:pt x="1818" y="2650"/>
                  </a:cubicBezTo>
                  <a:cubicBezTo>
                    <a:pt x="1858" y="2650"/>
                    <a:pt x="1898" y="2630"/>
                    <a:pt x="1918" y="2585"/>
                  </a:cubicBezTo>
                  <a:cubicBezTo>
                    <a:pt x="1963" y="2565"/>
                    <a:pt x="1963" y="2545"/>
                    <a:pt x="1963" y="2505"/>
                  </a:cubicBezTo>
                  <a:cubicBezTo>
                    <a:pt x="2089" y="2084"/>
                    <a:pt x="2129" y="1689"/>
                    <a:pt x="2169" y="1253"/>
                  </a:cubicBezTo>
                  <a:cubicBezTo>
                    <a:pt x="2194" y="958"/>
                    <a:pt x="2319" y="482"/>
                    <a:pt x="2194" y="207"/>
                  </a:cubicBezTo>
                  <a:cubicBezTo>
                    <a:pt x="2121" y="15"/>
                    <a:pt x="1959" y="1"/>
                    <a:pt x="178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4601531" y="618442"/>
              <a:ext cx="7784479" cy="1200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482" tIns="34232" rIns="68482" bIns="34232" anchor="t" anchorCtr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SzPts val="4800"/>
              </a:pPr>
              <a:r>
                <a:rPr lang="en-US" sz="3595" b="1" dirty="0">
                  <a:solidFill>
                    <a:srgbClr val="FF0000"/>
                  </a:solidFill>
                  <a:ea typeface="Arial"/>
                  <a:cs typeface="Arial"/>
                  <a:sym typeface="Arial"/>
                </a:rPr>
                <a:t>TRÒ CHƠI TRUYỀN ĐIỆN</a:t>
              </a:r>
              <a:endParaRPr sz="1348" dirty="0">
                <a:solidFill>
                  <a:srgbClr val="FF0000"/>
                </a:solidFill>
              </a:endParaRPr>
            </a:p>
          </p:txBody>
        </p:sp>
      </p:grpSp>
      <p:sp>
        <p:nvSpPr>
          <p:cNvPr id="138" name="Google Shape;138;p3"/>
          <p:cNvSpPr/>
          <p:nvPr/>
        </p:nvSpPr>
        <p:spPr>
          <a:xfrm>
            <a:off x="937282" y="2274686"/>
            <a:ext cx="10360148" cy="217077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25400" cap="flat" cmpd="sng">
            <a:solidFill>
              <a:srgbClr val="A230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SzPts val="4400"/>
            </a:pPr>
            <a:r>
              <a:rPr lang="en-US" sz="3296" b="1" dirty="0" err="1">
                <a:solidFill>
                  <a:srgbClr val="00B05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Luật</a:t>
            </a:r>
            <a:r>
              <a:rPr lang="en-US" sz="3296" b="1" dirty="0">
                <a:solidFill>
                  <a:srgbClr val="00B05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B05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chơi</a:t>
            </a:r>
            <a:r>
              <a:rPr lang="en-US" sz="3296" b="1" dirty="0">
                <a:solidFill>
                  <a:srgbClr val="00B05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Học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sinh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theo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thứ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tự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trả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lời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các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phép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tính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mà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giáo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viên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đưa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ra.</a:t>
            </a:r>
            <a:endParaRPr sz="3296" b="1" dirty="0">
              <a:solidFill>
                <a:srgbClr val="833C0B"/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2560543" y="2205831"/>
            <a:ext cx="693849" cy="39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2178621" y="4294661"/>
            <a:ext cx="693849" cy="39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10899161" y="3426784"/>
            <a:ext cx="693849" cy="39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6143119" y="5507543"/>
            <a:ext cx="693849" cy="391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="" xmlns:a16="http://schemas.microsoft.com/office/drawing/2014/main" id="{A37F6013-4772-AC93-5E05-E00FAEBC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A7F9B0F-D8B6-1260-724E-050B51BE395F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/>
          <p:nvPr/>
        </p:nvSpPr>
        <p:spPr>
          <a:xfrm>
            <a:off x="1046922" y="270934"/>
            <a:ext cx="2968032" cy="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buClr>
                <a:srgbClr val="000000"/>
              </a:buClr>
              <a:buSzPts val="4400"/>
            </a:pPr>
            <a:r>
              <a:rPr lang="en-US" sz="3296" b="1" dirty="0"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a) </a:t>
            </a:r>
            <a:r>
              <a:rPr lang="en-US" sz="3296" b="1" dirty="0" err="1"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Tính</a:t>
            </a:r>
            <a:r>
              <a:rPr lang="en-US" sz="3296" b="1" dirty="0"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nhẩm</a:t>
            </a:r>
            <a:endParaRPr sz="3296" b="1" dirty="0"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232020" y="2086814"/>
            <a:ext cx="2529194" cy="50718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91583" y="3117406"/>
            <a:ext cx="2921327" cy="50718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3012911" y="2119710"/>
            <a:ext cx="2529194" cy="50718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3245529" y="3154775"/>
            <a:ext cx="2124027" cy="50718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5946799" y="2153074"/>
            <a:ext cx="2529194" cy="50718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5960051" y="3162608"/>
            <a:ext cx="2529194" cy="50718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8891342" y="2159735"/>
            <a:ext cx="2529194" cy="50718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8891342" y="3122852"/>
            <a:ext cx="2529194" cy="50718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1739853" y="2080223"/>
            <a:ext cx="1736726" cy="50718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1820223" y="3117406"/>
            <a:ext cx="1736726" cy="50718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4480965" y="2111165"/>
            <a:ext cx="1736726" cy="507187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4501193" y="3159799"/>
            <a:ext cx="1736726" cy="507187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7397509" y="2159517"/>
            <a:ext cx="1736726" cy="507187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7448334" y="3162608"/>
            <a:ext cx="1736726" cy="507187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10316387" y="2146701"/>
            <a:ext cx="1736726" cy="507187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Google Shape;175;p6"/>
          <p:cNvSpPr txBox="1"/>
          <p:nvPr/>
        </p:nvSpPr>
        <p:spPr>
          <a:xfrm>
            <a:off x="10316387" y="3134997"/>
            <a:ext cx="1736726" cy="507187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6" name="Google Shape;176;p6"/>
          <p:cNvGrpSpPr/>
          <p:nvPr/>
        </p:nvGrpSpPr>
        <p:grpSpPr>
          <a:xfrm>
            <a:off x="217015" y="175580"/>
            <a:ext cx="829908" cy="729809"/>
            <a:chOff x="289719" y="228600"/>
            <a:chExt cx="1268951" cy="1268951"/>
          </a:xfrm>
        </p:grpSpPr>
        <p:sp>
          <p:nvSpPr>
            <p:cNvPr id="177" name="Google Shape;177;p6"/>
            <p:cNvSpPr/>
            <p:nvPr/>
          </p:nvSpPr>
          <p:spPr>
            <a:xfrm>
              <a:off x="289719" y="228600"/>
              <a:ext cx="1268951" cy="1268951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390794" y="329675"/>
              <a:ext cx="1066800" cy="1066800"/>
            </a:xfrm>
            <a:prstGeom prst="ellipse">
              <a:avLst/>
            </a:prstGeom>
            <a:solidFill>
              <a:srgbClr val="00B0F0"/>
            </a:soli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r>
                <a:rPr lang="en-US" sz="5393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348"/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797" y="4348"/>
            <a:ext cx="11508695" cy="593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7"/>
          <p:cNvSpPr/>
          <p:nvPr/>
        </p:nvSpPr>
        <p:spPr>
          <a:xfrm>
            <a:off x="1765317" y="4206457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2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2842580" y="4206457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6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3941473" y="4206457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12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Google Shape;187;p7"/>
          <p:cNvSpPr/>
          <p:nvPr/>
        </p:nvSpPr>
        <p:spPr>
          <a:xfrm>
            <a:off x="1765317" y="5010383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6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Google Shape;188;p7"/>
          <p:cNvSpPr/>
          <p:nvPr/>
        </p:nvSpPr>
        <p:spPr>
          <a:xfrm>
            <a:off x="2842580" y="5010383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2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3941473" y="5010383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12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8131637" y="4208248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3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9208901" y="4208248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7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Google Shape;192;p7"/>
          <p:cNvSpPr/>
          <p:nvPr/>
        </p:nvSpPr>
        <p:spPr>
          <a:xfrm>
            <a:off x="10307793" y="4208248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21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8135443" y="4996953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7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9212706" y="4996953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3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Google Shape;195;p7"/>
          <p:cNvSpPr/>
          <p:nvPr/>
        </p:nvSpPr>
        <p:spPr>
          <a:xfrm>
            <a:off x="10311599" y="4996953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21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/>
          <p:nvPr/>
        </p:nvSpPr>
        <p:spPr>
          <a:xfrm>
            <a:off x="8699419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5 x 1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1 x 5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6106783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1 x 7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7 x 1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217014" y="4520565"/>
            <a:ext cx="761574" cy="27664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3296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3" name="Google Shape;203;p8"/>
          <p:cNvSpPr txBox="1"/>
          <p:nvPr/>
        </p:nvSpPr>
        <p:spPr>
          <a:xfrm>
            <a:off x="978588" y="254964"/>
            <a:ext cx="3013813" cy="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a)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Tính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nhẩm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</a:t>
            </a:r>
            <a:endParaRPr sz="13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921510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4 x 1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1 x 4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3514146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9 x 1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1 x 9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Google Shape;206;p8"/>
          <p:cNvSpPr txBox="1"/>
          <p:nvPr/>
        </p:nvSpPr>
        <p:spPr>
          <a:xfrm>
            <a:off x="1060293" y="4395417"/>
            <a:ext cx="11110555" cy="108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3296" b="1" dirty="0" err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Nhận</a:t>
            </a:r>
            <a:r>
              <a:rPr lang="en-US" sz="3296" b="1" dirty="0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xét</a:t>
            </a:r>
            <a:r>
              <a:rPr lang="en-US" sz="3296" b="1" dirty="0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Số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nào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nhân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với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1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cũng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có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kết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quả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bằng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chính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số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đó</a:t>
            </a:r>
            <a:endParaRPr sz="1348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1312269" y="3448155"/>
            <a:ext cx="11110555" cy="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Nhận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xét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số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nào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nhân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với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1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có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kết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quả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thế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nào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?</a:t>
            </a:r>
            <a:endParaRPr sz="13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Google Shape;208;p8"/>
          <p:cNvSpPr txBox="1"/>
          <p:nvPr/>
        </p:nvSpPr>
        <p:spPr>
          <a:xfrm>
            <a:off x="1929340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4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4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Google Shape;209;p8"/>
          <p:cNvSpPr txBox="1"/>
          <p:nvPr/>
        </p:nvSpPr>
        <p:spPr>
          <a:xfrm>
            <a:off x="4515178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9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9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Google Shape;210;p8"/>
          <p:cNvSpPr txBox="1"/>
          <p:nvPr/>
        </p:nvSpPr>
        <p:spPr>
          <a:xfrm>
            <a:off x="7059303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7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7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Google Shape;211;p8"/>
          <p:cNvSpPr txBox="1"/>
          <p:nvPr/>
        </p:nvSpPr>
        <p:spPr>
          <a:xfrm>
            <a:off x="9654373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5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5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2" name="Google Shape;212;p8"/>
          <p:cNvGrpSpPr/>
          <p:nvPr/>
        </p:nvGrpSpPr>
        <p:grpSpPr>
          <a:xfrm>
            <a:off x="217015" y="175580"/>
            <a:ext cx="761574" cy="735093"/>
            <a:chOff x="289719" y="228600"/>
            <a:chExt cx="1268951" cy="1268951"/>
          </a:xfrm>
        </p:grpSpPr>
        <p:sp>
          <p:nvSpPr>
            <p:cNvPr id="213" name="Google Shape;213;p8"/>
            <p:cNvSpPr/>
            <p:nvPr/>
          </p:nvSpPr>
          <p:spPr>
            <a:xfrm>
              <a:off x="289719" y="228600"/>
              <a:ext cx="1268951" cy="1268951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390794" y="329675"/>
              <a:ext cx="1066800" cy="1066800"/>
            </a:xfrm>
            <a:prstGeom prst="ellipse">
              <a:avLst/>
            </a:prstGeom>
            <a:solidFill>
              <a:srgbClr val="00B0F0"/>
            </a:soli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r>
                <a:rPr lang="en-US" sz="5393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348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"/>
          <p:cNvSpPr txBox="1"/>
          <p:nvPr/>
        </p:nvSpPr>
        <p:spPr>
          <a:xfrm>
            <a:off x="328053" y="109063"/>
            <a:ext cx="9920195" cy="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b)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Lấy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ví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dụ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tương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tự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câu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a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rồi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chia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sẻ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với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bạn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</a:t>
            </a:r>
            <a:endParaRPr sz="13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0" name="Google Shape;22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9817" y="2558489"/>
            <a:ext cx="2561774" cy="4318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2196" y="2534987"/>
            <a:ext cx="2283229" cy="431866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9"/>
          <p:cNvSpPr/>
          <p:nvPr/>
        </p:nvSpPr>
        <p:spPr>
          <a:xfrm>
            <a:off x="3613127" y="1196086"/>
            <a:ext cx="2889069" cy="1484016"/>
          </a:xfrm>
          <a:prstGeom prst="wedgeRoundRectCallout">
            <a:avLst>
              <a:gd name="adj1" fmla="val -35378"/>
              <a:gd name="adj2" fmla="val 95079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rgbClr val="F4B0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4045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3 x 1 = 3</a:t>
            </a:r>
            <a:endParaRPr sz="1348"/>
          </a:p>
          <a:p>
            <a:pPr algn="ctr"/>
            <a:r>
              <a:rPr lang="en-US" sz="4045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8 x 1 = 8 </a:t>
            </a:r>
            <a:endParaRPr sz="1348"/>
          </a:p>
        </p:txBody>
      </p:sp>
      <p:sp>
        <p:nvSpPr>
          <p:cNvPr id="223" name="Google Shape;223;p9"/>
          <p:cNvSpPr/>
          <p:nvPr/>
        </p:nvSpPr>
        <p:spPr>
          <a:xfrm>
            <a:off x="8660327" y="1185839"/>
            <a:ext cx="2889069" cy="1484016"/>
          </a:xfrm>
          <a:prstGeom prst="wedgeRoundRectCallout">
            <a:avLst>
              <a:gd name="adj1" fmla="val -49789"/>
              <a:gd name="adj2" fmla="val 80599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rgbClr val="F4B0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4045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6 x 1 = 6</a:t>
            </a:r>
            <a:endParaRPr sz="1348"/>
          </a:p>
          <a:p>
            <a:pPr algn="ctr"/>
            <a:r>
              <a:rPr lang="en-US" sz="4045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1 x 6 = 6</a:t>
            </a:r>
            <a:endParaRPr sz="1348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10FFF09B094A994CACC07D02FBFE3665" ma:contentTypeVersion="2" ma:contentTypeDescription="Tạo tài liệu mới." ma:contentTypeScope="" ma:versionID="ec51911ffb4e45e352bdb2fb3de0c62c">
  <xsd:schema xmlns:xsd="http://www.w3.org/2001/XMLSchema" xmlns:xs="http://www.w3.org/2001/XMLSchema" xmlns:p="http://schemas.microsoft.com/office/2006/metadata/properties" xmlns:ns3="a8253508-715f-45ad-a2e0-dbc901cefa03" targetNamespace="http://schemas.microsoft.com/office/2006/metadata/properties" ma:root="true" ma:fieldsID="0d5e7d9a892f815089d45f00b0a0f0ee" ns3:_="">
    <xsd:import namespace="a8253508-715f-45ad-a2e0-dbc901cefa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53508-715f-45ad-a2e0-dbc901cefa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2CBA6E-9F44-4C36-AA2F-E4C8EB09C4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253508-715f-45ad-a2e0-dbc901cefa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5F8CA6-93F0-492C-B5B8-7C49C8A9E9E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8253508-715f-45ad-a2e0-dbc901cefa0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45B30D6-B784-4692-B785-064843E12F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309</Words>
  <Application>Microsoft Office PowerPoint</Application>
  <PresentationFormat>Widescreen</PresentationFormat>
  <Paragraphs>105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Arial-Rounded</vt:lpstr>
      <vt:lpstr>AvantGarde</vt:lpstr>
      <vt:lpstr>Calibri</vt:lpstr>
      <vt:lpstr>Calibri Light</vt:lpstr>
      <vt:lpstr>Questrial</vt:lpstr>
      <vt:lpstr>SVN-Poky's</vt:lpstr>
      <vt:lpstr>SVN-Ziclets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</cp:lastModifiedBy>
  <cp:revision>7</cp:revision>
  <dcterms:created xsi:type="dcterms:W3CDTF">2022-09-30T03:30:02Z</dcterms:created>
  <dcterms:modified xsi:type="dcterms:W3CDTF">2022-10-01T01:08:28Z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0x01010010FFF09B094A994CACC07D02FBFE3665</vt:lpwstr>
  </property>
</Properties>
</file>