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60" r:id="rId3"/>
    <p:sldId id="261" r:id="rId4"/>
    <p:sldId id="263" r:id="rId5"/>
    <p:sldId id="264" r:id="rId6"/>
    <p:sldId id="265" r:id="rId7"/>
    <p:sldId id="266" r:id="rId8"/>
    <p:sldId id="262" r:id="rId9"/>
    <p:sldId id="277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2FF62-BE5A-4D75-A556-EDBA729E987D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EA401-003C-4E03-BF44-2A1B899F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9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30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50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9144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433996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8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3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12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3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5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14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8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AFE4D-450C-40C2-896F-2E878F39B41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6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emf"/><Relationship Id="rId5" Type="http://schemas.openxmlformats.org/officeDocument/2006/relationships/image" Target="../media/image5.png"/><Relationship Id="rId4" Type="http://schemas.openxmlformats.org/officeDocument/2006/relationships/image" Target="../media/image22.emf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990600" y="2139751"/>
            <a:ext cx="7147412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704641A-9898-F9C3-8561-F5A4082DD895}"/>
              </a:ext>
            </a:extLst>
          </p:cNvPr>
          <p:cNvSpPr txBox="1"/>
          <p:nvPr/>
        </p:nvSpPr>
        <p:spPr>
          <a:xfrm>
            <a:off x="1548577" y="3962400"/>
            <a:ext cx="665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5: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39" y="5029200"/>
            <a:ext cx="6136719" cy="13803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3618"/>
            <a:ext cx="1548577" cy="20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851200" y="60726"/>
            <a:ext cx="7435667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ộp Văn bản 2">
            <a:extLst>
              <a:ext uri="{FF2B5EF4-FFF2-40B4-BE49-F238E27FC236}">
                <a16:creationId xmlns:a16="http://schemas.microsoft.com/office/drawing/2014/main" xmlns="" id="{F704641A-9898-F9C3-8561-F5A4082DD895}"/>
              </a:ext>
            </a:extLst>
          </p:cNvPr>
          <p:cNvSpPr txBox="1"/>
          <p:nvPr/>
        </p:nvSpPr>
        <p:spPr>
          <a:xfrm>
            <a:off x="1034160" y="2435365"/>
            <a:ext cx="7174655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trải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nghiệm</a:t>
            </a:r>
            <a:endParaRPr lang="en-US" sz="4045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577" y="5410200"/>
            <a:ext cx="1951439" cy="81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00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3017843"/>
            <a:ext cx="227394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>
            <a:off x="1600200" y="1541043"/>
            <a:ext cx="5476875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trình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5464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17736" y="0"/>
            <a:ext cx="916173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5951" y="1524001"/>
            <a:ext cx="56007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05" y="1828800"/>
            <a:ext cx="1656316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051" y="1447800"/>
            <a:ext cx="1802756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ABC6A7-5520-4D24-A8C4-A755CA558BFD}"/>
              </a:ext>
            </a:extLst>
          </p:cNvPr>
          <p:cNvSpPr txBox="1"/>
          <p:nvPr/>
        </p:nvSpPr>
        <p:spPr>
          <a:xfrm>
            <a:off x="1982760" y="2142013"/>
            <a:ext cx="53707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62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350" y="502075"/>
            <a:ext cx="69723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2624274"/>
            <a:ext cx="302895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6EB38F-C3A3-4C1F-B164-043A3D9D72F4}"/>
              </a:ext>
            </a:extLst>
          </p:cNvPr>
          <p:cNvGrpSpPr/>
          <p:nvPr/>
        </p:nvGrpSpPr>
        <p:grpSpPr>
          <a:xfrm>
            <a:off x="914401" y="1586660"/>
            <a:ext cx="553974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3A047E-76DB-4743-92B6-259D7FFCA051}"/>
              </a:ext>
            </a:extLst>
          </p:cNvPr>
          <p:cNvSpPr txBox="1"/>
          <p:nvPr/>
        </p:nvSpPr>
        <p:spPr>
          <a:xfrm>
            <a:off x="1415396" y="2338390"/>
            <a:ext cx="4836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tổng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1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E70904B-6D3C-40C6-989B-EE710922C932}"/>
              </a:ext>
            </a:extLst>
          </p:cNvPr>
          <p:cNvGrpSpPr/>
          <p:nvPr/>
        </p:nvGrpSpPr>
        <p:grpSpPr>
          <a:xfrm>
            <a:off x="285750" y="178171"/>
            <a:ext cx="8629650" cy="829407"/>
            <a:chOff x="614008" y="178170"/>
            <a:chExt cx="10964492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xmlns="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xmlns="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0976E5B-482A-4095-ABED-AF75A0C366AB}"/>
                </a:ext>
              </a:extLst>
            </p:cNvPr>
            <p:cNvSpPr txBox="1"/>
            <p:nvPr/>
          </p:nvSpPr>
          <p:spPr>
            <a:xfrm>
              <a:off x="614008" y="500979"/>
              <a:ext cx="10839827" cy="1275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9000"/>
                </a:lnSpc>
              </a:pP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Lập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thời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gian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biểu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cho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các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hoạt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động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hằng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ngày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em</a:t>
              </a:r>
              <a:endParaRPr lang="en-US" sz="2800" dirty="0">
                <a:solidFill>
                  <a:schemeClr val="accent4"/>
                </a:solidFill>
                <a:latin typeface="UTMAVOBOLD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86637FB-CD95-4392-B5D6-1D562EF3CA3B}"/>
              </a:ext>
            </a:extLst>
          </p:cNvPr>
          <p:cNvGrpSpPr/>
          <p:nvPr/>
        </p:nvGrpSpPr>
        <p:grpSpPr>
          <a:xfrm>
            <a:off x="3471882" y="2383140"/>
            <a:ext cx="5340304" cy="2506787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xmlns="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xmlns="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7FFC11-967B-4F86-A017-83B635CD53AF}"/>
              </a:ext>
            </a:extLst>
          </p:cNvPr>
          <p:cNvSpPr txBox="1"/>
          <p:nvPr/>
        </p:nvSpPr>
        <p:spPr>
          <a:xfrm>
            <a:off x="3647305" y="2549100"/>
            <a:ext cx="487338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 err="1"/>
              <a:t>Vẽ</a:t>
            </a:r>
            <a:r>
              <a:rPr lang="en-US" sz="3500" dirty="0"/>
              <a:t> ra </a:t>
            </a:r>
            <a:r>
              <a:rPr lang="en-US" sz="3500" dirty="0" err="1"/>
              <a:t>giấy</a:t>
            </a:r>
            <a:r>
              <a:rPr lang="en-US" sz="3500" dirty="0"/>
              <a:t> </a:t>
            </a:r>
            <a:r>
              <a:rPr lang="en-US" sz="3500" dirty="0" err="1"/>
              <a:t>các</a:t>
            </a:r>
            <a:r>
              <a:rPr lang="en-US" sz="3500" dirty="0"/>
              <a:t> </a:t>
            </a:r>
            <a:r>
              <a:rPr lang="en-US" sz="3500" dirty="0" err="1"/>
              <a:t>khoảng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gian</a:t>
            </a:r>
            <a:r>
              <a:rPr lang="en-US" sz="3500" dirty="0"/>
              <a:t> </a:t>
            </a:r>
            <a:r>
              <a:rPr lang="en-US" sz="3500" dirty="0" err="1"/>
              <a:t>trong</a:t>
            </a:r>
            <a:r>
              <a:rPr lang="en-US" sz="3500" dirty="0"/>
              <a:t> </a:t>
            </a:r>
            <a:r>
              <a:rPr lang="en-US" sz="3500" dirty="0" err="1"/>
              <a:t>ngày</a:t>
            </a:r>
            <a:r>
              <a:rPr lang="en-US" sz="3500" dirty="0"/>
              <a:t> </a:t>
            </a:r>
            <a:r>
              <a:rPr lang="en-US" sz="3500" dirty="0" err="1"/>
              <a:t>và</a:t>
            </a:r>
            <a:r>
              <a:rPr lang="en-US" sz="3500" dirty="0"/>
              <a:t> </a:t>
            </a:r>
            <a:r>
              <a:rPr lang="en-US" sz="3500" dirty="0" err="1"/>
              <a:t>trình</a:t>
            </a:r>
            <a:r>
              <a:rPr lang="en-US" sz="3500" dirty="0"/>
              <a:t> </a:t>
            </a:r>
            <a:r>
              <a:rPr lang="en-US" sz="3500" dirty="0" err="1"/>
              <a:t>bày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khóa</a:t>
            </a:r>
            <a:r>
              <a:rPr lang="en-US" sz="3500" dirty="0"/>
              <a:t> </a:t>
            </a:r>
            <a:r>
              <a:rPr lang="en-US" sz="3500" dirty="0" err="1"/>
              <a:t>biểu</a:t>
            </a:r>
            <a:r>
              <a:rPr lang="en-US" sz="3500" dirty="0"/>
              <a:t> </a:t>
            </a:r>
            <a:r>
              <a:rPr lang="en-US" sz="3500" dirty="0" err="1"/>
              <a:t>theo</a:t>
            </a:r>
            <a:r>
              <a:rPr lang="en-US" sz="3500" dirty="0"/>
              <a:t> </a:t>
            </a:r>
            <a:r>
              <a:rPr lang="en-US" sz="3500" dirty="0" err="1"/>
              <a:t>cách</a:t>
            </a:r>
            <a:r>
              <a:rPr lang="en-US" sz="3500" dirty="0"/>
              <a:t> </a:t>
            </a:r>
            <a:r>
              <a:rPr lang="en-US" sz="3500" dirty="0" err="1"/>
              <a:t>của</a:t>
            </a:r>
            <a:r>
              <a:rPr lang="en-US" sz="3500" dirty="0"/>
              <a:t> </a:t>
            </a:r>
            <a:r>
              <a:rPr lang="en-US" sz="3500" dirty="0" err="1"/>
              <a:t>mình</a:t>
            </a:r>
            <a:r>
              <a:rPr lang="en-US" sz="3500" dirty="0"/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B40F8AD-866B-4D58-9C1F-CD5F035C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4" y="2209800"/>
            <a:ext cx="2273942" cy="38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0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">
            <a:hlinkClick r:id="" action="ppaction://media"/>
            <a:extLst>
              <a:ext uri="{FF2B5EF4-FFF2-40B4-BE49-F238E27FC236}">
                <a16:creationId xmlns:a16="http://schemas.microsoft.com/office/drawing/2014/main" xmlns="" id="{E1D78FB7-B857-4027-A585-BA9A9F8E4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53" y="643466"/>
            <a:ext cx="3729132" cy="5571066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59969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iải bài chủ đề 2 – Tuần 5">
            <a:extLst>
              <a:ext uri="{FF2B5EF4-FFF2-40B4-BE49-F238E27FC236}">
                <a16:creationId xmlns:a16="http://schemas.microsoft.com/office/drawing/2014/main" xmlns="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7808" y="643467"/>
            <a:ext cx="295614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 flipH="1">
            <a:off x="3771900" y="244123"/>
            <a:ext cx="4271205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So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sánh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lịch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hằng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nhóm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 </a:t>
            </a:r>
          </a:p>
        </p:txBody>
      </p:sp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xmlns="" id="{AF543903-BA81-4DDE-8223-D988FA407367}"/>
              </a:ext>
            </a:extLst>
          </p:cNvPr>
          <p:cNvGrpSpPr/>
          <p:nvPr/>
        </p:nvGrpSpPr>
        <p:grpSpPr>
          <a:xfrm>
            <a:off x="228600" y="1600200"/>
            <a:ext cx="3657600" cy="3276600"/>
            <a:chOff x="5876916" y="975793"/>
            <a:chExt cx="4684259" cy="2641495"/>
          </a:xfrm>
        </p:grpSpPr>
        <p:grpSp>
          <p:nvGrpSpPr>
            <p:cNvPr id="16" name="Google Shape;1024;p13">
              <a:extLst>
                <a:ext uri="{FF2B5EF4-FFF2-40B4-BE49-F238E27FC236}">
                  <a16:creationId xmlns:a16="http://schemas.microsoft.com/office/drawing/2014/main" xmlns="" id="{CC3D9F11-1563-491D-B684-DE1C2EDC5326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xmlns="" id="{23B4789C-8DF0-4561-B6B5-3B048A713B3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xmlns="" id="{09A9659C-2783-4391-82A3-1A3DE2405B9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xmlns="" id="{183EEF54-026D-43CB-8670-A0377B3EEC9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Google Shape;1028;p13">
              <a:extLst>
                <a:ext uri="{FF2B5EF4-FFF2-40B4-BE49-F238E27FC236}">
                  <a16:creationId xmlns:a16="http://schemas.microsoft.com/office/drawing/2014/main" xmlns="" id="{7B1996D1-9725-4081-BC7B-5C63B530560E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95BAF55F-94BA-4A1A-A556-E2CB5E707472}"/>
              </a:ext>
            </a:extLst>
          </p:cNvPr>
          <p:cNvSpPr/>
          <p:nvPr/>
        </p:nvSpPr>
        <p:spPr>
          <a:xfrm flipH="1">
            <a:off x="3771900" y="2047235"/>
            <a:ext cx="4271205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Nêu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1DB6A5B8-39F9-438C-A395-5C99EA7802D6}"/>
              </a:ext>
            </a:extLst>
          </p:cNvPr>
          <p:cNvSpPr/>
          <p:nvPr/>
        </p:nvSpPr>
        <p:spPr>
          <a:xfrm flipH="1">
            <a:off x="3836670" y="3472302"/>
            <a:ext cx="4271205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Giải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thích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3AAC0E9E-891E-4C24-BEE3-8EAFA1F7D36D}"/>
              </a:ext>
            </a:extLst>
          </p:cNvPr>
          <p:cNvSpPr/>
          <p:nvPr/>
        </p:nvSpPr>
        <p:spPr>
          <a:xfrm flipH="1">
            <a:off x="4000500" y="5101389"/>
            <a:ext cx="4271205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Góp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ý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thời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gian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biểu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8894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3017843"/>
            <a:ext cx="227394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>
            <a:off x="381000" y="1541043"/>
            <a:ext cx="74676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Hằng ngày, có những hoạt động chúng ta thường xuyên thực hiện. Thời gian biểu sẽ giúp chúng ta làm việc có kế hoạch, giờ nào việc ấy.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66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-27818"/>
            <a:ext cx="91618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4" y="3733800"/>
            <a:ext cx="2527136" cy="27919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4006AC3-16D2-4A74-87D4-4F91FB05F757}"/>
              </a:ext>
            </a:extLst>
          </p:cNvPr>
          <p:cNvGrpSpPr/>
          <p:nvPr/>
        </p:nvGrpSpPr>
        <p:grpSpPr>
          <a:xfrm>
            <a:off x="2209800" y="281330"/>
            <a:ext cx="6781800" cy="4976470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xmlns="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xmlns="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528142F-AC1E-4F8B-977E-003797E3D3E6}"/>
              </a:ext>
            </a:extLst>
          </p:cNvPr>
          <p:cNvSpPr txBox="1"/>
          <p:nvPr/>
        </p:nvSpPr>
        <p:spPr>
          <a:xfrm>
            <a:off x="2597727" y="390245"/>
            <a:ext cx="577815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hờ người thân góp ý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 gian biểu của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17736" y="0"/>
            <a:ext cx="916173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461" y="1524001"/>
            <a:ext cx="4551079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61" y="696520"/>
            <a:ext cx="2504437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100" y="635284"/>
            <a:ext cx="26289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xmlns="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1699" y="486896"/>
            <a:ext cx="621388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6725" y="2167019"/>
            <a:ext cx="395055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29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350" y="502075"/>
            <a:ext cx="69723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2624274"/>
            <a:ext cx="302895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6EB38F-C3A3-4C1F-B164-043A3D9D72F4}"/>
              </a:ext>
            </a:extLst>
          </p:cNvPr>
          <p:cNvGrpSpPr/>
          <p:nvPr/>
        </p:nvGrpSpPr>
        <p:grpSpPr>
          <a:xfrm>
            <a:off x="1419844" y="1586660"/>
            <a:ext cx="5034296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3A047E-76DB-4743-92B6-259D7FFCA051}"/>
              </a:ext>
            </a:extLst>
          </p:cNvPr>
          <p:cNvSpPr txBox="1"/>
          <p:nvPr/>
        </p:nvSpPr>
        <p:spPr>
          <a:xfrm>
            <a:off x="1750766" y="2667291"/>
            <a:ext cx="4836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9142599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0204351-A3E0-44E1-83E7-F72DDFDEF265}"/>
              </a:ext>
            </a:extLst>
          </p:cNvPr>
          <p:cNvGrpSpPr/>
          <p:nvPr/>
        </p:nvGrpSpPr>
        <p:grpSpPr>
          <a:xfrm>
            <a:off x="1" y="-150606"/>
            <a:ext cx="9143999" cy="7019030"/>
            <a:chOff x="-868219" y="4377416"/>
            <a:chExt cx="12191999" cy="68361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36CBD96-6DC9-4884-90B3-3D390C2D9752}"/>
              </a:ext>
            </a:extLst>
          </p:cNvPr>
          <p:cNvSpPr/>
          <p:nvPr/>
        </p:nvSpPr>
        <p:spPr>
          <a:xfrm>
            <a:off x="1828800" y="142188"/>
            <a:ext cx="6172200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TRÒ CHƠI TUNG BÓNG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924" y="3890422"/>
            <a:ext cx="6268073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58" y="1856511"/>
            <a:ext cx="1762439" cy="4902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73B09F6-EADC-47A4-A3EC-028BF8C5CA25}"/>
              </a:ext>
            </a:extLst>
          </p:cNvPr>
          <p:cNvGrpSpPr/>
          <p:nvPr/>
        </p:nvGrpSpPr>
        <p:grpSpPr>
          <a:xfrm>
            <a:off x="762000" y="527518"/>
            <a:ext cx="5064961" cy="1910551"/>
            <a:chOff x="4104189" y="1480665"/>
            <a:chExt cx="6207181" cy="1910551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xmlns="" id="{00E48FD1-FDD4-41CC-A10F-3DF09BAA1E19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839ED49-C746-4A34-97F2-E6A13E214121}"/>
                </a:ext>
              </a:extLst>
            </p:cNvPr>
            <p:cNvSpPr txBox="1"/>
            <p:nvPr/>
          </p:nvSpPr>
          <p:spPr>
            <a:xfrm>
              <a:off x="4738704" y="1677669"/>
              <a:ext cx="51335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Khi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bóng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kể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hoạt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động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01F24D-77D7-4B10-BDE9-2D842666ADF1}"/>
              </a:ext>
            </a:extLst>
          </p:cNvPr>
          <p:cNvGrpSpPr/>
          <p:nvPr/>
        </p:nvGrpSpPr>
        <p:grpSpPr>
          <a:xfrm>
            <a:off x="3164447" y="2390432"/>
            <a:ext cx="2815104" cy="1159175"/>
            <a:chOff x="4337055" y="1474390"/>
            <a:chExt cx="3753472" cy="1159175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xmlns="" id="{CCFF0381-3EF0-4453-8FD8-AC2AC52A1E65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B309996F-B087-4563-98A9-9E3DAAA6B339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đánh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răng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21B8AAA-2554-4C69-82AC-0A054E48B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632" y="2710381"/>
            <a:ext cx="860759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786623"/>
            <a:ext cx="7543800" cy="190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143000"/>
            <a:ext cx="165735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CF8603-FC33-481C-B3A7-599D9EF17B2D}"/>
              </a:ext>
            </a:extLst>
          </p:cNvPr>
          <p:cNvSpPr txBox="1"/>
          <p:nvPr/>
        </p:nvSpPr>
        <p:spPr>
          <a:xfrm>
            <a:off x="720435" y="1928010"/>
            <a:ext cx="6553200" cy="154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8000"/>
              </a:lnSpc>
            </a:pPr>
            <a:r>
              <a:rPr lang="en-US" sz="4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4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17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022" y="-3830874"/>
            <a:ext cx="6563955" cy="11781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46C0B43-B49B-4AFA-AB73-4028947B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926"/>
            <a:ext cx="3581400" cy="3119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A251E98-1FE7-41B3-A939-813F4355B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6926"/>
            <a:ext cx="3657600" cy="3119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868D559-7E23-4FA7-B096-4007F02A3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318156"/>
            <a:ext cx="3505200" cy="33112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D4BB4EB-B7D4-42B3-9216-EFFDC57D8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318157"/>
            <a:ext cx="3429000" cy="33112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35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" y="0"/>
            <a:ext cx="91618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28800"/>
            <a:ext cx="8001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5815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025" y="304800"/>
            <a:ext cx="771525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1" y="4848281"/>
            <a:ext cx="150494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xmlns="" id="{40D61F38-981C-4031-819C-E662C91D146E}"/>
              </a:ext>
            </a:extLst>
          </p:cNvPr>
          <p:cNvSpPr/>
          <p:nvPr/>
        </p:nvSpPr>
        <p:spPr>
          <a:xfrm>
            <a:off x="1026985" y="96985"/>
            <a:ext cx="702945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02A2B961-D8AC-4E9E-A570-65519C641528}"/>
              </a:ext>
            </a:extLst>
          </p:cNvPr>
          <p:cNvSpPr/>
          <p:nvPr/>
        </p:nvSpPr>
        <p:spPr>
          <a:xfrm>
            <a:off x="685799" y="1805650"/>
            <a:ext cx="7620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 tập: </a:t>
            </a:r>
            <a:r>
              <a:rPr lang="en-US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ở trường; </a:t>
            </a:r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vi-VN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 ở nhà;…</a:t>
            </a:r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xmlns="" id="{3CC1A35B-4CE7-46EF-B72D-972024D7FACC}"/>
              </a:ext>
            </a:extLst>
          </p:cNvPr>
          <p:cNvSpPr/>
          <p:nvPr/>
        </p:nvSpPr>
        <p:spPr>
          <a:xfrm>
            <a:off x="685799" y="2849299"/>
            <a:ext cx="7620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 trí: 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vi-VN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cầu lông, đọc sách;…</a:t>
            </a:r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4F8A36EA-C8D2-487D-849C-30AA1404E3E9}"/>
              </a:ext>
            </a:extLst>
          </p:cNvPr>
          <p:cNvSpPr/>
          <p:nvPr/>
        </p:nvSpPr>
        <p:spPr>
          <a:xfrm>
            <a:off x="736024" y="3854562"/>
            <a:ext cx="7569775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Chăm sóc bản thân: Đánh răng, rửa mặt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..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xmlns="" id="{EC08E165-FCD5-4DEF-99E4-6FC680C5A06F}"/>
              </a:ext>
            </a:extLst>
          </p:cNvPr>
          <p:cNvSpPr/>
          <p:nvPr/>
        </p:nvSpPr>
        <p:spPr>
          <a:xfrm>
            <a:off x="685799" y="5115563"/>
            <a:ext cx="7724776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 việc nhà: </a:t>
            </a:r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ắp </a:t>
            </a:r>
            <a:r>
              <a:rPr lang="vi-VN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xếp mâm bát, lau bàn,….</a:t>
            </a:r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350" y="502075"/>
            <a:ext cx="69723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2624274"/>
            <a:ext cx="302895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6EB38F-C3A3-4C1F-B164-043A3D9D72F4}"/>
              </a:ext>
            </a:extLst>
          </p:cNvPr>
          <p:cNvGrpSpPr/>
          <p:nvPr/>
        </p:nvGrpSpPr>
        <p:grpSpPr>
          <a:xfrm>
            <a:off x="1419844" y="1586660"/>
            <a:ext cx="5034296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3A047E-76DB-4743-92B6-259D7FFCA051}"/>
              </a:ext>
            </a:extLst>
          </p:cNvPr>
          <p:cNvSpPr txBox="1"/>
          <p:nvPr/>
        </p:nvSpPr>
        <p:spPr>
          <a:xfrm>
            <a:off x="1352448" y="2624274"/>
            <a:ext cx="51217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9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D1EC69-3853-4853-8A94-B5A46036A151}"/>
              </a:ext>
            </a:extLst>
          </p:cNvPr>
          <p:cNvSpPr txBox="1"/>
          <p:nvPr/>
        </p:nvSpPr>
        <p:spPr>
          <a:xfrm>
            <a:off x="270172" y="152400"/>
            <a:ext cx="88738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72" y="1642518"/>
            <a:ext cx="4606627" cy="4995348"/>
          </a:xfrm>
          <a:prstGeom prst="rect">
            <a:avLst/>
          </a:prstGeom>
        </p:spPr>
      </p:pic>
      <p:pic>
        <p:nvPicPr>
          <p:cNvPr id="5" name="Picture 2" descr="Giải bài chủ đề 2 – Tuần 5">
            <a:extLst>
              <a:ext uri="{FF2B5EF4-FFF2-40B4-BE49-F238E27FC236}">
                <a16:creationId xmlns:a16="http://schemas.microsoft.com/office/drawing/2014/main" xmlns="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1676400"/>
            <a:ext cx="3851572" cy="499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59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361</Words>
  <Application>Microsoft Office PowerPoint</Application>
  <PresentationFormat>On-screen Show (4:3)</PresentationFormat>
  <Paragraphs>35</Paragraphs>
  <Slides>19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18</cp:revision>
  <dcterms:created xsi:type="dcterms:W3CDTF">2022-09-27T05:50:48Z</dcterms:created>
  <dcterms:modified xsi:type="dcterms:W3CDTF">2022-09-27T06:13:55Z</dcterms:modified>
</cp:coreProperties>
</file>