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0" r:id="rId4"/>
    <p:sldId id="266" r:id="rId5"/>
    <p:sldId id="261" r:id="rId6"/>
    <p:sldId id="262" r:id="rId7"/>
    <p:sldId id="263" r:id="rId8"/>
    <p:sldId id="264" r:id="rId9"/>
    <p:sldId id="268" r:id="rId10"/>
    <p:sldId id="267" r:id="rId11"/>
    <p:sldId id="269" r:id="rId12"/>
    <p:sldId id="270" r:id="rId13"/>
    <p:sldId id="271" r:id="rId14"/>
    <p:sldId id="272" r:id="rId15"/>
    <p:sldId id="275" r:id="rId16"/>
    <p:sldId id="276" r:id="rId17"/>
    <p:sldId id="277" r:id="rId18"/>
    <p:sldId id="281" r:id="rId19"/>
    <p:sldId id="280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54477-57CB-4F4E-86EB-D83EFC250B35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7B810-A563-4FF7-8E77-19A6477A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5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6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03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34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4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7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9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3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60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A6638-2F46-4142-9DFB-47EF54FB29A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0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4.wdp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5" Type="http://schemas.openxmlformats.org/officeDocument/2006/relationships/image" Target="../media/image10.gif"/><Relationship Id="rId15" Type="http://schemas.openxmlformats.org/officeDocument/2006/relationships/image" Target="../media/image18.png"/><Relationship Id="rId23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slide" Target="slide5.xml"/><Relationship Id="rId26" Type="http://schemas.openxmlformats.org/officeDocument/2006/relationships/image" Target="../media/image21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17" Type="http://schemas.openxmlformats.org/officeDocument/2006/relationships/image" Target="../media/image28.png"/><Relationship Id="rId25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slide" Target="slide6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24" Type="http://schemas.openxmlformats.org/officeDocument/2006/relationships/image" Target="../media/image19.png"/><Relationship Id="rId32" Type="http://schemas.openxmlformats.org/officeDocument/2006/relationships/image" Target="../media/image24.png"/><Relationship Id="rId5" Type="http://schemas.openxmlformats.org/officeDocument/2006/relationships/image" Target="../media/image10.gif"/><Relationship Id="rId15" Type="http://schemas.openxmlformats.org/officeDocument/2006/relationships/image" Target="../media/image18.png"/><Relationship Id="rId23" Type="http://schemas.openxmlformats.org/officeDocument/2006/relationships/image" Target="../media/image31.png"/><Relationship Id="rId28" Type="http://schemas.openxmlformats.org/officeDocument/2006/relationships/image" Target="../media/image23.png"/><Relationship Id="rId10" Type="http://schemas.openxmlformats.org/officeDocument/2006/relationships/image" Target="../media/image14.png"/><Relationship Id="rId19" Type="http://schemas.openxmlformats.org/officeDocument/2006/relationships/image" Target="../media/image29.png"/><Relationship Id="rId31" Type="http://schemas.openxmlformats.org/officeDocument/2006/relationships/image" Target="../media/image33.gif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3.xml"/><Relationship Id="rId27" Type="http://schemas.openxmlformats.org/officeDocument/2006/relationships/image" Target="../media/image22.png"/><Relationship Id="rId30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2.xml"/><Relationship Id="rId4" Type="http://schemas.openxmlformats.org/officeDocument/2006/relationships/image" Target="../media/image9.pn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2.xml"/><Relationship Id="rId4" Type="http://schemas.openxmlformats.org/officeDocument/2006/relationships/image" Target="../media/image9.png"/><Relationship Id="rId9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2.xml"/><Relationship Id="rId4" Type="http://schemas.openxmlformats.org/officeDocument/2006/relationships/image" Target="../media/image9.png"/><Relationship Id="rId9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" y="-31750"/>
            <a:ext cx="916686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14829" y="-866660"/>
            <a:ext cx="10162137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975" y="3308224"/>
            <a:ext cx="5669771" cy="859611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41" y="3831816"/>
            <a:ext cx="2661490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25" y="3428682"/>
            <a:ext cx="2893017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A5856-1BA5-43CD-ADD6-4ACE84D814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000"/>
          <a:stretch/>
        </p:blipFill>
        <p:spPr>
          <a:xfrm>
            <a:off x="1647273" y="3674923"/>
            <a:ext cx="6053853" cy="13640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99439" y="5357360"/>
            <a:ext cx="2133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3)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7CF290A-F7B5-38ED-AA09-A868997B039A}"/>
              </a:ext>
            </a:extLst>
          </p:cNvPr>
          <p:cNvSpPr txBox="1"/>
          <p:nvPr/>
        </p:nvSpPr>
        <p:spPr>
          <a:xfrm>
            <a:off x="-90873" y="930723"/>
            <a:ext cx="991422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M</a:t>
            </a: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ôn: Đạo đức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6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8">
            <a:extLst>
              <a:ext uri="{FF2B5EF4-FFF2-40B4-BE49-F238E27FC236}">
                <a16:creationId xmlns:a16="http://schemas.microsoft.com/office/drawing/2014/main" id="{1BB2720F-9886-4FC7-8D0D-7D2D86F01CC2}"/>
              </a:ext>
            </a:extLst>
          </p:cNvPr>
          <p:cNvSpPr/>
          <p:nvPr/>
        </p:nvSpPr>
        <p:spPr>
          <a:xfrm>
            <a:off x="499769" y="190288"/>
            <a:ext cx="8491831" cy="85760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9585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khuyên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Google Shape;619;p27">
            <a:extLst>
              <a:ext uri="{FF2B5EF4-FFF2-40B4-BE49-F238E27FC236}">
                <a16:creationId xmlns:a16="http://schemas.microsoft.com/office/drawing/2014/main" id="{AF662446-C456-4EDE-B1BB-DF103BD47E62}"/>
              </a:ext>
            </a:extLst>
          </p:cNvPr>
          <p:cNvSpPr/>
          <p:nvPr/>
        </p:nvSpPr>
        <p:spPr>
          <a:xfrm>
            <a:off x="242819" y="297355"/>
            <a:ext cx="651600" cy="588907"/>
          </a:xfrm>
          <a:custGeom>
            <a:avLst/>
            <a:gdLst/>
            <a:ahLst/>
            <a:cxnLst/>
            <a:rect l="l" t="t" r="r" b="b"/>
            <a:pathLst>
              <a:path w="16713" h="15105" extrusionOk="0">
                <a:moveTo>
                  <a:pt x="11415" y="0"/>
                </a:moveTo>
                <a:cubicBezTo>
                  <a:pt x="11851" y="1812"/>
                  <a:pt x="15317" y="6993"/>
                  <a:pt x="10496" y="11018"/>
                </a:cubicBezTo>
                <a:cubicBezTo>
                  <a:pt x="8759" y="12466"/>
                  <a:pt x="6934" y="12939"/>
                  <a:pt x="5278" y="12939"/>
                </a:cubicBezTo>
                <a:cubicBezTo>
                  <a:pt x="4643" y="12939"/>
                  <a:pt x="4031" y="12870"/>
                  <a:pt x="3459" y="12761"/>
                </a:cubicBezTo>
                <a:lnTo>
                  <a:pt x="3459" y="12761"/>
                </a:lnTo>
                <a:cubicBezTo>
                  <a:pt x="3730" y="12880"/>
                  <a:pt x="4011" y="12982"/>
                  <a:pt x="4302" y="13058"/>
                </a:cubicBezTo>
                <a:cubicBezTo>
                  <a:pt x="4563" y="13128"/>
                  <a:pt x="4451" y="13495"/>
                  <a:pt x="4213" y="13495"/>
                </a:cubicBezTo>
                <a:cubicBezTo>
                  <a:pt x="4190" y="13495"/>
                  <a:pt x="4170" y="13492"/>
                  <a:pt x="4147" y="13485"/>
                </a:cubicBezTo>
                <a:cubicBezTo>
                  <a:pt x="3340" y="13270"/>
                  <a:pt x="2602" y="12886"/>
                  <a:pt x="1974" y="12364"/>
                </a:cubicBezTo>
                <a:cubicBezTo>
                  <a:pt x="1137" y="12080"/>
                  <a:pt x="456" y="11749"/>
                  <a:pt x="0" y="11517"/>
                </a:cubicBezTo>
                <a:lnTo>
                  <a:pt x="0" y="11517"/>
                </a:lnTo>
                <a:cubicBezTo>
                  <a:pt x="466" y="12165"/>
                  <a:pt x="1029" y="12780"/>
                  <a:pt x="1690" y="13342"/>
                </a:cubicBezTo>
                <a:cubicBezTo>
                  <a:pt x="3115" y="14557"/>
                  <a:pt x="4848" y="15105"/>
                  <a:pt x="6633" y="15105"/>
                </a:cubicBezTo>
                <a:cubicBezTo>
                  <a:pt x="10204" y="15105"/>
                  <a:pt x="13977" y="12896"/>
                  <a:pt x="15882" y="9362"/>
                </a:cubicBezTo>
                <a:cubicBezTo>
                  <a:pt x="16465" y="8280"/>
                  <a:pt x="16709" y="7242"/>
                  <a:pt x="16709" y="6273"/>
                </a:cubicBezTo>
                <a:cubicBezTo>
                  <a:pt x="16712" y="2775"/>
                  <a:pt x="13511" y="208"/>
                  <a:pt x="11415" y="0"/>
                </a:cubicBez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20;p27">
            <a:extLst>
              <a:ext uri="{FF2B5EF4-FFF2-40B4-BE49-F238E27FC236}">
                <a16:creationId xmlns:a16="http://schemas.microsoft.com/office/drawing/2014/main" id="{22998C92-7491-4446-BD52-C55A46AAB6AE}"/>
              </a:ext>
            </a:extLst>
          </p:cNvPr>
          <p:cNvSpPr/>
          <p:nvPr/>
        </p:nvSpPr>
        <p:spPr>
          <a:xfrm>
            <a:off x="318282" y="393300"/>
            <a:ext cx="409877" cy="402156"/>
          </a:xfrm>
          <a:custGeom>
            <a:avLst/>
            <a:gdLst/>
            <a:ahLst/>
            <a:cxnLst/>
            <a:rect l="l" t="t" r="r" b="b"/>
            <a:pathLst>
              <a:path w="10513" h="10315" extrusionOk="0">
                <a:moveTo>
                  <a:pt x="3750" y="540"/>
                </a:moveTo>
                <a:cubicBezTo>
                  <a:pt x="4468" y="540"/>
                  <a:pt x="4616" y="1717"/>
                  <a:pt x="3823" y="1896"/>
                </a:cubicBezTo>
                <a:cubicBezTo>
                  <a:pt x="2917" y="2104"/>
                  <a:pt x="2265" y="2891"/>
                  <a:pt x="2186" y="3810"/>
                </a:cubicBezTo>
                <a:cubicBezTo>
                  <a:pt x="2153" y="4213"/>
                  <a:pt x="1842" y="4405"/>
                  <a:pt x="1528" y="4405"/>
                </a:cubicBezTo>
                <a:cubicBezTo>
                  <a:pt x="1164" y="4405"/>
                  <a:pt x="794" y="4151"/>
                  <a:pt x="834" y="3685"/>
                </a:cubicBezTo>
                <a:cubicBezTo>
                  <a:pt x="966" y="2150"/>
                  <a:pt x="2093" y="897"/>
                  <a:pt x="3584" y="560"/>
                </a:cubicBezTo>
                <a:cubicBezTo>
                  <a:pt x="3644" y="547"/>
                  <a:pt x="3697" y="540"/>
                  <a:pt x="3750" y="540"/>
                </a:cubicBezTo>
                <a:close/>
                <a:moveTo>
                  <a:pt x="1704" y="5282"/>
                </a:moveTo>
                <a:cubicBezTo>
                  <a:pt x="2454" y="5282"/>
                  <a:pt x="2623" y="6485"/>
                  <a:pt x="1806" y="6631"/>
                </a:cubicBezTo>
                <a:cubicBezTo>
                  <a:pt x="1759" y="6638"/>
                  <a:pt x="1716" y="6644"/>
                  <a:pt x="1673" y="6644"/>
                </a:cubicBezTo>
                <a:cubicBezTo>
                  <a:pt x="923" y="6644"/>
                  <a:pt x="754" y="5437"/>
                  <a:pt x="1568" y="5292"/>
                </a:cubicBezTo>
                <a:cubicBezTo>
                  <a:pt x="1614" y="5285"/>
                  <a:pt x="1660" y="5282"/>
                  <a:pt x="1704" y="5282"/>
                </a:cubicBezTo>
                <a:close/>
                <a:moveTo>
                  <a:pt x="4352" y="1"/>
                </a:moveTo>
                <a:cubicBezTo>
                  <a:pt x="3512" y="1"/>
                  <a:pt x="2646" y="219"/>
                  <a:pt x="1846" y="860"/>
                </a:cubicBezTo>
                <a:cubicBezTo>
                  <a:pt x="655" y="1813"/>
                  <a:pt x="1" y="3479"/>
                  <a:pt x="1" y="5358"/>
                </a:cubicBezTo>
                <a:cubicBezTo>
                  <a:pt x="1" y="6852"/>
                  <a:pt x="417" y="8483"/>
                  <a:pt x="1310" y="9994"/>
                </a:cubicBezTo>
                <a:cubicBezTo>
                  <a:pt x="1783" y="10146"/>
                  <a:pt x="2279" y="10249"/>
                  <a:pt x="2785" y="10292"/>
                </a:cubicBezTo>
                <a:cubicBezTo>
                  <a:pt x="2827" y="10215"/>
                  <a:pt x="2907" y="10159"/>
                  <a:pt x="2989" y="10159"/>
                </a:cubicBezTo>
                <a:cubicBezTo>
                  <a:pt x="3046" y="10159"/>
                  <a:pt x="3102" y="10185"/>
                  <a:pt x="3145" y="10245"/>
                </a:cubicBezTo>
                <a:cubicBezTo>
                  <a:pt x="3161" y="10269"/>
                  <a:pt x="3178" y="10292"/>
                  <a:pt x="3195" y="10315"/>
                </a:cubicBezTo>
                <a:lnTo>
                  <a:pt x="3346" y="10315"/>
                </a:lnTo>
                <a:cubicBezTo>
                  <a:pt x="3734" y="10315"/>
                  <a:pt x="4124" y="10281"/>
                  <a:pt x="4517" y="10212"/>
                </a:cubicBezTo>
                <a:cubicBezTo>
                  <a:pt x="8118" y="9567"/>
                  <a:pt x="10513" y="6128"/>
                  <a:pt x="9871" y="2531"/>
                </a:cubicBezTo>
                <a:cubicBezTo>
                  <a:pt x="9742" y="1813"/>
                  <a:pt x="9504" y="1145"/>
                  <a:pt x="9173" y="537"/>
                </a:cubicBezTo>
                <a:cubicBezTo>
                  <a:pt x="8932" y="725"/>
                  <a:pt x="8747" y="887"/>
                  <a:pt x="8598" y="993"/>
                </a:cubicBezTo>
                <a:cubicBezTo>
                  <a:pt x="8591" y="996"/>
                  <a:pt x="8584" y="999"/>
                  <a:pt x="8578" y="1006"/>
                </a:cubicBezTo>
                <a:cubicBezTo>
                  <a:pt x="8545" y="1023"/>
                  <a:pt x="8502" y="1029"/>
                  <a:pt x="8453" y="1029"/>
                </a:cubicBezTo>
                <a:cubicBezTo>
                  <a:pt x="8403" y="1029"/>
                  <a:pt x="8343" y="1023"/>
                  <a:pt x="8277" y="1006"/>
                </a:cubicBezTo>
                <a:cubicBezTo>
                  <a:pt x="8271" y="1006"/>
                  <a:pt x="8260" y="1003"/>
                  <a:pt x="8251" y="1003"/>
                </a:cubicBezTo>
                <a:cubicBezTo>
                  <a:pt x="8138" y="976"/>
                  <a:pt x="8003" y="933"/>
                  <a:pt x="7847" y="877"/>
                </a:cubicBezTo>
                <a:cubicBezTo>
                  <a:pt x="7572" y="781"/>
                  <a:pt x="7239" y="649"/>
                  <a:pt x="6865" y="513"/>
                </a:cubicBezTo>
                <a:cubicBezTo>
                  <a:pt x="6141" y="259"/>
                  <a:pt x="5261" y="1"/>
                  <a:pt x="4352" y="1"/>
                </a:cubicBezTo>
                <a:close/>
              </a:path>
            </a:pathLst>
          </a:custGeom>
          <a:solidFill>
            <a:srgbClr val="F9585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050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9662"/>
            <a:ext cx="8839200" cy="563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54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5334000"/>
            <a:ext cx="8686800" cy="1295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7523"/>
          <a:stretch/>
        </p:blipFill>
        <p:spPr bwMode="auto">
          <a:xfrm>
            <a:off x="533400" y="533400"/>
            <a:ext cx="79248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2175" y="5490542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Khuyên Ngọc và các bạn tham gia vì sẽ khám phá được nhiều điều thú vị về đất nước và con người Việt Nam.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5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5410200"/>
            <a:ext cx="8382000" cy="13849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 b="62931"/>
          <a:stretch/>
        </p:blipFill>
        <p:spPr bwMode="auto">
          <a:xfrm>
            <a:off x="533400" y="609600"/>
            <a:ext cx="8077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410200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Khuyên Tuấn rằng đất nước nào cũng có vẻ đẹp riêng. Hãy giới thiệu về vẻ đẹp của cảnh vật đất nước, quê hương mình.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5257800"/>
            <a:ext cx="8610600" cy="1219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1" r="48903" b="3637"/>
          <a:stretch/>
        </p:blipFill>
        <p:spPr bwMode="auto">
          <a:xfrm>
            <a:off x="533400" y="457200"/>
            <a:ext cx="8001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410200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Đồ cũ có thể cất làm kỉ niệm nhưng có nhiều đồ để lâu sẽ hỏng chúng ta lên chia sẻ cho những người khó khăn.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4953000"/>
            <a:ext cx="8534400" cy="13849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11257"/>
          <a:stretch/>
        </p:blipFill>
        <p:spPr bwMode="auto">
          <a:xfrm>
            <a:off x="533400" y="381000"/>
            <a:ext cx="8153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4953000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Khuyên Trung tuổi nhỏ mình làm việc nhỏ ví dụ</a:t>
            </a:r>
            <a:r>
              <a:rPr lang="nl-NL" dirty="0"/>
              <a:t>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như: chăm sóc, bảo vệ thiên nhiên; yêu thương, kính trọng chăm sóc ông bà, cha mẹ,..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3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69926" y="-100082"/>
            <a:ext cx="1068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97851" y="974664"/>
            <a:ext cx="5179766" cy="443553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004426" y="1130744"/>
            <a:ext cx="4969768" cy="39724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261" y="2922437"/>
            <a:ext cx="2886920" cy="31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180514" y="1313031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88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0" y="152400"/>
            <a:ext cx="9144000" cy="1066801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074" name="Picture 2" descr="C:\Users\Minhthangpc.VN\Desktop\z3754137935639_b9765c81e15eecbf557b4fcff8452a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03218"/>
            <a:ext cx="8839200" cy="51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597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" y="-31750"/>
            <a:ext cx="916686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3635406" y="-77274"/>
            <a:ext cx="540795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839" y="-465995"/>
            <a:ext cx="6534706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70" y="4010997"/>
            <a:ext cx="4267188" cy="32003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5038" y="1896258"/>
            <a:ext cx="2848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vai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4896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" y="-31750"/>
            <a:ext cx="916686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3635406" y="-77274"/>
            <a:ext cx="540795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622" y="-465995"/>
            <a:ext cx="6534706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70" y="4076172"/>
            <a:ext cx="4267188" cy="3200391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4745195" y="1774355"/>
            <a:ext cx="3141215" cy="991674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38753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z3767753771950_0a5f798f6134f9ce3f004103c262dd4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9798" r="32013"/>
          <a:stretch/>
        </p:blipFill>
        <p:spPr bwMode="auto">
          <a:xfrm rot="16200000">
            <a:off x="1143000" y="-1143003"/>
            <a:ext cx="6858002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28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" y="-31750"/>
            <a:ext cx="916686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820068" y="-304800"/>
            <a:ext cx="8338157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21" y="993914"/>
            <a:ext cx="4626189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739" y="3024549"/>
            <a:ext cx="441236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7618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701"/>
            <a:ext cx="9144000" cy="40792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3886200" y="-368222"/>
            <a:ext cx="5407951" cy="3553112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4876800" y="937020"/>
            <a:ext cx="2607815" cy="991674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971800"/>
            <a:ext cx="586999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Sưu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tầm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rgbClr val="0070C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5257800"/>
            <a:ext cx="5374862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" y="-31750"/>
            <a:ext cx="916686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916" y="2075097"/>
            <a:ext cx="4627787" cy="2359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65" y="2456428"/>
            <a:ext cx="3301180" cy="44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5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18" y="2730872"/>
            <a:ext cx="1617564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6087" y="404821"/>
            <a:ext cx="2794695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0995" y="3765250"/>
            <a:ext cx="1234790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71" y="2744351"/>
            <a:ext cx="2512058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9830" y="3833822"/>
            <a:ext cx="322326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5443447" y="5235344"/>
            <a:ext cx="1736273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1" y="3765011"/>
            <a:ext cx="2221634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5759479" y="6052271"/>
            <a:ext cx="279017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6437569" y="6052271"/>
            <a:ext cx="279017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1490" y="4225161"/>
            <a:ext cx="912040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9283" y="4856102"/>
            <a:ext cx="912040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833" y="5487043"/>
            <a:ext cx="912040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485" y="4024641"/>
            <a:ext cx="912040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286" y="4544383"/>
            <a:ext cx="912040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0002" y="5061979"/>
            <a:ext cx="912040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37" y="4966758"/>
            <a:ext cx="415037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5658090" y="5039209"/>
            <a:ext cx="889949" cy="4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5617" y="5305282"/>
            <a:ext cx="327166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7958" y="4793666"/>
            <a:ext cx="791525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2819" y="5334484"/>
            <a:ext cx="327166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5034" y="5095987"/>
            <a:ext cx="327166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6115148" y="5095669"/>
            <a:ext cx="50454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5508631" y="5083797"/>
            <a:ext cx="1736561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9032" y="1098404"/>
            <a:ext cx="327166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1236" y="1184197"/>
            <a:ext cx="327166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5231" y="1397569"/>
            <a:ext cx="327166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3052949" y="4558843"/>
            <a:ext cx="50454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3277891" y="4588195"/>
            <a:ext cx="50454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3493714" y="4558843"/>
            <a:ext cx="50454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3588" y="4856102"/>
            <a:ext cx="1070827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327" y="-964562"/>
            <a:ext cx="6091451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771504" y="1201295"/>
            <a:ext cx="3572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88602" y="-218608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600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2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2590800" y="1245702"/>
            <a:ext cx="3816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359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18" y="2730872"/>
            <a:ext cx="1617564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6087" y="404821"/>
            <a:ext cx="2794695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0995" y="3765250"/>
            <a:ext cx="1234790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71" y="2744351"/>
            <a:ext cx="2512058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9830" y="3833822"/>
            <a:ext cx="322326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5443447" y="5235344"/>
            <a:ext cx="1736273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1" y="3765011"/>
            <a:ext cx="2221634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5759479" y="6052271"/>
            <a:ext cx="279017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6437569" y="6052271"/>
            <a:ext cx="279017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1490" y="4225161"/>
            <a:ext cx="912040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9283" y="4856102"/>
            <a:ext cx="912040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833" y="5487043"/>
            <a:ext cx="912040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485" y="4024641"/>
            <a:ext cx="912040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286" y="4544383"/>
            <a:ext cx="912040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0002" y="5061979"/>
            <a:ext cx="912040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9193" y="2229946"/>
            <a:ext cx="497210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4152" y="278583"/>
            <a:ext cx="509465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9033" y="3025996"/>
            <a:ext cx="491957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5305" y="2004305"/>
            <a:ext cx="551895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37" y="4966758"/>
            <a:ext cx="415037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5658090" y="5039209"/>
            <a:ext cx="889949" cy="4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5617" y="5305282"/>
            <a:ext cx="327166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7958" y="4793666"/>
            <a:ext cx="791525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2819" y="5334484"/>
            <a:ext cx="327166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5034" y="5095987"/>
            <a:ext cx="327166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6115148" y="5095669"/>
            <a:ext cx="50454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5508631" y="5083797"/>
            <a:ext cx="1736561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6095295" y="2561525"/>
            <a:ext cx="678797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01" y="2851458"/>
            <a:ext cx="415037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295" y="-701762"/>
            <a:ext cx="2653757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9032" y="1098404"/>
            <a:ext cx="327166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1236" y="1184197"/>
            <a:ext cx="327166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5231" y="1397569"/>
            <a:ext cx="327166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3052949" y="4558843"/>
            <a:ext cx="50454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3277891" y="4588195"/>
            <a:ext cx="50454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3493714" y="4558843"/>
            <a:ext cx="50454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3588" y="4856102"/>
            <a:ext cx="1070827" cy="695782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noaction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7894320" y="91441"/>
            <a:ext cx="112014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824558" y="121598"/>
            <a:ext cx="7875638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830597" y="307426"/>
            <a:ext cx="7632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4849923" y="3189783"/>
            <a:ext cx="361982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2057400" y="4692116"/>
            <a:ext cx="4370947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917853" y="3189783"/>
            <a:ext cx="361982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5745481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887" y="3630826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603" y="3604766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93" y="5082205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9794" y="1092256"/>
            <a:ext cx="2385166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2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824558" y="121599"/>
            <a:ext cx="7875638" cy="170720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830597" y="307427"/>
            <a:ext cx="7632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40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453921" y="2362200"/>
            <a:ext cx="3990461" cy="204955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524001" y="4816851"/>
            <a:ext cx="5638800" cy="16947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4841180" y="2374082"/>
            <a:ext cx="4150419" cy="203767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bẩn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nghèo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5745481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658" y="2916464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47" y="5539446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854" y="3480678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22" y="661370"/>
            <a:ext cx="2385166" cy="276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65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824558" y="121598"/>
            <a:ext cx="7875638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830597" y="307427"/>
            <a:ext cx="7632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933481" y="4790898"/>
            <a:ext cx="5768340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85800" y="3203478"/>
            <a:ext cx="361982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Nhà hát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Sò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Sydney,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4646742" y="3165689"/>
            <a:ext cx="44972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Kim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Ai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5745481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65377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62" y="3580672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347" y="3580672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0448" y="1053937"/>
            <a:ext cx="2385166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4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" y="-31750"/>
            <a:ext cx="916686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3635406" y="-77274"/>
            <a:ext cx="540795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622" y="-465995"/>
            <a:ext cx="6534706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70" y="4076172"/>
            <a:ext cx="4267188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419" y="1754808"/>
            <a:ext cx="368992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1165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408</Words>
  <Application>Microsoft Office PowerPoint</Application>
  <PresentationFormat>On-screen Show (4:3)</PresentationFormat>
  <Paragraphs>38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等线</vt:lpstr>
      <vt:lpstr>Arial</vt:lpstr>
      <vt:lpstr>Calibri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Đào Thị Minh Phượng</cp:lastModifiedBy>
  <cp:revision>53</cp:revision>
  <dcterms:created xsi:type="dcterms:W3CDTF">2022-09-27T04:52:49Z</dcterms:created>
  <dcterms:modified xsi:type="dcterms:W3CDTF">2022-10-10T05:39:25Z</dcterms:modified>
</cp:coreProperties>
</file>