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notesMasterIdLst>
    <p:notesMasterId r:id="rId20"/>
  </p:notesMasterIdLst>
  <p:sldIdLst>
    <p:sldId id="282" r:id="rId3"/>
    <p:sldId id="278" r:id="rId4"/>
    <p:sldId id="280" r:id="rId5"/>
    <p:sldId id="281" r:id="rId6"/>
    <p:sldId id="279" r:id="rId7"/>
    <p:sldId id="259" r:id="rId8"/>
    <p:sldId id="473" r:id="rId9"/>
    <p:sldId id="260" r:id="rId10"/>
    <p:sldId id="275" r:id="rId11"/>
    <p:sldId id="284" r:id="rId12"/>
    <p:sldId id="262" r:id="rId13"/>
    <p:sldId id="276" r:id="rId14"/>
    <p:sldId id="261" r:id="rId15"/>
    <p:sldId id="263" r:id="rId16"/>
    <p:sldId id="283" r:id="rId17"/>
    <p:sldId id="266" r:id="rId18"/>
    <p:sldId id="285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 4 hàng" panose="020B0603050302020204" pitchFamily="34" charset="0"/>
      <p:regular r:id="rId34"/>
      <p:bold r:id="rId35"/>
    </p:embeddedFont>
    <p:embeddedFont>
      <p:font typeface="VNI-Times" pitchFamily="2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48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23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532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4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68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15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15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0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8D78A31-B58C-4F22-8C52-A961D950D026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939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4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6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8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1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8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9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0D027-5D8D-49F3-9B3D-233E00E946AE}"/>
              </a:ext>
            </a:extLst>
          </p:cNvPr>
          <p:cNvSpPr txBox="1"/>
          <p:nvPr userDrawn="1"/>
        </p:nvSpPr>
        <p:spPr>
          <a:xfrm>
            <a:off x="11156139" y="6488668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Charlemagne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6F7A7-332F-48BB-88CB-BC9E541C2EA0}"/>
              </a:ext>
            </a:extLst>
          </p:cNvPr>
          <p:cNvSpPr txBox="1"/>
          <p:nvPr userDrawn="1"/>
        </p:nvSpPr>
        <p:spPr>
          <a:xfrm>
            <a:off x="0" y="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Charlemagne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E8C11-DA60-4A22-A65B-A1D928A892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64" y="10610660"/>
            <a:ext cx="1157232" cy="999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39A7-E4ED-4E0D-B8A1-392914997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811D2-A095-4DDE-A9B5-ACD2BAAF0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png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10" Type="http://schemas.openxmlformats.org/officeDocument/2006/relationships/image" Target="../media/image64.png"/><Relationship Id="rId4" Type="http://schemas.openxmlformats.org/officeDocument/2006/relationships/image" Target="../media/image33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png"/><Relationship Id="rId1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7.jpg"/><Relationship Id="rId12" Type="http://schemas.microsoft.com/office/2007/relationships/hdphoto" Target="../media/hdphoto1.wdp"/><Relationship Id="rId17" Type="http://schemas.openxmlformats.org/officeDocument/2006/relationships/image" Target="../media/image22.png"/><Relationship Id="rId2" Type="http://schemas.openxmlformats.org/officeDocument/2006/relationships/audio" Target="../media/media3.wav"/><Relationship Id="rId16" Type="http://schemas.openxmlformats.org/officeDocument/2006/relationships/image" Target="../media/image2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6.pn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jpeg"/><Relationship Id="rId3" Type="http://schemas.microsoft.com/office/2007/relationships/media" Target="../media/media4.mp3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jpeg"/><Relationship Id="rId3" Type="http://schemas.microsoft.com/office/2007/relationships/media" Target="../media/media4.mp3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5.mp3"/><Relationship Id="rId16" Type="http://schemas.openxmlformats.org/officeDocument/2006/relationships/image" Target="../media/image40.svg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Relationship Id="rId1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openxmlformats.org/officeDocument/2006/relationships/image" Target="../media/image2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10" Type="http://schemas.openxmlformats.org/officeDocument/2006/relationships/image" Target="../media/image2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776"/>
          </a:xfrm>
          <a:prstGeom prst="rect">
            <a:avLst/>
          </a:prstGeom>
        </p:spPr>
      </p:pic>
      <p:pic>
        <p:nvPicPr>
          <p:cNvPr id="20" name="图片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606" y="5548650"/>
            <a:ext cx="2316681" cy="1268078"/>
          </a:xfrm>
          <a:prstGeom prst="rect">
            <a:avLst/>
          </a:prstGeom>
        </p:spPr>
      </p:pic>
      <p:pic>
        <p:nvPicPr>
          <p:cNvPr id="21" name="图片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031" y="2078823"/>
            <a:ext cx="2523963" cy="2505673"/>
          </a:xfrm>
          <a:prstGeom prst="rect">
            <a:avLst/>
          </a:prstGeom>
        </p:spPr>
      </p:pic>
      <p:pic>
        <p:nvPicPr>
          <p:cNvPr id="22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987" y="1984246"/>
            <a:ext cx="1962341" cy="1563027"/>
          </a:xfrm>
          <a:prstGeom prst="rect">
            <a:avLst/>
          </a:prstGeom>
        </p:spPr>
      </p:pic>
      <p:grpSp>
        <p:nvGrpSpPr>
          <p:cNvPr id="24" name="组合 6"/>
          <p:cNvGrpSpPr/>
          <p:nvPr/>
        </p:nvGrpSpPr>
        <p:grpSpPr>
          <a:xfrm>
            <a:off x="3125627" y="1613700"/>
            <a:ext cx="785392" cy="856126"/>
            <a:chOff x="3449759" y="1130553"/>
            <a:chExt cx="896190" cy="1012024"/>
          </a:xfrm>
        </p:grpSpPr>
        <p:pic>
          <p:nvPicPr>
            <p:cNvPr id="25" name="图片 1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9759" y="1130553"/>
              <a:ext cx="896190" cy="1012024"/>
            </a:xfrm>
            <a:prstGeom prst="rect">
              <a:avLst/>
            </a:prstGeom>
          </p:spPr>
        </p:pic>
        <p:sp>
          <p:nvSpPr>
            <p:cNvPr id="26" name="文本框 116"/>
            <p:cNvSpPr txBox="1"/>
            <p:nvPr/>
          </p:nvSpPr>
          <p:spPr>
            <a:xfrm>
              <a:off x="3692952" y="1226295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1702212" y="1869492"/>
            <a:ext cx="768163" cy="883997"/>
            <a:chOff x="6480295" y="1041329"/>
            <a:chExt cx="768163" cy="883997"/>
          </a:xfrm>
        </p:grpSpPr>
        <p:pic>
          <p:nvPicPr>
            <p:cNvPr id="31" name="图片 1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80295" y="1041329"/>
              <a:ext cx="768163" cy="883997"/>
            </a:xfrm>
            <a:prstGeom prst="rect">
              <a:avLst/>
            </a:prstGeom>
          </p:spPr>
        </p:pic>
        <p:sp>
          <p:nvSpPr>
            <p:cNvPr id="32" name="文本框 125"/>
            <p:cNvSpPr txBox="1"/>
            <p:nvPr/>
          </p:nvSpPr>
          <p:spPr>
            <a:xfrm>
              <a:off x="6635097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7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603" y="-144991"/>
            <a:ext cx="6361405" cy="6848540"/>
          </a:xfrm>
          <a:prstGeom prst="rect">
            <a:avLst/>
          </a:prstGeom>
        </p:spPr>
      </p:pic>
      <p:pic>
        <p:nvPicPr>
          <p:cNvPr id="38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365" y="1028260"/>
            <a:ext cx="676715" cy="707197"/>
          </a:xfrm>
          <a:prstGeom prst="rect">
            <a:avLst/>
          </a:prstGeom>
        </p:spPr>
      </p:pic>
      <p:pic>
        <p:nvPicPr>
          <p:cNvPr id="39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74" y="828867"/>
            <a:ext cx="1286367" cy="1280271"/>
          </a:xfrm>
          <a:prstGeom prst="rect">
            <a:avLst/>
          </a:prstGeom>
        </p:spPr>
      </p:pic>
      <p:pic>
        <p:nvPicPr>
          <p:cNvPr id="41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401" y="1617543"/>
            <a:ext cx="1921579" cy="1907654"/>
          </a:xfrm>
          <a:prstGeom prst="rect">
            <a:avLst/>
          </a:prstGeom>
        </p:spPr>
      </p:pic>
      <p:pic>
        <p:nvPicPr>
          <p:cNvPr id="42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1421" y="1365075"/>
            <a:ext cx="871804" cy="865707"/>
          </a:xfrm>
          <a:prstGeom prst="rect">
            <a:avLst/>
          </a:prstGeom>
        </p:spPr>
      </p:pic>
      <p:pic>
        <p:nvPicPr>
          <p:cNvPr id="43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1991" y="126873"/>
            <a:ext cx="2109790" cy="1563027"/>
          </a:xfrm>
          <a:prstGeom prst="rect">
            <a:avLst/>
          </a:prstGeom>
        </p:spPr>
      </p:pic>
      <p:pic>
        <p:nvPicPr>
          <p:cNvPr id="47" name="图片 21"/>
          <p:cNvPicPr>
            <a:picLocks noChangeAspect="1"/>
          </p:cNvPicPr>
          <p:nvPr/>
        </p:nvPicPr>
        <p:blipFill rotWithShape="1">
          <a:blip r:embed="rId13"/>
          <a:srcRect r="59575"/>
          <a:stretch>
            <a:fillRect/>
          </a:stretch>
        </p:blipFill>
        <p:spPr>
          <a:xfrm>
            <a:off x="9840686" y="700328"/>
            <a:ext cx="1581397" cy="567580"/>
          </a:xfrm>
          <a:prstGeom prst="rect">
            <a:avLst/>
          </a:prstGeom>
        </p:spPr>
      </p:pic>
      <p:pic>
        <p:nvPicPr>
          <p:cNvPr id="48" name="图片 25"/>
          <p:cNvPicPr>
            <a:picLocks noChangeAspect="1"/>
          </p:cNvPicPr>
          <p:nvPr/>
        </p:nvPicPr>
        <p:blipFill rotWithShape="1">
          <a:blip r:embed="rId13"/>
          <a:srcRect l="79894" t="-7176" r="-2213" b="34190"/>
          <a:stretch>
            <a:fillRect/>
          </a:stretch>
        </p:blipFill>
        <p:spPr>
          <a:xfrm>
            <a:off x="375248" y="435465"/>
            <a:ext cx="1125990" cy="534227"/>
          </a:xfrm>
          <a:prstGeom prst="rect">
            <a:avLst/>
          </a:prstGeom>
        </p:spPr>
      </p:pic>
      <p:sp>
        <p:nvSpPr>
          <p:cNvPr id="49" name="文本框 113"/>
          <p:cNvSpPr txBox="1"/>
          <p:nvPr/>
        </p:nvSpPr>
        <p:spPr>
          <a:xfrm>
            <a:off x="6391051" y="2404949"/>
            <a:ext cx="504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Toán</a:t>
            </a:r>
            <a:endParaRPr lang="en-US" sz="8000" dirty="0">
              <a:solidFill>
                <a:srgbClr val="00B0F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UTM Than Chien Tranh" panose="02040403050506020204" charset="0"/>
              <a:ea typeface="汉仪夏日体W" panose="00020600040101010101" pitchFamily="18" charset="-122"/>
              <a:cs typeface="UTM Than Chien Tranh" panose="02040403050506020204" charset="0"/>
            </a:endParaRPr>
          </a:p>
        </p:txBody>
      </p:sp>
      <p:grpSp>
        <p:nvGrpSpPr>
          <p:cNvPr id="50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9919731" y="124112"/>
            <a:ext cx="2191120" cy="1496558"/>
            <a:chOff x="9015984" y="2528554"/>
            <a:chExt cx="2157344" cy="1473489"/>
          </a:xfrm>
        </p:grpSpPr>
        <p:sp>
          <p:nvSpPr>
            <p:cNvPr id="51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5" name="文本框 113"/>
          <p:cNvSpPr txBox="1"/>
          <p:nvPr/>
        </p:nvSpPr>
        <p:spPr>
          <a:xfrm>
            <a:off x="5565240" y="1263300"/>
            <a:ext cx="5249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Môn</a:t>
            </a:r>
            <a:r>
              <a:rPr lang="en-US" sz="8000" dirty="0">
                <a:solidFill>
                  <a:srgbClr val="FF9999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Than Chien Tranh" panose="02040403050506020204" charset="0"/>
                <a:ea typeface="汉仪夏日体W" panose="00020600040101010101" pitchFamily="18" charset="-122"/>
                <a:cs typeface="UTM Than Chien Tranh" panose="02040403050506020204" charset="0"/>
              </a:rPr>
              <a:t> </a:t>
            </a:r>
          </a:p>
        </p:txBody>
      </p:sp>
      <p:grpSp>
        <p:nvGrpSpPr>
          <p:cNvPr id="46" name="组合 3"/>
          <p:cNvGrpSpPr/>
          <p:nvPr/>
        </p:nvGrpSpPr>
        <p:grpSpPr>
          <a:xfrm>
            <a:off x="4642755" y="-369026"/>
            <a:ext cx="827464" cy="1647959"/>
            <a:chOff x="7310154" y="1069811"/>
            <a:chExt cx="827464" cy="1647959"/>
          </a:xfrm>
        </p:grpSpPr>
        <p:pic>
          <p:nvPicPr>
            <p:cNvPr id="61" name="图片 14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10154" y="1827677"/>
              <a:ext cx="768163" cy="890093"/>
            </a:xfrm>
            <a:prstGeom prst="rect">
              <a:avLst/>
            </a:prstGeom>
          </p:spPr>
        </p:pic>
        <p:sp>
          <p:nvSpPr>
            <p:cNvPr id="62" name="文本框 126"/>
            <p:cNvSpPr txBox="1"/>
            <p:nvPr/>
          </p:nvSpPr>
          <p:spPr>
            <a:xfrm>
              <a:off x="7654183" y="1069811"/>
              <a:ext cx="48343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5"/>
          <p:cNvGrpSpPr/>
          <p:nvPr/>
        </p:nvGrpSpPr>
        <p:grpSpPr>
          <a:xfrm rot="21246925">
            <a:off x="6292129" y="2516642"/>
            <a:ext cx="969348" cy="1091279"/>
            <a:chOff x="5339818" y="914030"/>
            <a:chExt cx="969348" cy="1091279"/>
          </a:xfrm>
        </p:grpSpPr>
        <p:pic>
          <p:nvPicPr>
            <p:cNvPr id="64" name="图片 1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39818" y="914030"/>
              <a:ext cx="969348" cy="1091279"/>
            </a:xfrm>
            <a:prstGeom prst="rect">
              <a:avLst/>
            </a:prstGeom>
          </p:spPr>
        </p:pic>
        <p:sp>
          <p:nvSpPr>
            <p:cNvPr id="65" name="文本框 124"/>
            <p:cNvSpPr txBox="1"/>
            <p:nvPr/>
          </p:nvSpPr>
          <p:spPr>
            <a:xfrm>
              <a:off x="5567070" y="1059708"/>
              <a:ext cx="4834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B26A9E-50B7-426D-A888-782BED518A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50321" y="3426530"/>
            <a:ext cx="4609420" cy="32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2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t="9468" b="20232"/>
          <a:stretch/>
        </p:blipFill>
        <p:spPr>
          <a:xfrm>
            <a:off x="-41524" y="-25401"/>
            <a:ext cx="12192000" cy="68834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sp>
        <p:nvSpPr>
          <p:cNvPr id="3" name="Right Arrow Callout 2"/>
          <p:cNvSpPr/>
          <p:nvPr/>
        </p:nvSpPr>
        <p:spPr>
          <a:xfrm>
            <a:off x="2085076" y="1144698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>
              <a:alpha val="46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4034" y="969051"/>
            <a:ext cx="2753663" cy="2277144"/>
          </a:xfrm>
          <a:prstGeom prst="rect">
            <a:avLst/>
          </a:prstGeom>
          <a:solidFill>
            <a:schemeClr val="accent2">
              <a:lumMod val="60000"/>
              <a:lumOff val="40000"/>
              <a:alpha val="87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105" y="4605091"/>
            <a:ext cx="3602881" cy="2252909"/>
          </a:xfrm>
          <a:prstGeom prst="rect">
            <a:avLst/>
          </a:prstGeom>
        </p:spPr>
      </p:pic>
      <p:pic>
        <p:nvPicPr>
          <p:cNvPr id="71" name="图片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66" y="5063836"/>
            <a:ext cx="1437076" cy="1742987"/>
          </a:xfrm>
          <a:prstGeom prst="rect">
            <a:avLst/>
          </a:prstGeom>
        </p:spPr>
      </p:pic>
      <p:pic>
        <p:nvPicPr>
          <p:cNvPr id="72" name="图片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812" y="457199"/>
            <a:ext cx="1455264" cy="1374999"/>
          </a:xfrm>
          <a:prstGeom prst="rect">
            <a:avLst/>
          </a:prstGeom>
        </p:spPr>
      </p:pic>
      <p:sp>
        <p:nvSpPr>
          <p:cNvPr id="65" name="Right Arrow Callout 64"/>
          <p:cNvSpPr/>
          <p:nvPr/>
        </p:nvSpPr>
        <p:spPr>
          <a:xfrm>
            <a:off x="2116227" y="3808750"/>
            <a:ext cx="4877138" cy="2222031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515185" y="3633103"/>
            <a:ext cx="2753663" cy="22771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2901552" y="1279748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73" name="Text Box 19"/>
          <p:cNvSpPr txBox="1">
            <a:spLocks noChangeArrowheads="1"/>
          </p:cNvSpPr>
          <p:nvPr/>
        </p:nvSpPr>
        <p:spPr bwMode="auto">
          <a:xfrm>
            <a:off x="2919016" y="1832198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4" name="Line 29"/>
          <p:cNvSpPr>
            <a:spLocks noChangeShapeType="1"/>
          </p:cNvSpPr>
          <p:nvPr/>
        </p:nvSpPr>
        <p:spPr bwMode="auto">
          <a:xfrm>
            <a:off x="2865040" y="2335436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Text Box 53"/>
          <p:cNvSpPr txBox="1">
            <a:spLocks noChangeArrowheads="1"/>
          </p:cNvSpPr>
          <p:nvPr/>
        </p:nvSpPr>
        <p:spPr bwMode="auto">
          <a:xfrm>
            <a:off x="2636440" y="1740124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76" name="Text Box 18"/>
          <p:cNvSpPr txBox="1">
            <a:spLocks noChangeArrowheads="1"/>
          </p:cNvSpPr>
          <p:nvPr/>
        </p:nvSpPr>
        <p:spPr bwMode="auto">
          <a:xfrm>
            <a:off x="2919016" y="2347844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69 378</a:t>
            </a: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2847576" y="3816135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78" name="Text Box 19"/>
          <p:cNvSpPr txBox="1">
            <a:spLocks noChangeArrowheads="1"/>
          </p:cNvSpPr>
          <p:nvPr/>
        </p:nvSpPr>
        <p:spPr bwMode="auto">
          <a:xfrm>
            <a:off x="2865040" y="4368585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9" name="Line 29"/>
          <p:cNvSpPr>
            <a:spLocks noChangeShapeType="1"/>
          </p:cNvSpPr>
          <p:nvPr/>
        </p:nvSpPr>
        <p:spPr bwMode="auto">
          <a:xfrm>
            <a:off x="2872336" y="4879772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3"/>
          <p:cNvSpPr txBox="1">
            <a:spLocks noChangeArrowheads="1"/>
          </p:cNvSpPr>
          <p:nvPr/>
        </p:nvSpPr>
        <p:spPr bwMode="auto">
          <a:xfrm>
            <a:off x="2582464" y="427651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82" name="Text Box 19"/>
          <p:cNvSpPr txBox="1">
            <a:spLocks noChangeArrowheads="1"/>
          </p:cNvSpPr>
          <p:nvPr/>
        </p:nvSpPr>
        <p:spPr bwMode="auto">
          <a:xfrm>
            <a:off x="2865039" y="4908930"/>
            <a:ext cx="1711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909 587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10" y="1832198"/>
            <a:ext cx="3176745" cy="3791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633">
            <a:off x="8098835" y="-127745"/>
            <a:ext cx="4325701" cy="4032432"/>
          </a:xfrm>
          <a:prstGeom prst="rect">
            <a:avLst/>
          </a:prstGeom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758162" y="1130855"/>
            <a:ext cx="28502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0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6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594429"/>
            <a:ext cx="8809067" cy="5582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1221">
            <a:off x="3994984" y="412575"/>
            <a:ext cx="7455195" cy="565975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1276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14" y="1916575"/>
            <a:ext cx="4164944" cy="466576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0468149" y="3649703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02060" y="1466903"/>
            <a:ext cx="32502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phép</a:t>
            </a:r>
            <a:endParaRPr lang="en-US" altLang="en-US" sz="2800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2"/>
              </a:solidFill>
              <a:latin typeface="VNI-Times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83" y="1516135"/>
            <a:ext cx="428327" cy="428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73" y="2814124"/>
            <a:ext cx="428327" cy="4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150290" y="-22171"/>
            <a:ext cx="10636608" cy="67402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953897" y="80292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4" y="3812529"/>
            <a:ext cx="2784755" cy="31196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412999" y="4815424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63063" y="622302"/>
            <a:ext cx="7333827" cy="107791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63063" y="2093273"/>
            <a:ext cx="7853830" cy="22463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1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latin typeface="Times New Roman" panose="02020603050405020304" pitchFamily="18" charset="0"/>
              </a:rPr>
              <a:t>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hạng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</a:rPr>
              <a:t> “+” </a:t>
            </a:r>
            <a:r>
              <a:rPr lang="en-US" altLang="en-US" b="1" dirty="0" err="1">
                <a:latin typeface="Times New Roman" panose="02020603050405020304" pitchFamily="18" charset="0"/>
              </a:rPr>
              <a:t>v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gạch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ngang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707736" y="4323868"/>
            <a:ext cx="7803417" cy="10772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B­ước</a:t>
            </a:r>
            <a:r>
              <a:rPr lang="en-US" altLang="en-US" b="1" u="sng" dirty="0">
                <a:latin typeface="Times New Roman" panose="02020603050405020304" pitchFamily="18" charset="0"/>
              </a:rPr>
              <a:t> 2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latin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thứ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21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0468149" y="3649703"/>
            <a:ext cx="466106" cy="2034468"/>
            <a:chOff x="392752" y="3324665"/>
            <a:chExt cx="637039" cy="2780557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552051" y="2093273"/>
            <a:ext cx="8166227" cy="21933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2534975" y="4376817"/>
            <a:ext cx="8166227" cy="10242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7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062540" y="996763"/>
            <a:ext cx="6979639" cy="41267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5874" y="2074134"/>
            <a:ext cx="459529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Luyện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tập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04446" y="272728"/>
            <a:ext cx="9798647" cy="6506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575446" y="-128588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122194" y="-205995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520079" y="-231906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2498376" y="1762658"/>
            <a:ext cx="1362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4 682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517426" y="2478621"/>
            <a:ext cx="13430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2 305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2345976" y="2234146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2498376" y="3006312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6 987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832715" y="4425664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5 247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2 741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7 988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794597" y="1595780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2 968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6 524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9 492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922401" y="4350985"/>
            <a:ext cx="2057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3 917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5 267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9 184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6922401" y="2111909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2033891" y="489245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7258146" y="483736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2414891" y="3058058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7303401" y="2987062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2285155" y="5782407"/>
            <a:ext cx="1035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7514661" y="5720616"/>
            <a:ext cx="958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6110456" y="428704"/>
            <a:ext cx="628631" cy="378266"/>
            <a:chOff x="9015984" y="2528554"/>
            <a:chExt cx="2157344" cy="1473489"/>
          </a:xfrm>
        </p:grpSpPr>
        <p:sp>
          <p:nvSpPr>
            <p:cNvPr id="34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647384" y="-178957"/>
            <a:ext cx="5147213" cy="1584935"/>
          </a:xfrm>
          <a:prstGeom prst="rect">
            <a:avLst/>
          </a:prstGeom>
        </p:spPr>
      </p:pic>
      <p:sp>
        <p:nvSpPr>
          <p:cNvPr id="45" name="Text Box 32"/>
          <p:cNvSpPr txBox="1">
            <a:spLocks noChangeArrowheads="1"/>
          </p:cNvSpPr>
          <p:nvPr/>
        </p:nvSpPr>
        <p:spPr bwMode="auto">
          <a:xfrm>
            <a:off x="2320055" y="544451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7">
            <a:extLst>
              <a:ext uri="{FF2B5EF4-FFF2-40B4-BE49-F238E27FC236}">
                <a16:creationId xmlns:a16="http://schemas.microsoft.com/office/drawing/2014/main" id="{661B04A7-E909-4673-875A-0294385829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75" y="3058058"/>
            <a:ext cx="2021712" cy="3711501"/>
          </a:xfrm>
          <a:prstGeom prst="rect">
            <a:avLst/>
          </a:prstGeom>
        </p:spPr>
      </p:pic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1322503" y="1206425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310611" y="376539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129569" y="3615370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6129570" y="1134513"/>
            <a:ext cx="3077823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86200" y="1177254"/>
            <a:ext cx="3124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2 968 + 6 524 </a:t>
            </a: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6604096" y="3631266"/>
            <a:ext cx="26032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3 917 + 5 267 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1816582" y="3801625"/>
            <a:ext cx="2654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5 247 + 2 741  </a:t>
            </a: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1432647" y="1171324"/>
            <a:ext cx="373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4 682 + 2 305  </a:t>
            </a:r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262404" y="161753"/>
            <a:ext cx="9798647" cy="650614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095761" y="1708163"/>
            <a:ext cx="5777370" cy="702282"/>
            <a:chOff x="1839456" y="833698"/>
            <a:chExt cx="5777370" cy="590938"/>
          </a:xfrm>
        </p:grpSpPr>
        <p:sp>
          <p:nvSpPr>
            <p:cNvPr id="38" name="Rounded Rectangle 37"/>
            <p:cNvSpPr/>
            <p:nvPr/>
          </p:nvSpPr>
          <p:spPr>
            <a:xfrm>
              <a:off x="1849503" y="837748"/>
              <a:ext cx="4608447" cy="586888"/>
            </a:xfrm>
            <a:prstGeom prst="roundRect">
              <a:avLst/>
            </a:prstGeom>
            <a:solidFill>
              <a:srgbClr val="F7B5C7"/>
            </a:solidFill>
            <a:ln w="28575">
              <a:solidFill>
                <a:srgbClr val="AB15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文本框 13"/>
            <p:cNvSpPr txBox="1"/>
            <p:nvPr/>
          </p:nvSpPr>
          <p:spPr>
            <a:xfrm>
              <a:off x="1839456" y="833698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95761" y="3004037"/>
            <a:ext cx="5782285" cy="598269"/>
            <a:chOff x="2837275" y="2177474"/>
            <a:chExt cx="5782285" cy="598269"/>
          </a:xfrm>
        </p:grpSpPr>
        <p:sp>
          <p:nvSpPr>
            <p:cNvPr id="41" name="Rounded Rectangle 40"/>
            <p:cNvSpPr/>
            <p:nvPr/>
          </p:nvSpPr>
          <p:spPr>
            <a:xfrm>
              <a:off x="2837275" y="2188855"/>
              <a:ext cx="5352638" cy="58688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文本框 13"/>
            <p:cNvSpPr txBox="1"/>
            <p:nvPr/>
          </p:nvSpPr>
          <p:spPr>
            <a:xfrm>
              <a:off x="2842190" y="2177474"/>
              <a:ext cx="5777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95761" y="4148559"/>
            <a:ext cx="6458906" cy="603866"/>
            <a:chOff x="4220064" y="2715176"/>
            <a:chExt cx="6200144" cy="603866"/>
          </a:xfrm>
        </p:grpSpPr>
        <p:sp>
          <p:nvSpPr>
            <p:cNvPr id="44" name="Rounded Rectangle 43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文本框 13"/>
            <p:cNvSpPr txBox="1"/>
            <p:nvPr/>
          </p:nvSpPr>
          <p:spPr>
            <a:xfrm>
              <a:off x="4258236" y="2734267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95761" y="5395508"/>
            <a:ext cx="7415336" cy="607044"/>
            <a:chOff x="5245100" y="3884544"/>
            <a:chExt cx="6014056" cy="607044"/>
          </a:xfrm>
        </p:grpSpPr>
        <p:sp>
          <p:nvSpPr>
            <p:cNvPr id="47" name="Rounded Rectangle 46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74" y="3490409"/>
            <a:ext cx="3198025" cy="3367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EA34A0-76F0-4525-ABF6-39C8EF0733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-332071" y="4746452"/>
            <a:ext cx="3570752" cy="25287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57775" y="62697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1295400" y="1752600"/>
            <a:ext cx="3536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4 685 + 2 347 =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651302" y="3010837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57 696 + 814 =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1301750" y="4144963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186 954 + 247 436 = </a:t>
            </a: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1758950" y="5429250"/>
            <a:ext cx="35959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793 575 + 6 425 = </a:t>
            </a: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3029666" y="-133576"/>
            <a:ext cx="5147213" cy="1796764"/>
          </a:xfrm>
          <a:prstGeom prst="rect">
            <a:avLst/>
          </a:prstGeom>
        </p:spPr>
      </p:pic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4552855" y="610591"/>
            <a:ext cx="2029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512441" y="1739151"/>
            <a:ext cx="129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7 032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4431722" y="3005082"/>
            <a:ext cx="18767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58 510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229733" y="4144963"/>
            <a:ext cx="2041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434 390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5058267" y="5415664"/>
            <a:ext cx="21924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800 000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5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225940" y="6275105"/>
            <a:ext cx="3271280" cy="149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852169" y="-2166581"/>
            <a:ext cx="15600287" cy="10796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73319" y="1620251"/>
            <a:ext cx="76042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325 164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60 830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175436" y="4212500"/>
            <a:ext cx="670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325 164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+ 60 830</a:t>
            </a:r>
            <a:r>
              <a:rPr lang="en-US" dirty="0"/>
              <a:t> </a:t>
            </a:r>
            <a:r>
              <a:rPr lang="en-US" sz="3200" dirty="0">
                <a:latin typeface=".VnTime" panose="020B7200000000000000" pitchFamily="34" charset="0"/>
              </a:rPr>
              <a:t>= 385 994 (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3200" dirty="0">
                <a:latin typeface=".VnTime" panose="020B7200000000000000" pitchFamily="34" charset="0"/>
              </a:rPr>
              <a:t> )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8280606" y="4756833"/>
            <a:ext cx="3733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.VnTime" panose="020B7200000000000000" pitchFamily="34" charset="0"/>
              </a:rPr>
              <a:t>§¸</a:t>
            </a:r>
            <a:r>
              <a:rPr lang="en-US" sz="3200">
                <a:latin typeface=".VnTime" panose="020B7200000000000000" pitchFamily="34" charset="0"/>
              </a:rPr>
              <a:t>p sè: </a:t>
            </a:r>
            <a:r>
              <a:rPr lang="en-US" sz="3200" dirty="0">
                <a:latin typeface=".VnTime" panose="020B7200000000000000" pitchFamily="34" charset="0"/>
              </a:rPr>
              <a:t>385 994</a:t>
            </a:r>
            <a:r>
              <a:rPr lang="en-US" dirty="0"/>
              <a:t> </a:t>
            </a:r>
            <a:r>
              <a:rPr lang="en-US" sz="3200" dirty="0" err="1">
                <a:latin typeface=".VnTime" panose="020B7200000000000000" pitchFamily="34" charset="0"/>
              </a:rPr>
              <a:t>c©y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6425994" y="3521840"/>
            <a:ext cx="5715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đ­ược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en-US" sz="3200" dirty="0">
              <a:latin typeface=".VnTime" panose="020B7200000000000000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643"/>
            <a:ext cx="2184935" cy="18699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007192" y="2107933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27398" y="2529840"/>
            <a:ext cx="2637322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373319" y="2947496"/>
            <a:ext cx="3084205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7356536" y="3021540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2928330" y="3047717"/>
            <a:ext cx="4343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743721" y="3668068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325 164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743721" y="4116333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60 830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1743721" y="4614899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…?….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946104" y="3119822"/>
            <a:ext cx="61" cy="2764794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3" grpId="0"/>
      <p:bldP spid="24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65954D-C942-4FD7-9E14-829F41884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3636354" y="-344155"/>
            <a:ext cx="6979639" cy="56240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4620" y="668845"/>
            <a:ext cx="53543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Chúc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các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em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</a:p>
          <a:p>
            <a:pPr algn="ctr"/>
            <a:r>
              <a:rPr lang="en-US" sz="9600" b="1" cap="none" spc="0" dirty="0" err="1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học</a:t>
            </a:r>
            <a:r>
              <a:rPr lang="en-US" sz="9600" b="1" cap="none" spc="0" dirty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 </a:t>
            </a:r>
            <a:r>
              <a:rPr lang="en-US" sz="9600" b="1" cap="none" spc="0">
                <a:ln/>
                <a:solidFill>
                  <a:schemeClr val="accent3"/>
                </a:solidFill>
                <a:effectLst/>
                <a:latin typeface="UTM A&amp;S Graceland" panose="02040603050506020204" pitchFamily="18" charset="0"/>
              </a:rPr>
              <a:t>tốt</a:t>
            </a:r>
            <a:endParaRPr lang="en-US" sz="9600" b="1" cap="none" spc="0" dirty="0">
              <a:ln/>
              <a:solidFill>
                <a:schemeClr val="accent3"/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25" y="3473405"/>
            <a:ext cx="3198025" cy="3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C0066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RÙA CON </a:t>
            </a:r>
          </a:p>
          <a:p>
            <a:pPr algn="ctr"/>
            <a:r>
              <a:rPr lang="en-US" sz="9600" b="1" dirty="0">
                <a:solidFill>
                  <a:srgbClr val="CC0066"/>
                </a:solidFill>
                <a:latin typeface="UTM Azuki" panose="02040603050506020204" pitchFamily="18" charset="0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406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85 kg = … kg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40551" y="3254879"/>
            <a:ext cx="2755258" cy="1904456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D. 4085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63528" y="3792938"/>
            <a:ext cx="3078513" cy="49058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40850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348085" y="3810619"/>
            <a:ext cx="2188956" cy="3822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485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3591286" y="2848016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3376783" y="3812685"/>
            <a:ext cx="2458147" cy="41296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B. 4850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49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51 790 </a:t>
            </a:r>
            <a:r>
              <a:rPr lang="en-US" alt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7" name="Explosion 2 76"/>
          <p:cNvSpPr/>
          <p:nvPr/>
        </p:nvSpPr>
        <p:spPr>
          <a:xfrm>
            <a:off x="-632112" y="684530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zh-CN" sz="4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50 000</a:t>
              </a:r>
              <a:endPara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2066621" y="1587822"/>
            <a:ext cx="1904456" cy="4272647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1039582" y="3324399"/>
            <a:ext cx="3930649" cy="617249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500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7355700" y="1299780"/>
            <a:ext cx="1904456" cy="4793716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5666555" y="3341025"/>
            <a:ext cx="4965331" cy="1053285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4400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500 000</a:t>
            </a:r>
            <a:endParaRPr lang="en-US" sz="4400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48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b="14581"/>
          <a:stretch/>
        </p:blipFill>
        <p:spPr bwMode="auto">
          <a:xfrm>
            <a:off x="0" y="0"/>
            <a:ext cx="12192000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88112" y="491562"/>
            <a:ext cx="55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54 + 36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7" name="Explosion 2 76"/>
          <p:cNvSpPr/>
          <p:nvPr/>
        </p:nvSpPr>
        <p:spPr>
          <a:xfrm>
            <a:off x="1802039" y="48306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3044989" y="3265005"/>
            <a:ext cx="2755258" cy="1904456"/>
            <a:chOff x="3334800" y="2361408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3235499" y="2460709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algn="ctr" defTabSz="1280110">
                <a:defRPr/>
              </a:pPr>
              <a:endParaRPr lang="zh-CN" altLang="en-US" sz="2510" kern="0">
                <a:solidFill>
                  <a:schemeClr val="accent1"/>
                </a:solidFill>
                <a:latin typeface="Calibri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3442543" y="2760672"/>
              <a:ext cx="1031351" cy="229650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defRPr/>
              </a:pPr>
              <a:r>
                <a:rPr lang="en-US" altLang="zh-CN" sz="4762" b="1" dirty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</a:rPr>
                <a:t>B. 90</a:t>
              </a:r>
              <a:endParaRPr lang="en-US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endParaRPr>
            </a:p>
          </p:txBody>
        </p:sp>
      </p:grpSp>
      <p:sp>
        <p:nvSpPr>
          <p:cNvPr id="83" name="六边形 105"/>
          <p:cNvSpPr/>
          <p:nvPr/>
        </p:nvSpPr>
        <p:spPr bwMode="auto">
          <a:xfrm rot="5400000">
            <a:off x="537180" y="2817884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4" name="Title 3"/>
          <p:cNvSpPr txBox="1">
            <a:spLocks/>
          </p:cNvSpPr>
          <p:nvPr/>
        </p:nvSpPr>
        <p:spPr bwMode="auto">
          <a:xfrm>
            <a:off x="237153" y="3735063"/>
            <a:ext cx="2727175" cy="44309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A. 100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85" name="六边形 105"/>
          <p:cNvSpPr/>
          <p:nvPr/>
        </p:nvSpPr>
        <p:spPr bwMode="auto">
          <a:xfrm rot="5400000">
            <a:off x="6556523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86" name="Title 3"/>
          <p:cNvSpPr txBox="1">
            <a:spLocks/>
          </p:cNvSpPr>
          <p:nvPr/>
        </p:nvSpPr>
        <p:spPr bwMode="auto">
          <a:xfrm>
            <a:off x="6464004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C. 80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sp>
        <p:nvSpPr>
          <p:cNvPr id="90" name="六边形 105"/>
          <p:cNvSpPr/>
          <p:nvPr/>
        </p:nvSpPr>
        <p:spPr bwMode="auto">
          <a:xfrm rot="5400000">
            <a:off x="9453604" y="2839605"/>
            <a:ext cx="1904456" cy="275525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algn="ctr" defTabSz="1280110">
              <a:defRPr/>
            </a:pPr>
            <a:endParaRPr lang="zh-CN" altLang="en-US" sz="2510" kern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9361085" y="3795863"/>
            <a:ext cx="1768454" cy="421371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4762" b="1" dirty="0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</a:rPr>
              <a:t>D. 70</a:t>
            </a:r>
            <a:endParaRPr lang="en-US" sz="4762" b="1" dirty="0">
              <a:solidFill>
                <a:schemeClr val="accent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</a:endParaRPr>
          </a:p>
        </p:txBody>
      </p:sp>
      <p:pic>
        <p:nvPicPr>
          <p:cNvPr id="3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53117" y="64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709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9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77" grpId="0" animBg="1"/>
      <p:bldP spid="77" grpId="1" animBg="1"/>
      <p:bldP spid="83" grpId="0" animBg="1"/>
      <p:bldP spid="83" grpId="1" animBg="1"/>
      <p:bldP spid="84" grpId="0"/>
      <p:bldP spid="84" grpId="1"/>
      <p:bldP spid="85" grpId="0" animBg="1"/>
      <p:bldP spid="85" grpId="1" animBg="1"/>
      <p:bldP spid="86" grpId="0"/>
      <p:bldP spid="86" grpId="1"/>
      <p:bldP spid="90" grpId="0" animBg="1"/>
      <p:bldP spid="90" grpId="1" animBg="1"/>
      <p:bldP spid="91" grpId="0"/>
      <p:bldP spid="9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190689" y="93908"/>
            <a:ext cx="7894665" cy="5002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8185B-607E-4B42-AEDF-073DA5DBD1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2192645" y="4149970"/>
            <a:ext cx="3722093" cy="16887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60918" y="5838701"/>
            <a:ext cx="2405103" cy="10912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3991668" y="163801"/>
            <a:ext cx="2343039" cy="3040517"/>
          </a:xfrm>
          <a:prstGeom prst="rect">
            <a:avLst/>
          </a:prstGeom>
        </p:spPr>
      </p:pic>
      <p:pic>
        <p:nvPicPr>
          <p:cNvPr id="19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EA9931AE-C4C3-4617-A096-26A62DC39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47222" y="548530"/>
            <a:ext cx="6107762" cy="32162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u="sng" dirty="0" err="1">
                <a:ln/>
                <a:solidFill>
                  <a:srgbClr val="00B050"/>
                </a:solidFill>
                <a:latin typeface="UTM Azuki" panose="02040603050506020204" pitchFamily="18" charset="0"/>
              </a:rPr>
              <a:t>Toán</a:t>
            </a:r>
            <a:r>
              <a:rPr lang="en-US" sz="8800" b="1" dirty="0">
                <a:ln/>
                <a:solidFill>
                  <a:schemeClr val="accent3"/>
                </a:solidFill>
                <a:latin typeface="UTM Azuki" panose="02040603050506020204" pitchFamily="18" charset="0"/>
              </a:rPr>
              <a:t> </a:t>
            </a:r>
          </a:p>
          <a:p>
            <a:pPr algn="ctr"/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Phép</a:t>
            </a:r>
            <a:r>
              <a:rPr lang="en-US" sz="11500" b="1" dirty="0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 </a:t>
            </a:r>
            <a:r>
              <a:rPr lang="en-US" sz="11500" b="1" dirty="0" err="1">
                <a:ln/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cộng</a:t>
            </a:r>
            <a:endParaRPr lang="en-US" sz="11500" b="1" dirty="0">
              <a:ln/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27" y="3595573"/>
            <a:ext cx="5283338" cy="323394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176D997-3CF9-4733-BB0F-4C3F5E41A6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269" y="3549889"/>
            <a:ext cx="3271279" cy="3271279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F6935DB9-1A72-48F4-B0A4-89B0CA8520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1234" y="5123241"/>
            <a:ext cx="3271280" cy="14841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0B89F04-41EB-4C68-A2B0-32878FE0B1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590112" y="3448527"/>
            <a:ext cx="1447919" cy="14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B475D2B-2796-4FBA-A2FF-EAFD33FE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2638" r="2727" b="4439"/>
          <a:stretch>
            <a:fillRect/>
          </a:stretch>
        </p:blipFill>
        <p:spPr bwMode="auto">
          <a:xfrm>
            <a:off x="114300" y="-76200"/>
            <a:ext cx="1196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070D209-BFB6-4044-B371-7FDFC6F7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364" y="780494"/>
            <a:ext cx="9942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14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CF6B8-4103-4E72-9CEC-120607ACB937}"/>
              </a:ext>
            </a:extLst>
          </p:cNvPr>
          <p:cNvSpPr txBox="1"/>
          <p:nvPr/>
        </p:nvSpPr>
        <p:spPr>
          <a:xfrm>
            <a:off x="5143819" y="1580862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4CD80-43E9-4F87-90EE-6492F8FD7CF1}"/>
              </a:ext>
            </a:extLst>
          </p:cNvPr>
          <p:cNvSpPr txBox="1"/>
          <p:nvPr/>
        </p:nvSpPr>
        <p:spPr>
          <a:xfrm>
            <a:off x="4209449" y="2484943"/>
            <a:ext cx="7250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HP001 4 hàng" panose="020B0603050302020204" pitchFamily="34" charset="0"/>
              </a:rPr>
              <a:t>38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356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491493" y="0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649799" y="5449303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26791" y="2136011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48 352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2544255" y="2688461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21 026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506276" y="3193563"/>
            <a:ext cx="5318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3262002" y="3197035"/>
            <a:ext cx="29714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3039177" y="3200345"/>
            <a:ext cx="3680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490279" y="3191700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631040" y="3197399"/>
            <a:ext cx="565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2490279" y="3191699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2261679" y="2596387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+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683495" y="246774"/>
            <a:ext cx="5776246" cy="1295831"/>
            <a:chOff x="2814891" y="530579"/>
            <a:chExt cx="3933131" cy="2141684"/>
          </a:xfrm>
        </p:grpSpPr>
        <p:sp>
          <p:nvSpPr>
            <p:cNvPr id="44" name="Rounded Rectangular Callout 43"/>
            <p:cNvSpPr/>
            <p:nvPr/>
          </p:nvSpPr>
          <p:spPr>
            <a:xfrm>
              <a:off x="2814891" y="551445"/>
              <a:ext cx="3134749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 Box 246"/>
            <p:cNvSpPr txBox="1">
              <a:spLocks noChangeArrowheads="1"/>
            </p:cNvSpPr>
            <p:nvPr/>
          </p:nvSpPr>
          <p:spPr bwMode="auto">
            <a:xfrm>
              <a:off x="3028553" y="530579"/>
              <a:ext cx="3719469" cy="194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a. 48 352 + 21 026 = ?</a:t>
              </a:r>
            </a:p>
          </p:txBody>
        </p:sp>
      </p:grp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4356772" y="1602601"/>
            <a:ext cx="6874577" cy="3392269"/>
          </a:xfrm>
          <a:prstGeom prst="wedgeRoundRectCallout">
            <a:avLst>
              <a:gd name="adj1" fmla="val -54534"/>
              <a:gd name="adj2" fmla="val -625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459449" y="1633066"/>
            <a:ext cx="7214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600" b="1" i="1" dirty="0" err="1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3600" b="1" i="1" dirty="0">
                <a:solidFill>
                  <a:srgbClr val="EC34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5195234" y="2176141"/>
            <a:ext cx="5563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5215330" y="2662784"/>
            <a:ext cx="5564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5190637" y="3165888"/>
            <a:ext cx="5568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52" name="Text Box 44"/>
          <p:cNvSpPr txBox="1">
            <a:spLocks noChangeArrowheads="1"/>
          </p:cNvSpPr>
          <p:nvPr/>
        </p:nvSpPr>
        <p:spPr bwMode="auto">
          <a:xfrm>
            <a:off x="5210817" y="3698448"/>
            <a:ext cx="52581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237551" y="4233776"/>
            <a:ext cx="5499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700508" y="4183674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45" y="4829675"/>
            <a:ext cx="6352013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3126255" y="5435280"/>
            <a:ext cx="54421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48 352 + 21 026 = 69 378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48" grpId="0"/>
      <p:bldP spid="49" grpId="0"/>
      <p:bldP spid="51" grpId="0"/>
      <p:bldP spid="52" grpId="0"/>
      <p:bldP spid="53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377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562348" y="279755"/>
            <a:ext cx="11182806" cy="665170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-93306" y="4742922"/>
            <a:ext cx="2304661" cy="22923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310530" y="-669676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9447553" y="5529617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8115007" y="-527617"/>
            <a:ext cx="4579358" cy="2637183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659245" y="2127392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367 859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676709" y="2679842"/>
            <a:ext cx="1711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541 728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2824129" y="3139383"/>
            <a:ext cx="531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592030" y="3139384"/>
            <a:ext cx="36545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2356966" y="3137120"/>
            <a:ext cx="6032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1855346" y="3136420"/>
            <a:ext cx="36903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2091144" y="2657320"/>
            <a:ext cx="4164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1684005" y="3191029"/>
            <a:ext cx="1430686" cy="1004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4038088" y="537400"/>
            <a:ext cx="576146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3960304" y="415158"/>
            <a:ext cx="868243" cy="101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3895215" y="1762950"/>
            <a:ext cx="966118" cy="100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4030158" y="2067748"/>
            <a:ext cx="720820" cy="101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rgbClr val="0000FF"/>
              </a:solidFill>
            </a:endParaRP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060317" y="3583813"/>
            <a:ext cx="882362" cy="100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6000">
              <a:solidFill>
                <a:schemeClr val="hlink"/>
              </a:solidFill>
            </a:endParaRPr>
          </a:p>
        </p:txBody>
      </p:sp>
      <p:sp>
        <p:nvSpPr>
          <p:cNvPr id="38" name="Text Box 53"/>
          <p:cNvSpPr txBox="1">
            <a:spLocks noChangeArrowheads="1"/>
          </p:cNvSpPr>
          <p:nvPr/>
        </p:nvSpPr>
        <p:spPr bwMode="auto">
          <a:xfrm>
            <a:off x="1394133" y="2587768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3596251" y="1583873"/>
            <a:ext cx="7368888" cy="3515252"/>
          </a:xfrm>
          <a:prstGeom prst="wedgeRoundRectCallout">
            <a:avLst>
              <a:gd name="adj1" fmla="val -54865"/>
              <a:gd name="adj2" fmla="val -1016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47" name="Text Box 30"/>
          <p:cNvSpPr txBox="1">
            <a:spLocks noChangeArrowheads="1"/>
          </p:cNvSpPr>
          <p:nvPr/>
        </p:nvSpPr>
        <p:spPr bwMode="auto">
          <a:xfrm>
            <a:off x="4286729" y="1565216"/>
            <a:ext cx="609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Cộng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 sang </a:t>
            </a:r>
            <a:r>
              <a:rPr lang="en-US" altLang="en-US" b="1" i="1" dirty="0" err="1">
                <a:solidFill>
                  <a:srgbClr val="EC3476"/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b="1" i="1" dirty="0">
                <a:solidFill>
                  <a:srgbClr val="EC3476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5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498262" y="4263988"/>
            <a:ext cx="1715670" cy="2226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49" y="4820511"/>
            <a:ext cx="6990478" cy="1877731"/>
          </a:xfrm>
          <a:prstGeom prst="rect">
            <a:avLst/>
          </a:prstGeom>
        </p:spPr>
      </p:pic>
      <p:sp>
        <p:nvSpPr>
          <p:cNvPr id="56" name="Text Box 48"/>
          <p:cNvSpPr txBox="1">
            <a:spLocks noChangeArrowheads="1"/>
          </p:cNvSpPr>
          <p:nvPr/>
        </p:nvSpPr>
        <p:spPr bwMode="auto">
          <a:xfrm>
            <a:off x="2578340" y="5389598"/>
            <a:ext cx="61847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367 859 + 541 728  = 909 587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1634359" y="3149472"/>
            <a:ext cx="38180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grpSp>
        <p:nvGrpSpPr>
          <p:cNvPr id="39" name="Group 34"/>
          <p:cNvGrpSpPr>
            <a:grpSpLocks/>
          </p:cNvGrpSpPr>
          <p:nvPr/>
        </p:nvGrpSpPr>
        <p:grpSpPr bwMode="auto">
          <a:xfrm>
            <a:off x="3398843" y="342900"/>
            <a:ext cx="5972334" cy="2244726"/>
            <a:chOff x="2112" y="1050"/>
            <a:chExt cx="1928" cy="1414"/>
          </a:xfrm>
        </p:grpSpPr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112" y="1050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2264" y="2096"/>
              <a:ext cx="177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42" name="Group 37"/>
          <p:cNvGrpSpPr>
            <a:grpSpLocks/>
          </p:cNvGrpSpPr>
          <p:nvPr/>
        </p:nvGrpSpPr>
        <p:grpSpPr bwMode="auto">
          <a:xfrm>
            <a:off x="3107284" y="608214"/>
            <a:ext cx="7883442" cy="2425223"/>
            <a:chOff x="2118" y="1314"/>
            <a:chExt cx="1641" cy="1599"/>
          </a:xfrm>
        </p:grpSpPr>
        <p:sp>
          <p:nvSpPr>
            <p:cNvPr id="50" name="Text Box 38"/>
            <p:cNvSpPr txBox="1">
              <a:spLocks noChangeArrowheads="1"/>
            </p:cNvSpPr>
            <p:nvPr/>
          </p:nvSpPr>
          <p:spPr bwMode="auto">
            <a:xfrm>
              <a:off x="2118" y="1314"/>
              <a:ext cx="289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39"/>
            <p:cNvSpPr txBox="1">
              <a:spLocks noChangeArrowheads="1"/>
            </p:cNvSpPr>
            <p:nvPr/>
          </p:nvSpPr>
          <p:spPr bwMode="auto">
            <a:xfrm>
              <a:off x="2271" y="2527"/>
              <a:ext cx="1488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8.</a:t>
              </a:r>
            </a:p>
          </p:txBody>
        </p:sp>
      </p:grpSp>
      <p:grpSp>
        <p:nvGrpSpPr>
          <p:cNvPr id="57" name="Group 40"/>
          <p:cNvGrpSpPr>
            <a:grpSpLocks/>
          </p:cNvGrpSpPr>
          <p:nvPr/>
        </p:nvGrpSpPr>
        <p:grpSpPr bwMode="auto">
          <a:xfrm>
            <a:off x="3195638" y="1420438"/>
            <a:ext cx="6983927" cy="2136121"/>
            <a:chOff x="2119" y="1575"/>
            <a:chExt cx="1554" cy="1804"/>
          </a:xfrm>
        </p:grpSpPr>
        <p:sp>
          <p:nvSpPr>
            <p:cNvPr id="58" name="Text Box 41"/>
            <p:cNvSpPr txBox="1">
              <a:spLocks noChangeArrowheads="1"/>
            </p:cNvSpPr>
            <p:nvPr/>
          </p:nvSpPr>
          <p:spPr bwMode="auto">
            <a:xfrm>
              <a:off x="2119" y="1575"/>
              <a:ext cx="287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42"/>
            <p:cNvSpPr txBox="1">
              <a:spLocks noChangeArrowheads="1"/>
            </p:cNvSpPr>
            <p:nvPr/>
          </p:nvSpPr>
          <p:spPr bwMode="auto">
            <a:xfrm>
              <a:off x="2274" y="2873"/>
              <a:ext cx="1399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   </a:t>
              </a:r>
            </a:p>
          </p:txBody>
        </p:sp>
      </p:grpSp>
      <p:grpSp>
        <p:nvGrpSpPr>
          <p:cNvPr id="60" name="Group 43"/>
          <p:cNvGrpSpPr>
            <a:grpSpLocks/>
          </p:cNvGrpSpPr>
          <p:nvPr/>
        </p:nvGrpSpPr>
        <p:grpSpPr bwMode="auto">
          <a:xfrm>
            <a:off x="3481389" y="2001835"/>
            <a:ext cx="7180845" cy="2021977"/>
            <a:chOff x="2118" y="2035"/>
            <a:chExt cx="1692" cy="1214"/>
          </a:xfrm>
        </p:grpSpPr>
        <p:sp>
          <p:nvSpPr>
            <p:cNvPr id="61" name="Text Box 44"/>
            <p:cNvSpPr txBox="1">
              <a:spLocks noChangeArrowheads="1"/>
            </p:cNvSpPr>
            <p:nvPr/>
          </p:nvSpPr>
          <p:spPr bwMode="auto">
            <a:xfrm>
              <a:off x="2118" y="2035"/>
              <a:ext cx="24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5"/>
            <p:cNvSpPr txBox="1">
              <a:spLocks noChangeArrowheads="1"/>
            </p:cNvSpPr>
            <p:nvPr/>
          </p:nvSpPr>
          <p:spPr bwMode="auto">
            <a:xfrm>
              <a:off x="2216" y="2898"/>
              <a:ext cx="1594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3" name="Group 46"/>
          <p:cNvGrpSpPr>
            <a:grpSpLocks/>
          </p:cNvGrpSpPr>
          <p:nvPr/>
        </p:nvGrpSpPr>
        <p:grpSpPr bwMode="auto">
          <a:xfrm>
            <a:off x="3341688" y="2476500"/>
            <a:ext cx="6877913" cy="2045145"/>
            <a:chOff x="2126" y="2152"/>
            <a:chExt cx="1727" cy="1297"/>
          </a:xfrm>
        </p:grpSpPr>
        <p:sp>
          <p:nvSpPr>
            <p:cNvPr id="64" name="Text Box 47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 Box 48"/>
            <p:cNvSpPr txBox="1">
              <a:spLocks noChangeArrowheads="1"/>
            </p:cNvSpPr>
            <p:nvPr/>
          </p:nvSpPr>
          <p:spPr bwMode="auto">
            <a:xfrm>
              <a:off x="2269" y="3078"/>
              <a:ext cx="15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</a:t>
              </a:r>
            </a:p>
          </p:txBody>
        </p:sp>
      </p:grpSp>
      <p:grpSp>
        <p:nvGrpSpPr>
          <p:cNvPr id="66" name="Group 49"/>
          <p:cNvGrpSpPr>
            <a:grpSpLocks/>
          </p:cNvGrpSpPr>
          <p:nvPr/>
        </p:nvGrpSpPr>
        <p:grpSpPr bwMode="auto">
          <a:xfrm>
            <a:off x="3770314" y="3021413"/>
            <a:ext cx="7189422" cy="2031200"/>
            <a:chOff x="2126" y="2152"/>
            <a:chExt cx="1619" cy="1356"/>
          </a:xfrm>
        </p:grpSpPr>
        <p:sp>
          <p:nvSpPr>
            <p:cNvPr id="67" name="Text Box 50"/>
            <p:cNvSpPr txBox="1">
              <a:spLocks noChangeArrowheads="1"/>
            </p:cNvSpPr>
            <p:nvPr/>
          </p:nvSpPr>
          <p:spPr bwMode="auto">
            <a:xfrm>
              <a:off x="2126" y="2152"/>
              <a:ext cx="288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 Box 51"/>
            <p:cNvSpPr txBox="1">
              <a:spLocks noChangeArrowheads="1"/>
            </p:cNvSpPr>
            <p:nvPr/>
          </p:nvSpPr>
          <p:spPr bwMode="auto">
            <a:xfrm>
              <a:off x="2161" y="3118"/>
              <a:ext cx="15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</a:t>
              </a: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84153" y="169105"/>
            <a:ext cx="5494268" cy="1229638"/>
            <a:chOff x="3487826" y="568155"/>
            <a:chExt cx="4213804" cy="2334474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3487826" y="781811"/>
              <a:ext cx="4213804" cy="2120818"/>
            </a:xfrm>
            <a:prstGeom prst="wedgeRoundRectCallout">
              <a:avLst>
                <a:gd name="adj1" fmla="val -47564"/>
                <a:gd name="adj2" fmla="val 169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 Box 246"/>
            <p:cNvSpPr txBox="1">
              <a:spLocks noChangeArrowheads="1"/>
            </p:cNvSpPr>
            <p:nvPr/>
          </p:nvSpPr>
          <p:spPr bwMode="auto">
            <a:xfrm>
              <a:off x="3878092" y="568155"/>
              <a:ext cx="3719469" cy="1949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rồi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tính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b. 367 859 + 541 728 = ?</a:t>
              </a:r>
              <a:endParaRPr lang="en-US" alt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1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38" grpId="0"/>
      <p:bldP spid="46" grpId="0" animBg="1"/>
      <p:bldP spid="47" grpId="0"/>
      <p:bldP spid="56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</TotalTime>
  <Words>656</Words>
  <Application>Microsoft Office PowerPoint</Application>
  <PresentationFormat>Widescreen</PresentationFormat>
  <Paragraphs>142</Paragraphs>
  <Slides>17</Slides>
  <Notes>11</Notes>
  <HiddenSlides>0</HiddenSlides>
  <MMClips>9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UTM A&amp;S Graceland</vt:lpstr>
      <vt:lpstr>等线</vt:lpstr>
      <vt:lpstr>Calibri</vt:lpstr>
      <vt:lpstr>Arial</vt:lpstr>
      <vt:lpstr>VNI-Times</vt:lpstr>
      <vt:lpstr>UTM Charlemagne</vt:lpstr>
      <vt:lpstr>.VnTime</vt:lpstr>
      <vt:lpstr>HP001 4 hàng</vt:lpstr>
      <vt:lpstr>UTM Azuki</vt:lpstr>
      <vt:lpstr>UTM Than Chien Tranh</vt:lpstr>
      <vt:lpstr>Times New Roman</vt:lpstr>
      <vt:lpstr>微软雅黑</vt:lpstr>
      <vt:lpstr>Calibri Light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cp:lastModifiedBy>Phan Thị Hà Thu</cp:lastModifiedBy>
  <cp:revision>79</cp:revision>
  <dcterms:created xsi:type="dcterms:W3CDTF">2017-08-18T03:02:00Z</dcterms:created>
  <dcterms:modified xsi:type="dcterms:W3CDTF">2021-10-13T14:07:03Z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