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media/audio2.wav" ContentType="audio/wav"/>
  <Override PartName="/ppt/media/audio3.wav" ContentType="audio/wav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7" r:id="rId2"/>
    <p:sldMasterId id="2147483719" r:id="rId3"/>
  </p:sldMasterIdLst>
  <p:notesMasterIdLst>
    <p:notesMasterId r:id="rId39"/>
  </p:notesMasterIdLst>
  <p:sldIdLst>
    <p:sldId id="470" r:id="rId4"/>
    <p:sldId id="512" r:id="rId5"/>
    <p:sldId id="513" r:id="rId6"/>
    <p:sldId id="514" r:id="rId7"/>
    <p:sldId id="515" r:id="rId8"/>
    <p:sldId id="516" r:id="rId9"/>
    <p:sldId id="538" r:id="rId10"/>
    <p:sldId id="353" r:id="rId11"/>
    <p:sldId id="473" r:id="rId12"/>
    <p:sldId id="518" r:id="rId13"/>
    <p:sldId id="352" r:id="rId14"/>
    <p:sldId id="517" r:id="rId15"/>
    <p:sldId id="520" r:id="rId16"/>
    <p:sldId id="519" r:id="rId17"/>
    <p:sldId id="521" r:id="rId18"/>
    <p:sldId id="522" r:id="rId19"/>
    <p:sldId id="523" r:id="rId20"/>
    <p:sldId id="524" r:id="rId21"/>
    <p:sldId id="529" r:id="rId22"/>
    <p:sldId id="528" r:id="rId23"/>
    <p:sldId id="525" r:id="rId24"/>
    <p:sldId id="531" r:id="rId25"/>
    <p:sldId id="530" r:id="rId26"/>
    <p:sldId id="526" r:id="rId27"/>
    <p:sldId id="527" r:id="rId28"/>
    <p:sldId id="532" r:id="rId29"/>
    <p:sldId id="533" r:id="rId30"/>
    <p:sldId id="534" r:id="rId31"/>
    <p:sldId id="312" r:id="rId32"/>
    <p:sldId id="313" r:id="rId33"/>
    <p:sldId id="314" r:id="rId34"/>
    <p:sldId id="315" r:id="rId35"/>
    <p:sldId id="535" r:id="rId36"/>
    <p:sldId id="536" r:id="rId37"/>
    <p:sldId id="297" r:id="rId38"/>
  </p:sldIdLst>
  <p:sldSz cx="12190413" cy="6859588"/>
  <p:notesSz cx="6858000" cy="9144000"/>
  <p:custDataLst>
    <p:tags r:id="rId4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7442"/>
    <a:srgbClr val="46B29B"/>
    <a:srgbClr val="F39C32"/>
    <a:srgbClr val="45C5A4"/>
    <a:srgbClr val="3296A8"/>
    <a:srgbClr val="6D8AAB"/>
    <a:srgbClr val="31709C"/>
    <a:srgbClr val="7697B3"/>
    <a:srgbClr val="6FA094"/>
    <a:srgbClr val="94BC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44" autoAdjust="0"/>
    <p:restoredTop sz="97778" autoAdjust="0"/>
  </p:normalViewPr>
  <p:slideViewPr>
    <p:cSldViewPr snapToGrid="0" showGuides="1">
      <p:cViewPr varScale="1">
        <p:scale>
          <a:sx n="66" d="100"/>
          <a:sy n="66" d="100"/>
        </p:scale>
        <p:origin x="72" y="60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tags" Target="tags/tag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2C8C0-A3D3-487B-AECC-CB6663EAE28D}" type="datetimeFigureOut">
              <a:rPr lang="zh-CN" altLang="en-US" smtClean="0"/>
              <a:t>2021/10/26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9D3E0-124D-4DFF-AE99-4EA4CC201D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1777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10328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43204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920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82016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17525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8837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17325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5D64BDAE-7B44-4081-80D3-6B74405FC0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DEFA06F-F2FF-4677-ABDE-F181ECED923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E61D21F7-28F6-4E59-ADFF-69389A36E45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555B22E7-8A97-4412-8FC7-8BA5A46DE2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vi-V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F3FC92E7-FF73-4ED2-9ADD-464E3142D9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FA1FC6C-BD1B-4EF0-AFF6-D3DDDDBCEAB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30DDBF30-C374-4553-956E-937F7B99E1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3D517EBE-E098-4E9B-8EE1-C78D69F61E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vi-V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A7B55EE9-B94C-42E4-859B-73D0A32A11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2E8270B-7D80-43E8-8A06-8C85F6462CD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4F76E061-98A7-425A-9CD1-8B47D9435C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1EF6E01F-ACF8-4EE1-B871-C66CA30917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vi-V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0200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802" y="1122624"/>
            <a:ext cx="9142810" cy="23881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802" y="3602873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6915558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770020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092" y="365209"/>
            <a:ext cx="7733293" cy="581318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2723526"/>
      </p:ext>
    </p:extLst>
  </p:cSld>
  <p:clrMapOvr>
    <a:masterClrMapping/>
  </p:clrMapOvr>
  <p:transition spd="med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0390979"/>
      </p:ext>
    </p:extLst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125951"/>
      </p:ext>
    </p:extLst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1" y="2130919"/>
            <a:ext cx="10361851" cy="14703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2" y="3887100"/>
            <a:ext cx="8533289" cy="1753006"/>
          </a:xfrm>
        </p:spPr>
        <p:txBody>
          <a:bodyPr/>
          <a:lstStyle>
            <a:lvl1pPr marL="0" indent="0" algn="ctr">
              <a:buNone/>
              <a:defRPr/>
            </a:lvl1pPr>
            <a:lvl2pPr marL="457291" indent="0" algn="ctr">
              <a:buNone/>
              <a:defRPr/>
            </a:lvl2pPr>
            <a:lvl3pPr marL="914583" indent="0" algn="ctr">
              <a:buNone/>
              <a:defRPr/>
            </a:lvl3pPr>
            <a:lvl4pPr marL="1371874" indent="0" algn="ctr">
              <a:buNone/>
              <a:defRPr/>
            </a:lvl4pPr>
            <a:lvl5pPr marL="1829166" indent="0" algn="ctr">
              <a:buNone/>
              <a:defRPr/>
            </a:lvl5pPr>
            <a:lvl6pPr marL="2286457" indent="0" algn="ctr">
              <a:buNone/>
              <a:defRPr/>
            </a:lvl6pPr>
            <a:lvl7pPr marL="2743749" indent="0" algn="ctr">
              <a:buNone/>
              <a:defRPr/>
            </a:lvl7pPr>
            <a:lvl8pPr marL="3201040" indent="0" algn="ctr">
              <a:buNone/>
              <a:defRPr/>
            </a:lvl8pPr>
            <a:lvl9pPr marL="365833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E238061-56EB-488C-BA77-B8BC8FB400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E02FC74-6F96-490F-9B26-41B40ED70B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32CAAB2-382C-4872-9F78-C8DC2773DF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AD45E-E9D0-42A1-9828-83702E41BE27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5476807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D03CBC3-C7A3-449D-8AD1-D1CA7A9DEA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7C7CED9-AB11-4F83-8BCA-0A8103C69C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F69827E-9164-4A05-9D5A-27E93D2770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CEA5AB-420F-4D68-B07B-5CA362036DEE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9585304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59" y="4407921"/>
            <a:ext cx="10361851" cy="1362390"/>
          </a:xfrm>
        </p:spPr>
        <p:txBody>
          <a:bodyPr anchor="t"/>
          <a:lstStyle>
            <a:lvl1pPr algn="l">
              <a:defRPr sz="4001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59" y="2907387"/>
            <a:ext cx="10361851" cy="1500534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91" indent="0">
              <a:buNone/>
              <a:defRPr sz="1800"/>
            </a:lvl2pPr>
            <a:lvl3pPr marL="914583" indent="0">
              <a:buNone/>
              <a:defRPr sz="1600"/>
            </a:lvl3pPr>
            <a:lvl4pPr marL="1371874" indent="0">
              <a:buNone/>
              <a:defRPr sz="1400"/>
            </a:lvl4pPr>
            <a:lvl5pPr marL="1829166" indent="0">
              <a:buNone/>
              <a:defRPr sz="1400"/>
            </a:lvl5pPr>
            <a:lvl6pPr marL="2286457" indent="0">
              <a:buNone/>
              <a:defRPr sz="1400"/>
            </a:lvl6pPr>
            <a:lvl7pPr marL="2743749" indent="0">
              <a:buNone/>
              <a:defRPr sz="1400"/>
            </a:lvl7pPr>
            <a:lvl8pPr marL="3201040" indent="0">
              <a:buNone/>
              <a:defRPr sz="1400"/>
            </a:lvl8pPr>
            <a:lvl9pPr marL="3658332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1960E03-9050-493D-B0EB-84182220E7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790D432-8497-42EF-9A82-ACF978A00C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F6920C9-38AF-410D-9AAE-F8D54FB623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5F788E-0BC8-4558-886F-67C51CA8E625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1783002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1" y="1600571"/>
            <a:ext cx="5384099" cy="4527011"/>
          </a:xfrm>
        </p:spPr>
        <p:txBody>
          <a:bodyPr/>
          <a:lstStyle>
            <a:lvl1pPr>
              <a:defRPr sz="280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3" y="1600571"/>
            <a:ext cx="5384099" cy="4527011"/>
          </a:xfrm>
        </p:spPr>
        <p:txBody>
          <a:bodyPr/>
          <a:lstStyle>
            <a:lvl1pPr>
              <a:defRPr sz="280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3F7828-D578-4738-B8CC-D0E5AC6BD1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BF40372-FCD7-4473-889D-4EA4CD51EC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42D13F1-B2EE-4A14-840F-16889D8519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3F3B6E-0C6D-47E2-9FAE-52763241D76D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2839959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535469"/>
            <a:ext cx="5386216" cy="63991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91" indent="0">
              <a:buNone/>
              <a:defRPr sz="2000" b="1"/>
            </a:lvl2pPr>
            <a:lvl3pPr marL="914583" indent="0">
              <a:buNone/>
              <a:defRPr sz="1800" b="1"/>
            </a:lvl3pPr>
            <a:lvl4pPr marL="1371874" indent="0">
              <a:buNone/>
              <a:defRPr sz="1600" b="1"/>
            </a:lvl4pPr>
            <a:lvl5pPr marL="1829166" indent="0">
              <a:buNone/>
              <a:defRPr sz="1600" b="1"/>
            </a:lvl5pPr>
            <a:lvl6pPr marL="2286457" indent="0">
              <a:buNone/>
              <a:defRPr sz="1600" b="1"/>
            </a:lvl6pPr>
            <a:lvl7pPr marL="2743749" indent="0">
              <a:buNone/>
              <a:defRPr sz="1600" b="1"/>
            </a:lvl7pPr>
            <a:lvl8pPr marL="3201040" indent="0">
              <a:buNone/>
              <a:defRPr sz="1600" b="1"/>
            </a:lvl8pPr>
            <a:lvl9pPr marL="365833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1" y="2175379"/>
            <a:ext cx="5386216" cy="395220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1" y="1535469"/>
            <a:ext cx="5388332" cy="63991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91" indent="0">
              <a:buNone/>
              <a:defRPr sz="2000" b="1"/>
            </a:lvl2pPr>
            <a:lvl3pPr marL="914583" indent="0">
              <a:buNone/>
              <a:defRPr sz="1800" b="1"/>
            </a:lvl3pPr>
            <a:lvl4pPr marL="1371874" indent="0">
              <a:buNone/>
              <a:defRPr sz="1600" b="1"/>
            </a:lvl4pPr>
            <a:lvl5pPr marL="1829166" indent="0">
              <a:buNone/>
              <a:defRPr sz="1600" b="1"/>
            </a:lvl5pPr>
            <a:lvl6pPr marL="2286457" indent="0">
              <a:buNone/>
              <a:defRPr sz="1600" b="1"/>
            </a:lvl6pPr>
            <a:lvl7pPr marL="2743749" indent="0">
              <a:buNone/>
              <a:defRPr sz="1600" b="1"/>
            </a:lvl7pPr>
            <a:lvl8pPr marL="3201040" indent="0">
              <a:buNone/>
              <a:defRPr sz="1600" b="1"/>
            </a:lvl8pPr>
            <a:lvl9pPr marL="365833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1" y="2175379"/>
            <a:ext cx="5388332" cy="395220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51EA2B1-398F-4D81-8C32-B456656E07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37EB728-5C65-46DF-8741-AC74E5C42F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97CF55C-5E2C-43C9-8E20-D645508DD3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B456C7-CD51-4813-8793-7E375558925F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9919357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7EF0D95-B7BA-4D59-B78E-E03E2171CE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B2EE520-62DA-4353-8620-3F5A147452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A2E050F-E1A8-4562-B25C-0B9D2ECFB6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99F28F-8BB4-4CB9-8911-67062937463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492060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678660"/>
      </p:ext>
    </p:extLst>
  </p:cSld>
  <p:clrMapOvr>
    <a:masterClrMapping/>
  </p:clrMapOvr>
  <p:transition spd="med">
    <p:pull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2A4B356-85AA-446E-850E-D83D076F5F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6688CC7-B16C-459A-937C-E8468045D5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A2D4385-B4FF-450F-8AD3-DC28A99DFE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6A5EE4-180B-4CD7-9BAC-05874D4FC998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7922246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3113"/>
            <a:ext cx="4010562" cy="116231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114"/>
            <a:ext cx="6814779" cy="5854468"/>
          </a:xfrm>
        </p:spPr>
        <p:txBody>
          <a:bodyPr/>
          <a:lstStyle>
            <a:lvl1pPr>
              <a:defRPr sz="3201"/>
            </a:lvl1pPr>
            <a:lvl2pPr>
              <a:defRPr sz="2801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1" y="1435433"/>
            <a:ext cx="4010562" cy="4692149"/>
          </a:xfrm>
        </p:spPr>
        <p:txBody>
          <a:bodyPr/>
          <a:lstStyle>
            <a:lvl1pPr marL="0" indent="0">
              <a:buNone/>
              <a:defRPr sz="1400"/>
            </a:lvl1pPr>
            <a:lvl2pPr marL="457291" indent="0">
              <a:buNone/>
              <a:defRPr sz="1200"/>
            </a:lvl2pPr>
            <a:lvl3pPr marL="914583" indent="0">
              <a:buNone/>
              <a:defRPr sz="1000"/>
            </a:lvl3pPr>
            <a:lvl4pPr marL="1371874" indent="0">
              <a:buNone/>
              <a:defRPr sz="900"/>
            </a:lvl4pPr>
            <a:lvl5pPr marL="1829166" indent="0">
              <a:buNone/>
              <a:defRPr sz="900"/>
            </a:lvl5pPr>
            <a:lvl6pPr marL="2286457" indent="0">
              <a:buNone/>
              <a:defRPr sz="900"/>
            </a:lvl6pPr>
            <a:lvl7pPr marL="2743749" indent="0">
              <a:buNone/>
              <a:defRPr sz="900"/>
            </a:lvl7pPr>
            <a:lvl8pPr marL="3201040" indent="0">
              <a:buNone/>
              <a:defRPr sz="900"/>
            </a:lvl8pPr>
            <a:lvl9pPr marL="365833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5C8A98-B06A-44CE-958A-486BF59BDD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D989D9-DE62-48F6-BB98-F35939E801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A0ABEFB-D1B7-49E7-911F-FC50D0D693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3A49F6-F0A9-4EF9-8C16-57449C475AC9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7711690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1712"/>
            <a:ext cx="7314248" cy="56686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917"/>
            <a:ext cx="7314248" cy="4115753"/>
          </a:xfrm>
        </p:spPr>
        <p:txBody>
          <a:bodyPr/>
          <a:lstStyle>
            <a:lvl1pPr marL="0" indent="0">
              <a:buNone/>
              <a:defRPr sz="3201"/>
            </a:lvl1pPr>
            <a:lvl2pPr marL="457291" indent="0">
              <a:buNone/>
              <a:defRPr sz="2801"/>
            </a:lvl2pPr>
            <a:lvl3pPr marL="914583" indent="0">
              <a:buNone/>
              <a:defRPr sz="2400"/>
            </a:lvl3pPr>
            <a:lvl4pPr marL="1371874" indent="0">
              <a:buNone/>
              <a:defRPr sz="2000"/>
            </a:lvl4pPr>
            <a:lvl5pPr marL="1829166" indent="0">
              <a:buNone/>
              <a:defRPr sz="2000"/>
            </a:lvl5pPr>
            <a:lvl6pPr marL="2286457" indent="0">
              <a:buNone/>
              <a:defRPr sz="2000"/>
            </a:lvl6pPr>
            <a:lvl7pPr marL="2743749" indent="0">
              <a:buNone/>
              <a:defRPr sz="2000"/>
            </a:lvl7pPr>
            <a:lvl8pPr marL="3201040" indent="0">
              <a:buNone/>
              <a:defRPr sz="2000"/>
            </a:lvl8pPr>
            <a:lvl9pPr marL="3658332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8581"/>
            <a:ext cx="7314248" cy="805048"/>
          </a:xfrm>
        </p:spPr>
        <p:txBody>
          <a:bodyPr/>
          <a:lstStyle>
            <a:lvl1pPr marL="0" indent="0">
              <a:buNone/>
              <a:defRPr sz="1400"/>
            </a:lvl1pPr>
            <a:lvl2pPr marL="457291" indent="0">
              <a:buNone/>
              <a:defRPr sz="1200"/>
            </a:lvl2pPr>
            <a:lvl3pPr marL="914583" indent="0">
              <a:buNone/>
              <a:defRPr sz="1000"/>
            </a:lvl3pPr>
            <a:lvl4pPr marL="1371874" indent="0">
              <a:buNone/>
              <a:defRPr sz="900"/>
            </a:lvl4pPr>
            <a:lvl5pPr marL="1829166" indent="0">
              <a:buNone/>
              <a:defRPr sz="900"/>
            </a:lvl5pPr>
            <a:lvl6pPr marL="2286457" indent="0">
              <a:buNone/>
              <a:defRPr sz="900"/>
            </a:lvl6pPr>
            <a:lvl7pPr marL="2743749" indent="0">
              <a:buNone/>
              <a:defRPr sz="900"/>
            </a:lvl7pPr>
            <a:lvl8pPr marL="3201040" indent="0">
              <a:buNone/>
              <a:defRPr sz="900"/>
            </a:lvl8pPr>
            <a:lvl9pPr marL="365833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AE0827-4AD2-41D9-AAC6-3A38EBB529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AD0F5A-63BC-404A-B05C-5A6BF5B1D2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8E840F-C9F6-418D-BAC0-D48C9AA702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58398F-BF7D-4D59-924D-D987DC5F574A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6043857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826E0A2-47AB-4BD5-98D9-B374AD90F4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8A8B5CF-CFAF-4C46-87E3-373FC27685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8DAC8CA-5533-4C99-A441-A013A9CB90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26713-B0A1-4A0C-8C60-827B05A4955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6093052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49" y="274702"/>
            <a:ext cx="2742843" cy="58528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1" y="274702"/>
            <a:ext cx="8025355" cy="58528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39D330A-124D-4D65-B613-7308D9273F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8D60600-79A1-4DC7-89CC-F1346C8593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B25CCE1-F6DF-4470-9D15-567A81C789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24E648-73EA-4714-9F61-846777E7D1AA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4645322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802" y="1122623"/>
            <a:ext cx="9142810" cy="2388153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802" y="3602872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54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3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F39A7-E4ED-4E0D-B8A1-3929149979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11D2-A095-4DDE-A9B5-ACD2BAAF07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5138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F39A7-E4ED-4E0D-B8A1-3929149979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11D2-A095-4DDE-A9B5-ACD2BAAF07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6186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742" y="1710134"/>
            <a:ext cx="10514231" cy="2853398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742" y="4590526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5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F39A7-E4ED-4E0D-B8A1-3929149979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11D2-A095-4DDE-A9B5-ACD2BAAF07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0961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F39A7-E4ED-4E0D-B8A1-3929149979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11D2-A095-4DDE-A9B5-ACD2BAAF07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4840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679" y="365210"/>
            <a:ext cx="10514231" cy="132587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679" y="1681552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679" y="2505655"/>
            <a:ext cx="5157116" cy="3685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1397" y="1681552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1397" y="2505655"/>
            <a:ext cx="5182513" cy="3685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F39A7-E4ED-4E0D-B8A1-3929149979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11D2-A095-4DDE-A9B5-ACD2BAAF07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8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743" y="1710135"/>
            <a:ext cx="10514231" cy="285339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743" y="4590527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8261975"/>
      </p:ext>
    </p:extLst>
  </p:cSld>
  <p:clrMapOvr>
    <a:masterClrMapping/>
  </p:clrMapOvr>
  <p:transition spd="med">
    <p:pull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F39A7-E4ED-4E0D-B8A1-3929149979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11D2-A095-4DDE-A9B5-ACD2BAAF07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9160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F39A7-E4ED-4E0D-B8A1-3929149979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11D2-A095-4DDE-A9B5-ACD2BAAF07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7971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679" y="457306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2513" y="987654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679" y="2057876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154" indent="0">
              <a:buNone/>
              <a:defRPr sz="1400"/>
            </a:lvl2pPr>
            <a:lvl3pPr marL="914309" indent="0">
              <a:buNone/>
              <a:defRPr sz="1200"/>
            </a:lvl3pPr>
            <a:lvl4pPr marL="1371463" indent="0">
              <a:buNone/>
              <a:defRPr sz="1000"/>
            </a:lvl4pPr>
            <a:lvl5pPr marL="1828617" indent="0">
              <a:buNone/>
              <a:defRPr sz="1000"/>
            </a:lvl5pPr>
            <a:lvl6pPr marL="2285771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4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F39A7-E4ED-4E0D-B8A1-3929149979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11D2-A095-4DDE-A9B5-ACD2BAAF07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4000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679" y="457306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2513" y="987654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9" indent="0">
              <a:buNone/>
              <a:defRPr sz="2400"/>
            </a:lvl3pPr>
            <a:lvl4pPr marL="1371463" indent="0">
              <a:buNone/>
              <a:defRPr sz="2000"/>
            </a:lvl4pPr>
            <a:lvl5pPr marL="1828617" indent="0">
              <a:buNone/>
              <a:defRPr sz="2000"/>
            </a:lvl5pPr>
            <a:lvl6pPr marL="2285771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4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679" y="2057876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154" indent="0">
              <a:buNone/>
              <a:defRPr sz="1400"/>
            </a:lvl2pPr>
            <a:lvl3pPr marL="914309" indent="0">
              <a:buNone/>
              <a:defRPr sz="1200"/>
            </a:lvl3pPr>
            <a:lvl4pPr marL="1371463" indent="0">
              <a:buNone/>
              <a:defRPr sz="1000"/>
            </a:lvl4pPr>
            <a:lvl5pPr marL="1828617" indent="0">
              <a:buNone/>
              <a:defRPr sz="1000"/>
            </a:lvl5pPr>
            <a:lvl6pPr marL="2285771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4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F39A7-E4ED-4E0D-B8A1-3929149979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11D2-A095-4DDE-A9B5-ACD2BAAF07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3147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F39A7-E4ED-4E0D-B8A1-3929149979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11D2-A095-4DDE-A9B5-ACD2BAAF07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8181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091" y="365209"/>
            <a:ext cx="7733293" cy="581318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F39A7-E4ED-4E0D-B8A1-3929149979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11D2-A095-4DDE-A9B5-ACD2BAAF07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608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2021/10/26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8902318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80" y="365211"/>
            <a:ext cx="10514231" cy="132587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679" y="1681553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679" y="2505656"/>
            <a:ext cx="5157116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1398" y="1681553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1398" y="2505656"/>
            <a:ext cx="5182513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2021/10/26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9191107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2021/10/26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750460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2021/10/26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858109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2021/10/26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8435494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2021/10/26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6505172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092" y="365211"/>
            <a:ext cx="10514231" cy="132587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92" y="1826048"/>
            <a:ext cx="10514231" cy="4352346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88EF-52D1-4258-9BE5-BCD010C7D4DE}" type="datetimeFigureOut">
              <a:rPr lang="zh-CN" altLang="en-US" smtClean="0"/>
              <a:t>2021/10/26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13F332-62BD-4EDF-903A-61CEC86ED02E}"/>
              </a:ext>
            </a:extLst>
          </p:cNvPr>
          <p:cNvSpPr txBox="1"/>
          <p:nvPr userDrawn="1"/>
        </p:nvSpPr>
        <p:spPr>
          <a:xfrm>
            <a:off x="0" y="-4121"/>
            <a:ext cx="621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accent6">
                    <a:lumMod val="20000"/>
                    <a:lumOff val="80000"/>
                  </a:schemeClr>
                </a:solidFill>
                <a:latin typeface="UTM Mabella" panose="02040603050506020204" pitchFamily="18" charset="0"/>
              </a:rPr>
              <a:t>KTUTS</a:t>
            </a:r>
          </a:p>
        </p:txBody>
      </p:sp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FDC4D892-4A3E-48F7-BAB3-1DC19DE3E4EB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2798" y="9012952"/>
            <a:ext cx="1118607" cy="966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0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06" r:id="rId12"/>
    <p:sldLayoutId id="2147483705" r:id="rId13"/>
  </p:sldLayoutIdLst>
  <p:transition spd="med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0659C8E-ADB0-4393-A527-333DF6328C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521" y="274701"/>
            <a:ext cx="10971372" cy="1143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17F682D-E67A-40FB-B4AD-BB812ED723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521" y="1600571"/>
            <a:ext cx="10971372" cy="4527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E21E169-5A9E-4E41-8C5C-784FACB1BB1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521" y="6246671"/>
            <a:ext cx="2844430" cy="4763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1C7D4FE-D871-47F1-98A9-577733B2971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058" y="6246671"/>
            <a:ext cx="3860297" cy="4763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69D7EFC-9EBC-4ABA-BD16-E68352BA6CD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6463" y="6246671"/>
            <a:ext cx="2844430" cy="4763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FC99A8B0-2C6F-4FA6-B74B-D1A0A98EDC9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367837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1">
          <a:solidFill>
            <a:schemeClr val="tx2"/>
          </a:solidFill>
          <a:latin typeface="Times New Roman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1">
          <a:solidFill>
            <a:schemeClr val="tx2"/>
          </a:solidFill>
          <a:latin typeface="Times New Roman" pitchFamily="18" charset="0"/>
        </a:defRPr>
      </a:lvl5pPr>
      <a:lvl6pPr marL="457291" algn="ctr" rtl="0" fontAlgn="base">
        <a:spcBef>
          <a:spcPct val="0"/>
        </a:spcBef>
        <a:spcAft>
          <a:spcPct val="0"/>
        </a:spcAft>
        <a:defRPr sz="4401">
          <a:solidFill>
            <a:schemeClr val="tx2"/>
          </a:solidFill>
          <a:latin typeface="Arial" charset="0"/>
        </a:defRPr>
      </a:lvl6pPr>
      <a:lvl7pPr marL="914583" algn="ctr" rtl="0" fontAlgn="base">
        <a:spcBef>
          <a:spcPct val="0"/>
        </a:spcBef>
        <a:spcAft>
          <a:spcPct val="0"/>
        </a:spcAft>
        <a:defRPr sz="4401">
          <a:solidFill>
            <a:schemeClr val="tx2"/>
          </a:solidFill>
          <a:latin typeface="Arial" charset="0"/>
        </a:defRPr>
      </a:lvl7pPr>
      <a:lvl8pPr marL="1371874" algn="ctr" rtl="0" fontAlgn="base">
        <a:spcBef>
          <a:spcPct val="0"/>
        </a:spcBef>
        <a:spcAft>
          <a:spcPct val="0"/>
        </a:spcAft>
        <a:defRPr sz="4401">
          <a:solidFill>
            <a:schemeClr val="tx2"/>
          </a:solidFill>
          <a:latin typeface="Arial" charset="0"/>
        </a:defRPr>
      </a:lvl8pPr>
      <a:lvl9pPr marL="1829166" algn="ctr" rtl="0" fontAlgn="base">
        <a:spcBef>
          <a:spcPct val="0"/>
        </a:spcBef>
        <a:spcAft>
          <a:spcPct val="0"/>
        </a:spcAft>
        <a:defRPr sz="4401">
          <a:solidFill>
            <a:schemeClr val="tx2"/>
          </a:solidFill>
          <a:latin typeface="Arial" charset="0"/>
        </a:defRPr>
      </a:lvl9pPr>
    </p:titleStyle>
    <p:bodyStyle>
      <a:lvl1pPr marL="342969" indent="-342969" algn="l" rtl="0" eaLnBrk="0" fontAlgn="base" hangingPunct="0">
        <a:spcBef>
          <a:spcPct val="20000"/>
        </a:spcBef>
        <a:spcAft>
          <a:spcPct val="0"/>
        </a:spcAft>
        <a:buChar char="•"/>
        <a:defRPr sz="3201">
          <a:solidFill>
            <a:schemeClr val="tx1"/>
          </a:solidFill>
          <a:latin typeface="Times New Roman" pitchFamily="18" charset="0"/>
          <a:ea typeface="+mn-ea"/>
          <a:cs typeface="+mn-cs"/>
        </a:defRPr>
      </a:lvl1pPr>
      <a:lvl2pPr marL="743099" indent="-285807" algn="l" rtl="0" eaLnBrk="0" fontAlgn="base" hangingPunct="0">
        <a:spcBef>
          <a:spcPct val="20000"/>
        </a:spcBef>
        <a:spcAft>
          <a:spcPct val="0"/>
        </a:spcAft>
        <a:buChar char="–"/>
        <a:defRPr sz="2801">
          <a:solidFill>
            <a:schemeClr val="tx1"/>
          </a:solidFill>
          <a:latin typeface="Times New Roman" pitchFamily="18" charset="0"/>
        </a:defRPr>
      </a:lvl2pPr>
      <a:lvl3pPr marL="1143229" indent="-228646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Times New Roman" pitchFamily="18" charset="0"/>
        </a:defRPr>
      </a:lvl3pPr>
      <a:lvl4pPr marL="1600520" indent="-228646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811" indent="-228646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5103" indent="-22864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2394" indent="-22864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686" indent="-22864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977" indent="-22864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91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583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874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166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457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749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040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332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091" y="365210"/>
            <a:ext cx="10514231" cy="1325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091" y="1826048"/>
            <a:ext cx="10514231" cy="43523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091" y="6357822"/>
            <a:ext cx="2742843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3F39A7-E4ED-4E0D-B8A1-3929149979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075" y="6357822"/>
            <a:ext cx="4114264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9479" y="6357822"/>
            <a:ext cx="2742843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811D2-A095-4DDE-A9B5-ACD2BAAF07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798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l" defTabSz="914309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7" indent="-228577" algn="l" defTabSz="9143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3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6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4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6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notesSlide" Target="../notesSlides/notesSlide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3.wav"/><Relationship Id="rId7" Type="http://schemas.openxmlformats.org/officeDocument/2006/relationships/image" Target="../media/image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audio" Target="../media/audio4.wav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gif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3.wav"/><Relationship Id="rId7" Type="http://schemas.openxmlformats.org/officeDocument/2006/relationships/image" Target="../media/image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audio" Target="../media/audio4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3.wav"/><Relationship Id="rId7" Type="http://schemas.openxmlformats.org/officeDocument/2006/relationships/image" Target="../media/image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audio" Target="../media/audio4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3.wav"/><Relationship Id="rId7" Type="http://schemas.openxmlformats.org/officeDocument/2006/relationships/image" Target="../media/image1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audio" Target="../media/audio4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文字&#10;&#10;已生成极高可信度的说明">
            <a:extLst>
              <a:ext uri="{FF2B5EF4-FFF2-40B4-BE49-F238E27FC236}">
                <a16:creationId xmlns:a16="http://schemas.microsoft.com/office/drawing/2014/main" id="{30924C95-5B98-4874-BD41-47870EA7E6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2481"/>
            <a:ext cx="12190413" cy="685710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13" y="745298"/>
            <a:ext cx="10510684" cy="3406238"/>
          </a:xfrm>
          <a:prstGeom prst="rect">
            <a:avLst/>
          </a:prstGeom>
        </p:spPr>
      </p:pic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4735DFFE-2E0B-4666-B354-1CF2C4CB2767}"/>
              </a:ext>
            </a:extLst>
          </p:cNvPr>
          <p:cNvCxnSpPr>
            <a:cxnSpLocks/>
          </p:cNvCxnSpPr>
          <p:nvPr/>
        </p:nvCxnSpPr>
        <p:spPr>
          <a:xfrm flipV="1">
            <a:off x="6966565" y="4817942"/>
            <a:ext cx="1639206" cy="12664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029527" y="0"/>
            <a:ext cx="51789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ÁI MỘ A</a:t>
            </a:r>
          </a:p>
        </p:txBody>
      </p:sp>
      <p:sp>
        <p:nvSpPr>
          <p:cNvPr id="6" name="Rectangle 5"/>
          <p:cNvSpPr/>
          <p:nvPr/>
        </p:nvSpPr>
        <p:spPr>
          <a:xfrm>
            <a:off x="2721410" y="2648201"/>
            <a:ext cx="6441584" cy="150333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7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UTM Avo" panose="02040603050506020204" pitchFamily="18" charset="0"/>
              </a:rPr>
              <a:t>MÔN TOÁN LỚP 4</a:t>
            </a:r>
          </a:p>
        </p:txBody>
      </p:sp>
      <p:sp>
        <p:nvSpPr>
          <p:cNvPr id="13" name="TextBox 12"/>
          <p:cNvSpPr txBox="1"/>
          <p:nvPr/>
        </p:nvSpPr>
        <p:spPr>
          <a:xfrm rot="19642286">
            <a:off x="467490" y="453572"/>
            <a:ext cx="6543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  <a:latin typeface="UTM Penumbra" panose="02040603050506020204" pitchFamily="18" charset="0"/>
                <a:cs typeface="Times New Roman" panose="020206030504050203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146242499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6">
            <a:extLst>
              <a:ext uri="{FF2B5EF4-FFF2-40B4-BE49-F238E27FC236}">
                <a16:creationId xmlns:a16="http://schemas.microsoft.com/office/drawing/2014/main" id="{B0DD538D-D165-4B12-8B11-60174E3A94E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765372" y="-2615245"/>
            <a:ext cx="4571570" cy="112372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60690">
            <a:off x="573962" y="266218"/>
            <a:ext cx="2462691" cy="187773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19294763">
            <a:off x="824110" y="819910"/>
            <a:ext cx="196239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286827" y="1586210"/>
            <a:ext cx="7528658" cy="2763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12800" indent="-8128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70.</a:t>
            </a:r>
          </a:p>
          <a:p>
            <a:pPr algn="ctr">
              <a:spcBef>
                <a:spcPct val="20000"/>
              </a:spcBef>
            </a:pPr>
            <a:r>
              <a:rPr lang="en-US" alt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</a:t>
            </a:r>
          </a:p>
          <a:p>
            <a:pPr algn="ctr">
              <a:spcBef>
                <a:spcPct val="20000"/>
              </a:spcBef>
            </a:pPr>
            <a:r>
              <a:rPr lang="en-US" altLang="en-US" sz="5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</a:t>
            </a:r>
            <a:r>
              <a:rPr lang="en-US" alt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endParaRPr lang="en-US" altLang="en-US" sz="5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59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162" y="2566988"/>
            <a:ext cx="4292600" cy="429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83767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68" y="925582"/>
            <a:ext cx="10720234" cy="4765099"/>
          </a:xfrm>
          <a:prstGeom prst="rect">
            <a:avLst/>
          </a:prstGeom>
        </p:spPr>
      </p:pic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1697349" y="1257920"/>
            <a:ext cx="9142429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12800" indent="-8128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70.  </a:t>
            </a:r>
            <a:r>
              <a:rPr lang="en-US" alt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10. </a:t>
            </a:r>
            <a:r>
              <a:rPr lang="en-US" alt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endParaRPr lang="en-US" altLang="en-US" sz="40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3926605" y="1891458"/>
            <a:ext cx="1056084" cy="119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358269" y="2487392"/>
            <a:ext cx="62424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268563" y="2516119"/>
            <a:ext cx="2111816" cy="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949321" y="1856852"/>
            <a:ext cx="49879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8729358" y="1886035"/>
            <a:ext cx="121230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80" name="Group 79"/>
          <p:cNvGrpSpPr/>
          <p:nvPr/>
        </p:nvGrpSpPr>
        <p:grpSpPr>
          <a:xfrm>
            <a:off x="1383779" y="3077718"/>
            <a:ext cx="7181072" cy="1775092"/>
            <a:chOff x="1383779" y="3077718"/>
            <a:chExt cx="7181072" cy="1775092"/>
          </a:xfrm>
        </p:grpSpPr>
        <p:sp>
          <p:nvSpPr>
            <p:cNvPr id="19" name="Line 14"/>
            <p:cNvSpPr>
              <a:spLocks noChangeShapeType="1"/>
            </p:cNvSpPr>
            <p:nvPr/>
          </p:nvSpPr>
          <p:spPr bwMode="auto">
            <a:xfrm>
              <a:off x="3039589" y="3681321"/>
              <a:ext cx="0" cy="57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16"/>
            <p:cNvSpPr>
              <a:spLocks noChangeShapeType="1"/>
            </p:cNvSpPr>
            <p:nvPr/>
          </p:nvSpPr>
          <p:spPr bwMode="auto">
            <a:xfrm>
              <a:off x="3032446" y="4046706"/>
              <a:ext cx="0" cy="57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 Box 18"/>
            <p:cNvSpPr txBox="1">
              <a:spLocks noChangeArrowheads="1"/>
            </p:cNvSpPr>
            <p:nvPr/>
          </p:nvSpPr>
          <p:spPr bwMode="auto">
            <a:xfrm>
              <a:off x="1383779" y="3397399"/>
              <a:ext cx="189647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lớn</a:t>
              </a:r>
              <a:r>
                <a:rPr lang="en-US" alt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  <p:sp>
          <p:nvSpPr>
            <p:cNvPr id="24" name="Text Box 19"/>
            <p:cNvSpPr txBox="1">
              <a:spLocks noChangeArrowheads="1"/>
            </p:cNvSpPr>
            <p:nvPr/>
          </p:nvSpPr>
          <p:spPr bwMode="auto">
            <a:xfrm>
              <a:off x="1491889" y="3863925"/>
              <a:ext cx="172012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bé</a:t>
              </a:r>
              <a:r>
                <a:rPr lang="en-US" alt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  <p:sp>
          <p:nvSpPr>
            <p:cNvPr id="25" name="AutoShape 20"/>
            <p:cNvSpPr>
              <a:spLocks/>
            </p:cNvSpPr>
            <p:nvPr/>
          </p:nvSpPr>
          <p:spPr bwMode="auto">
            <a:xfrm rot="-5400000">
              <a:off x="4291788" y="2917713"/>
              <a:ext cx="295951" cy="2757488"/>
            </a:xfrm>
            <a:prstGeom prst="leftBrace">
              <a:avLst>
                <a:gd name="adj1" fmla="val 171786"/>
                <a:gd name="adj2" fmla="val 50000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" name="AutoShape 21"/>
            <p:cNvSpPr>
              <a:spLocks/>
            </p:cNvSpPr>
            <p:nvPr/>
          </p:nvSpPr>
          <p:spPr bwMode="auto">
            <a:xfrm rot="5400000" flipV="1">
              <a:off x="4971272" y="1536799"/>
              <a:ext cx="230563" cy="4051065"/>
            </a:xfrm>
            <a:prstGeom prst="leftBrace">
              <a:avLst>
                <a:gd name="adj1" fmla="val 162963"/>
                <a:gd name="adj2" fmla="val 49491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7" name="Line 22"/>
            <p:cNvSpPr>
              <a:spLocks noChangeShapeType="1"/>
            </p:cNvSpPr>
            <p:nvPr/>
          </p:nvSpPr>
          <p:spPr bwMode="auto">
            <a:xfrm>
              <a:off x="5875451" y="3709896"/>
              <a:ext cx="0" cy="3429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AutoShape 24"/>
            <p:cNvSpPr>
              <a:spLocks/>
            </p:cNvSpPr>
            <p:nvPr/>
          </p:nvSpPr>
          <p:spPr bwMode="auto">
            <a:xfrm rot="10800000">
              <a:off x="7405075" y="3328019"/>
              <a:ext cx="280887" cy="1071815"/>
            </a:xfrm>
            <a:prstGeom prst="leftBrace">
              <a:avLst>
                <a:gd name="adj1" fmla="val 50000"/>
                <a:gd name="adj2" fmla="val 50000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" name="Text Box 25"/>
            <p:cNvSpPr txBox="1">
              <a:spLocks noChangeArrowheads="1"/>
            </p:cNvSpPr>
            <p:nvPr/>
          </p:nvSpPr>
          <p:spPr bwMode="auto">
            <a:xfrm>
              <a:off x="6231477" y="4030502"/>
              <a:ext cx="72526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31" name="Text Box 26"/>
            <p:cNvSpPr txBox="1">
              <a:spLocks noChangeArrowheads="1"/>
            </p:cNvSpPr>
            <p:nvPr/>
          </p:nvSpPr>
          <p:spPr bwMode="auto">
            <a:xfrm>
              <a:off x="7821901" y="3659009"/>
              <a:ext cx="74295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70</a:t>
              </a:r>
            </a:p>
          </p:txBody>
        </p:sp>
        <p:sp>
          <p:nvSpPr>
            <p:cNvPr id="32" name="Text Box 27"/>
            <p:cNvSpPr txBox="1">
              <a:spLocks noChangeArrowheads="1"/>
            </p:cNvSpPr>
            <p:nvPr/>
          </p:nvSpPr>
          <p:spPr bwMode="auto">
            <a:xfrm>
              <a:off x="4256256" y="4483478"/>
              <a:ext cx="5715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dirty="0"/>
                <a:t>?   </a:t>
              </a:r>
            </a:p>
          </p:txBody>
        </p:sp>
        <p:sp>
          <p:nvSpPr>
            <p:cNvPr id="33" name="Text Box 28"/>
            <p:cNvSpPr txBox="1">
              <a:spLocks noChangeArrowheads="1"/>
            </p:cNvSpPr>
            <p:nvPr/>
          </p:nvSpPr>
          <p:spPr bwMode="auto">
            <a:xfrm>
              <a:off x="4928475" y="3077718"/>
              <a:ext cx="457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dirty="0"/>
                <a:t>?</a:t>
              </a:r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3016343" y="3659009"/>
              <a:ext cx="4095741" cy="111165"/>
              <a:chOff x="3887315" y="4329285"/>
              <a:chExt cx="4103044" cy="200404"/>
            </a:xfrm>
          </p:grpSpPr>
          <p:sp>
            <p:nvSpPr>
              <p:cNvPr id="18" name="Line 13"/>
              <p:cNvSpPr>
                <a:spLocks noChangeShapeType="1"/>
              </p:cNvSpPr>
              <p:nvPr/>
            </p:nvSpPr>
            <p:spPr bwMode="auto">
              <a:xfrm>
                <a:off x="3897422" y="4429434"/>
                <a:ext cx="406953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Line 12"/>
              <p:cNvSpPr>
                <a:spLocks noChangeShapeType="1"/>
              </p:cNvSpPr>
              <p:nvPr/>
            </p:nvSpPr>
            <p:spPr bwMode="auto">
              <a:xfrm>
                <a:off x="7990359" y="4329285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Line 12"/>
              <p:cNvSpPr>
                <a:spLocks noChangeShapeType="1"/>
              </p:cNvSpPr>
              <p:nvPr/>
            </p:nvSpPr>
            <p:spPr bwMode="auto">
              <a:xfrm>
                <a:off x="3887315" y="4329391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9" name="Group 48"/>
            <p:cNvGrpSpPr/>
            <p:nvPr/>
          </p:nvGrpSpPr>
          <p:grpSpPr>
            <a:xfrm>
              <a:off x="3039589" y="4032963"/>
              <a:ext cx="2820360" cy="200298"/>
              <a:chOff x="2979857" y="4043808"/>
              <a:chExt cx="2820360" cy="200298"/>
            </a:xfrm>
          </p:grpSpPr>
          <p:sp>
            <p:nvSpPr>
              <p:cNvPr id="20" name="Line 15"/>
              <p:cNvSpPr>
                <a:spLocks noChangeShapeType="1"/>
              </p:cNvSpPr>
              <p:nvPr/>
            </p:nvSpPr>
            <p:spPr bwMode="auto">
              <a:xfrm>
                <a:off x="2979857" y="4143957"/>
                <a:ext cx="280946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12"/>
              <p:cNvSpPr>
                <a:spLocks noChangeShapeType="1"/>
              </p:cNvSpPr>
              <p:nvPr/>
            </p:nvSpPr>
            <p:spPr bwMode="auto">
              <a:xfrm>
                <a:off x="5800217" y="4043808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12"/>
              <p:cNvSpPr>
                <a:spLocks noChangeShapeType="1"/>
              </p:cNvSpPr>
              <p:nvPr/>
            </p:nvSpPr>
            <p:spPr bwMode="auto">
              <a:xfrm>
                <a:off x="2979857" y="4043808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0" name="AutoShape 20"/>
            <p:cNvSpPr>
              <a:spLocks/>
            </p:cNvSpPr>
            <p:nvPr/>
          </p:nvSpPr>
          <p:spPr bwMode="auto">
            <a:xfrm rot="-5400000">
              <a:off x="6336431" y="3234872"/>
              <a:ext cx="292962" cy="1258107"/>
            </a:xfrm>
            <a:prstGeom prst="leftBrace">
              <a:avLst>
                <a:gd name="adj1" fmla="val 171786"/>
                <a:gd name="adj2" fmla="val 50000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81" name="Text Box 31"/>
          <p:cNvSpPr txBox="1">
            <a:spLocks noChangeArrowheads="1"/>
          </p:cNvSpPr>
          <p:nvPr/>
        </p:nvSpPr>
        <p:spPr bwMode="auto">
          <a:xfrm>
            <a:off x="2526380" y="2790575"/>
            <a:ext cx="228165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altLang="en-US" sz="28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29094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8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542888" y="266033"/>
            <a:ext cx="11044382" cy="1967307"/>
          </a:xfrm>
          <a:prstGeom prst="roundRect">
            <a:avLst/>
          </a:prstGeom>
          <a:solidFill>
            <a:schemeClr val="bg1"/>
          </a:solidFill>
          <a:ln w="28575"/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6566693" y="1421933"/>
            <a:ext cx="790915" cy="620645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8205584" y="914328"/>
            <a:ext cx="878889" cy="740825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1919" y="2123966"/>
            <a:ext cx="13393996" cy="4742007"/>
          </a:xfrm>
          <a:prstGeom prst="rect">
            <a:avLst/>
          </a:prstGeom>
        </p:spPr>
      </p:pic>
      <p:sp>
        <p:nvSpPr>
          <p:cNvPr id="53" name="Rectangle 52"/>
          <p:cNvSpPr/>
          <p:nvPr/>
        </p:nvSpPr>
        <p:spPr>
          <a:xfrm>
            <a:off x="6304253" y="5421304"/>
            <a:ext cx="427377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                      )</a:t>
            </a:r>
            <a:endParaRPr lang="en-US" sz="4000" b="1" cap="none" spc="0" dirty="0">
              <a:ln/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7233322" y="3324893"/>
            <a:ext cx="4002525" cy="154826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2D4E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838975" y="458248"/>
            <a:ext cx="7181072" cy="1775092"/>
            <a:chOff x="1383779" y="3077718"/>
            <a:chExt cx="7181072" cy="1775092"/>
          </a:xfrm>
        </p:grpSpPr>
        <p:sp>
          <p:nvSpPr>
            <p:cNvPr id="5" name="Line 14"/>
            <p:cNvSpPr>
              <a:spLocks noChangeShapeType="1"/>
            </p:cNvSpPr>
            <p:nvPr/>
          </p:nvSpPr>
          <p:spPr bwMode="auto">
            <a:xfrm>
              <a:off x="3039589" y="3681321"/>
              <a:ext cx="0" cy="57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Line 16"/>
            <p:cNvSpPr>
              <a:spLocks noChangeShapeType="1"/>
            </p:cNvSpPr>
            <p:nvPr/>
          </p:nvSpPr>
          <p:spPr bwMode="auto">
            <a:xfrm>
              <a:off x="3032446" y="4046706"/>
              <a:ext cx="0" cy="57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 Box 18"/>
            <p:cNvSpPr txBox="1">
              <a:spLocks noChangeArrowheads="1"/>
            </p:cNvSpPr>
            <p:nvPr/>
          </p:nvSpPr>
          <p:spPr bwMode="auto">
            <a:xfrm>
              <a:off x="1383779" y="3397399"/>
              <a:ext cx="189647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lớn</a:t>
              </a:r>
              <a:r>
                <a:rPr lang="en-US" alt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  <p:sp>
          <p:nvSpPr>
            <p:cNvPr id="8" name="Text Box 19"/>
            <p:cNvSpPr txBox="1">
              <a:spLocks noChangeArrowheads="1"/>
            </p:cNvSpPr>
            <p:nvPr/>
          </p:nvSpPr>
          <p:spPr bwMode="auto">
            <a:xfrm>
              <a:off x="1491889" y="3863925"/>
              <a:ext cx="172012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bé</a:t>
              </a:r>
              <a:r>
                <a:rPr lang="en-US" alt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  <p:sp>
          <p:nvSpPr>
            <p:cNvPr id="9" name="AutoShape 20"/>
            <p:cNvSpPr>
              <a:spLocks/>
            </p:cNvSpPr>
            <p:nvPr/>
          </p:nvSpPr>
          <p:spPr bwMode="auto">
            <a:xfrm rot="-5400000">
              <a:off x="4291788" y="2917713"/>
              <a:ext cx="295951" cy="2757488"/>
            </a:xfrm>
            <a:prstGeom prst="leftBrace">
              <a:avLst>
                <a:gd name="adj1" fmla="val 171786"/>
                <a:gd name="adj2" fmla="val 50000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" name="AutoShape 21"/>
            <p:cNvSpPr>
              <a:spLocks/>
            </p:cNvSpPr>
            <p:nvPr/>
          </p:nvSpPr>
          <p:spPr bwMode="auto">
            <a:xfrm rot="5400000" flipV="1">
              <a:off x="4971272" y="1536799"/>
              <a:ext cx="230563" cy="4051065"/>
            </a:xfrm>
            <a:prstGeom prst="leftBrace">
              <a:avLst>
                <a:gd name="adj1" fmla="val 162963"/>
                <a:gd name="adj2" fmla="val 49491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" name="Line 22"/>
            <p:cNvSpPr>
              <a:spLocks noChangeShapeType="1"/>
            </p:cNvSpPr>
            <p:nvPr/>
          </p:nvSpPr>
          <p:spPr bwMode="auto">
            <a:xfrm>
              <a:off x="5850399" y="3709896"/>
              <a:ext cx="0" cy="3429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AutoShape 24"/>
            <p:cNvSpPr>
              <a:spLocks/>
            </p:cNvSpPr>
            <p:nvPr/>
          </p:nvSpPr>
          <p:spPr bwMode="auto">
            <a:xfrm rot="10800000">
              <a:off x="7405075" y="3328019"/>
              <a:ext cx="280887" cy="1071815"/>
            </a:xfrm>
            <a:prstGeom prst="leftBrace">
              <a:avLst>
                <a:gd name="adj1" fmla="val 50000"/>
                <a:gd name="adj2" fmla="val 50000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" name="Text Box 25"/>
            <p:cNvSpPr txBox="1">
              <a:spLocks noChangeArrowheads="1"/>
            </p:cNvSpPr>
            <p:nvPr/>
          </p:nvSpPr>
          <p:spPr bwMode="auto">
            <a:xfrm>
              <a:off x="6231477" y="4030502"/>
              <a:ext cx="72526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14" name="Text Box 26"/>
            <p:cNvSpPr txBox="1">
              <a:spLocks noChangeArrowheads="1"/>
            </p:cNvSpPr>
            <p:nvPr/>
          </p:nvSpPr>
          <p:spPr bwMode="auto">
            <a:xfrm>
              <a:off x="7821901" y="3659009"/>
              <a:ext cx="74295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70</a:t>
              </a:r>
            </a:p>
          </p:txBody>
        </p:sp>
        <p:sp>
          <p:nvSpPr>
            <p:cNvPr id="15" name="Text Box 27"/>
            <p:cNvSpPr txBox="1">
              <a:spLocks noChangeArrowheads="1"/>
            </p:cNvSpPr>
            <p:nvPr/>
          </p:nvSpPr>
          <p:spPr bwMode="auto">
            <a:xfrm>
              <a:off x="4256256" y="4483478"/>
              <a:ext cx="5715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dirty="0"/>
                <a:t>?   </a:t>
              </a:r>
            </a:p>
          </p:txBody>
        </p:sp>
        <p:sp>
          <p:nvSpPr>
            <p:cNvPr id="16" name="Text Box 28"/>
            <p:cNvSpPr txBox="1">
              <a:spLocks noChangeArrowheads="1"/>
            </p:cNvSpPr>
            <p:nvPr/>
          </p:nvSpPr>
          <p:spPr bwMode="auto">
            <a:xfrm>
              <a:off x="4928475" y="3077718"/>
              <a:ext cx="457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dirty="0"/>
                <a:t>?</a:t>
              </a: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3016343" y="3659009"/>
              <a:ext cx="4095741" cy="111165"/>
              <a:chOff x="3887315" y="4329285"/>
              <a:chExt cx="4103044" cy="200404"/>
            </a:xfrm>
          </p:grpSpPr>
          <p:sp>
            <p:nvSpPr>
              <p:cNvPr id="23" name="Line 13"/>
              <p:cNvSpPr>
                <a:spLocks noChangeShapeType="1"/>
              </p:cNvSpPr>
              <p:nvPr/>
            </p:nvSpPr>
            <p:spPr bwMode="auto">
              <a:xfrm>
                <a:off x="3897422" y="4429434"/>
                <a:ext cx="406953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12"/>
              <p:cNvSpPr>
                <a:spLocks noChangeShapeType="1"/>
              </p:cNvSpPr>
              <p:nvPr/>
            </p:nvSpPr>
            <p:spPr bwMode="auto">
              <a:xfrm>
                <a:off x="7990359" y="4329285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12"/>
              <p:cNvSpPr>
                <a:spLocks noChangeShapeType="1"/>
              </p:cNvSpPr>
              <p:nvPr/>
            </p:nvSpPr>
            <p:spPr bwMode="auto">
              <a:xfrm>
                <a:off x="3887315" y="4329391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3039588" y="4032963"/>
              <a:ext cx="2820361" cy="200298"/>
              <a:chOff x="2979856" y="4043808"/>
              <a:chExt cx="2820361" cy="200298"/>
            </a:xfrm>
          </p:grpSpPr>
          <p:sp>
            <p:nvSpPr>
              <p:cNvPr id="20" name="Line 15"/>
              <p:cNvSpPr>
                <a:spLocks noChangeShapeType="1"/>
              </p:cNvSpPr>
              <p:nvPr/>
            </p:nvSpPr>
            <p:spPr bwMode="auto">
              <a:xfrm>
                <a:off x="2979856" y="4143956"/>
                <a:ext cx="2814269" cy="1536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Line 12"/>
              <p:cNvSpPr>
                <a:spLocks noChangeShapeType="1"/>
              </p:cNvSpPr>
              <p:nvPr/>
            </p:nvSpPr>
            <p:spPr bwMode="auto">
              <a:xfrm>
                <a:off x="5800217" y="4043808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Line 12"/>
              <p:cNvSpPr>
                <a:spLocks noChangeShapeType="1"/>
              </p:cNvSpPr>
              <p:nvPr/>
            </p:nvSpPr>
            <p:spPr bwMode="auto">
              <a:xfrm>
                <a:off x="2979857" y="4043808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" name="AutoShape 20"/>
            <p:cNvSpPr>
              <a:spLocks/>
            </p:cNvSpPr>
            <p:nvPr/>
          </p:nvSpPr>
          <p:spPr bwMode="auto">
            <a:xfrm rot="16200000">
              <a:off x="6348957" y="3234872"/>
              <a:ext cx="292962" cy="1258107"/>
            </a:xfrm>
            <a:prstGeom prst="leftBrace">
              <a:avLst>
                <a:gd name="adj1" fmla="val 171786"/>
                <a:gd name="adj2" fmla="val 50000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7" name="Rectangle 26"/>
          <p:cNvSpPr/>
          <p:nvPr/>
        </p:nvSpPr>
        <p:spPr>
          <a:xfrm rot="34073">
            <a:off x="729764" y="275744"/>
            <a:ext cx="196239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28" name="Flowchart: Process 27"/>
          <p:cNvSpPr/>
          <p:nvPr/>
        </p:nvSpPr>
        <p:spPr>
          <a:xfrm>
            <a:off x="6335443" y="957225"/>
            <a:ext cx="1229903" cy="287229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0" name="Text Box 31"/>
          <p:cNvSpPr txBox="1">
            <a:spLocks noChangeArrowheads="1"/>
          </p:cNvSpPr>
          <p:nvPr/>
        </p:nvSpPr>
        <p:spPr bwMode="auto">
          <a:xfrm>
            <a:off x="2526380" y="2790575"/>
            <a:ext cx="228165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28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1433536" y="3474500"/>
            <a:ext cx="48401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70 – 10 = 60</a:t>
            </a: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1433536" y="4059375"/>
            <a:ext cx="397082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60 : 2 = 30</a:t>
            </a:r>
          </a:p>
        </p:txBody>
      </p:sp>
      <p:sp>
        <p:nvSpPr>
          <p:cNvPr id="33" name="Text Box 31"/>
          <p:cNvSpPr txBox="1">
            <a:spLocks noChangeArrowheads="1"/>
          </p:cNvSpPr>
          <p:nvPr/>
        </p:nvSpPr>
        <p:spPr bwMode="auto">
          <a:xfrm>
            <a:off x="1412849" y="4611544"/>
            <a:ext cx="397082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70 – 30 = 40</a:t>
            </a:r>
          </a:p>
        </p:txBody>
      </p:sp>
      <p:sp>
        <p:nvSpPr>
          <p:cNvPr id="34" name="Text Box 31"/>
          <p:cNvSpPr txBox="1">
            <a:spLocks noChangeArrowheads="1"/>
          </p:cNvSpPr>
          <p:nvPr/>
        </p:nvSpPr>
        <p:spPr bwMode="auto">
          <a:xfrm>
            <a:off x="1486128" y="5168779"/>
            <a:ext cx="397082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30</a:t>
            </a:r>
          </a:p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40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1264596" y="3342844"/>
            <a:ext cx="5009108" cy="1268700"/>
          </a:xfrm>
          <a:prstGeom prst="roundRect">
            <a:avLst/>
          </a:prstGeom>
          <a:noFill/>
          <a:ln w="762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039" y="3893126"/>
            <a:ext cx="1273680" cy="590552"/>
          </a:xfrm>
          <a:prstGeom prst="rect">
            <a:avLst/>
          </a:prstGeom>
        </p:spPr>
      </p:pic>
      <p:sp>
        <p:nvSpPr>
          <p:cNvPr id="43" name="Text Box 31"/>
          <p:cNvSpPr txBox="1">
            <a:spLocks noChangeArrowheads="1"/>
          </p:cNvSpPr>
          <p:nvPr/>
        </p:nvSpPr>
        <p:spPr bwMode="auto">
          <a:xfrm>
            <a:off x="7331606" y="3449507"/>
            <a:ext cx="424237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(70 – 10) : 2 = 30</a:t>
            </a:r>
          </a:p>
        </p:txBody>
      </p:sp>
      <p:sp>
        <p:nvSpPr>
          <p:cNvPr id="46" name="Striped Right Arrow 45"/>
          <p:cNvSpPr/>
          <p:nvPr/>
        </p:nvSpPr>
        <p:spPr>
          <a:xfrm rot="16200000">
            <a:off x="7577410" y="4844465"/>
            <a:ext cx="589697" cy="26981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7011589" y="5418616"/>
            <a:ext cx="132440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cap="none" spc="0" dirty="0" err="1">
                <a:ln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endParaRPr lang="en-US" sz="4000" b="1" cap="none" spc="0" dirty="0">
              <a:ln/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8686145" y="5415000"/>
            <a:ext cx="123944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cap="none" spc="0" dirty="0" err="1">
                <a:ln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endParaRPr lang="en-US" sz="4000" b="1" cap="none" spc="0" dirty="0">
              <a:ln/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Striped Right Arrow 49"/>
          <p:cNvSpPr/>
          <p:nvPr/>
        </p:nvSpPr>
        <p:spPr>
          <a:xfrm rot="16200000">
            <a:off x="8659949" y="4888851"/>
            <a:ext cx="589697" cy="26981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7995826" y="5416386"/>
            <a:ext cx="100141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cap="none" spc="0" dirty="0">
                <a:ln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52" name="Rectangle 51"/>
          <p:cNvSpPr/>
          <p:nvPr/>
        </p:nvSpPr>
        <p:spPr>
          <a:xfrm>
            <a:off x="9981480" y="5423992"/>
            <a:ext cx="100141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cap="none" spc="0" dirty="0">
                <a:ln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:2</a:t>
            </a: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684" y="4469772"/>
            <a:ext cx="2934699" cy="1761891"/>
          </a:xfrm>
          <a:prstGeom prst="rect">
            <a:avLst/>
          </a:prstGeom>
        </p:spPr>
      </p:pic>
      <p:sp>
        <p:nvSpPr>
          <p:cNvPr id="55" name="Text Box 31"/>
          <p:cNvSpPr txBox="1">
            <a:spLocks noChangeArrowheads="1"/>
          </p:cNvSpPr>
          <p:nvPr/>
        </p:nvSpPr>
        <p:spPr bwMode="auto">
          <a:xfrm>
            <a:off x="4025572" y="5497237"/>
            <a:ext cx="247047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</a:p>
        </p:txBody>
      </p:sp>
      <p:sp>
        <p:nvSpPr>
          <p:cNvPr id="58" name="Line 15"/>
          <p:cNvSpPr>
            <a:spLocks noChangeShapeType="1"/>
          </p:cNvSpPr>
          <p:nvPr/>
        </p:nvSpPr>
        <p:spPr bwMode="auto">
          <a:xfrm>
            <a:off x="3489984" y="1101695"/>
            <a:ext cx="2814269" cy="15369"/>
          </a:xfrm>
          <a:prstGeom prst="line">
            <a:avLst/>
          </a:prstGeom>
          <a:noFill/>
          <a:ln w="44450" cmpd="sng">
            <a:solidFill>
              <a:schemeClr val="accent2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" name="Line 15"/>
          <p:cNvSpPr>
            <a:spLocks noChangeShapeType="1"/>
          </p:cNvSpPr>
          <p:nvPr/>
        </p:nvSpPr>
        <p:spPr bwMode="auto">
          <a:xfrm>
            <a:off x="3493353" y="1505187"/>
            <a:ext cx="2814269" cy="15369"/>
          </a:xfrm>
          <a:prstGeom prst="line">
            <a:avLst/>
          </a:prstGeom>
          <a:noFill/>
          <a:ln w="44450" cmpd="sng">
            <a:solidFill>
              <a:schemeClr val="accent2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5911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6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6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69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8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6" dur="20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7" grpId="0" animBg="1"/>
      <p:bldP spid="56" grpId="0" animBg="1"/>
      <p:bldP spid="53" grpId="0"/>
      <p:bldP spid="45" grpId="0" animBg="1"/>
      <p:bldP spid="27" grpId="0"/>
      <p:bldP spid="28" grpId="0" animBg="1"/>
      <p:bldP spid="30" grpId="0"/>
      <p:bldP spid="31" grpId="0"/>
      <p:bldP spid="32" grpId="0"/>
      <p:bldP spid="33" grpId="0"/>
      <p:bldP spid="33" grpId="1"/>
      <p:bldP spid="34" grpId="0"/>
      <p:bldP spid="34" grpId="1"/>
      <p:bldP spid="40" grpId="0" animBg="1"/>
      <p:bldP spid="43" grpId="0"/>
      <p:bldP spid="46" grpId="0" animBg="1"/>
      <p:bldP spid="47" grpId="0"/>
      <p:bldP spid="50" grpId="0" animBg="1"/>
      <p:bldP spid="51" grpId="0"/>
      <p:bldP spid="52" grpId="0"/>
      <p:bldP spid="55" grpId="0"/>
      <p:bldP spid="58" grpId="0" animBg="1"/>
      <p:bldP spid="58" grpId="1" animBg="1"/>
      <p:bldP spid="59" grpId="0" animBg="1"/>
      <p:bldP spid="5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1919" y="2123966"/>
            <a:ext cx="13393996" cy="4742007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542888" y="266033"/>
            <a:ext cx="11044382" cy="1967307"/>
          </a:xfrm>
          <a:prstGeom prst="roundRect">
            <a:avLst/>
          </a:prstGeom>
          <a:solidFill>
            <a:schemeClr val="bg1"/>
          </a:solidFill>
          <a:ln w="28575"/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838975" y="458248"/>
            <a:ext cx="7181072" cy="1775092"/>
            <a:chOff x="1383779" y="3077718"/>
            <a:chExt cx="7181072" cy="1775092"/>
          </a:xfrm>
        </p:grpSpPr>
        <p:sp>
          <p:nvSpPr>
            <p:cNvPr id="5" name="Line 14"/>
            <p:cNvSpPr>
              <a:spLocks noChangeShapeType="1"/>
            </p:cNvSpPr>
            <p:nvPr/>
          </p:nvSpPr>
          <p:spPr bwMode="auto">
            <a:xfrm>
              <a:off x="3039589" y="3681321"/>
              <a:ext cx="0" cy="57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Line 16"/>
            <p:cNvSpPr>
              <a:spLocks noChangeShapeType="1"/>
            </p:cNvSpPr>
            <p:nvPr/>
          </p:nvSpPr>
          <p:spPr bwMode="auto">
            <a:xfrm>
              <a:off x="3032446" y="4046706"/>
              <a:ext cx="0" cy="57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 Box 18"/>
            <p:cNvSpPr txBox="1">
              <a:spLocks noChangeArrowheads="1"/>
            </p:cNvSpPr>
            <p:nvPr/>
          </p:nvSpPr>
          <p:spPr bwMode="auto">
            <a:xfrm>
              <a:off x="1383779" y="3397399"/>
              <a:ext cx="189647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lớn</a:t>
              </a:r>
              <a:r>
                <a:rPr lang="en-US" alt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  <p:sp>
          <p:nvSpPr>
            <p:cNvPr id="8" name="Text Box 19"/>
            <p:cNvSpPr txBox="1">
              <a:spLocks noChangeArrowheads="1"/>
            </p:cNvSpPr>
            <p:nvPr/>
          </p:nvSpPr>
          <p:spPr bwMode="auto">
            <a:xfrm>
              <a:off x="1491889" y="3863925"/>
              <a:ext cx="172012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bé</a:t>
              </a:r>
              <a:r>
                <a:rPr lang="en-US" alt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  <p:sp>
          <p:nvSpPr>
            <p:cNvPr id="9" name="AutoShape 20"/>
            <p:cNvSpPr>
              <a:spLocks/>
            </p:cNvSpPr>
            <p:nvPr/>
          </p:nvSpPr>
          <p:spPr bwMode="auto">
            <a:xfrm rot="-5400000">
              <a:off x="4291788" y="2917713"/>
              <a:ext cx="295951" cy="2757488"/>
            </a:xfrm>
            <a:prstGeom prst="leftBrace">
              <a:avLst>
                <a:gd name="adj1" fmla="val 171786"/>
                <a:gd name="adj2" fmla="val 50000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" name="AutoShape 21"/>
            <p:cNvSpPr>
              <a:spLocks/>
            </p:cNvSpPr>
            <p:nvPr/>
          </p:nvSpPr>
          <p:spPr bwMode="auto">
            <a:xfrm rot="5400000" flipV="1">
              <a:off x="4971272" y="1536799"/>
              <a:ext cx="230563" cy="4051065"/>
            </a:xfrm>
            <a:prstGeom prst="leftBrace">
              <a:avLst>
                <a:gd name="adj1" fmla="val 162963"/>
                <a:gd name="adj2" fmla="val 49491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" name="Line 22"/>
            <p:cNvSpPr>
              <a:spLocks noChangeShapeType="1"/>
            </p:cNvSpPr>
            <p:nvPr/>
          </p:nvSpPr>
          <p:spPr bwMode="auto">
            <a:xfrm>
              <a:off x="5875451" y="3709896"/>
              <a:ext cx="0" cy="3429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AutoShape 24"/>
            <p:cNvSpPr>
              <a:spLocks/>
            </p:cNvSpPr>
            <p:nvPr/>
          </p:nvSpPr>
          <p:spPr bwMode="auto">
            <a:xfrm rot="10800000">
              <a:off x="7405075" y="3328019"/>
              <a:ext cx="280887" cy="1071815"/>
            </a:xfrm>
            <a:prstGeom prst="leftBrace">
              <a:avLst>
                <a:gd name="adj1" fmla="val 50000"/>
                <a:gd name="adj2" fmla="val 50000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" name="Text Box 25"/>
            <p:cNvSpPr txBox="1">
              <a:spLocks noChangeArrowheads="1"/>
            </p:cNvSpPr>
            <p:nvPr/>
          </p:nvSpPr>
          <p:spPr bwMode="auto">
            <a:xfrm>
              <a:off x="6231477" y="4030502"/>
              <a:ext cx="72526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14" name="Text Box 26"/>
            <p:cNvSpPr txBox="1">
              <a:spLocks noChangeArrowheads="1"/>
            </p:cNvSpPr>
            <p:nvPr/>
          </p:nvSpPr>
          <p:spPr bwMode="auto">
            <a:xfrm>
              <a:off x="7821901" y="3659009"/>
              <a:ext cx="74295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70</a:t>
              </a:r>
            </a:p>
          </p:txBody>
        </p:sp>
        <p:sp>
          <p:nvSpPr>
            <p:cNvPr id="15" name="Text Box 27"/>
            <p:cNvSpPr txBox="1">
              <a:spLocks noChangeArrowheads="1"/>
            </p:cNvSpPr>
            <p:nvPr/>
          </p:nvSpPr>
          <p:spPr bwMode="auto">
            <a:xfrm>
              <a:off x="4256256" y="4483478"/>
              <a:ext cx="5715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dirty="0"/>
                <a:t>?   </a:t>
              </a:r>
            </a:p>
          </p:txBody>
        </p:sp>
        <p:sp>
          <p:nvSpPr>
            <p:cNvPr id="16" name="Text Box 28"/>
            <p:cNvSpPr txBox="1">
              <a:spLocks noChangeArrowheads="1"/>
            </p:cNvSpPr>
            <p:nvPr/>
          </p:nvSpPr>
          <p:spPr bwMode="auto">
            <a:xfrm>
              <a:off x="4928475" y="3077718"/>
              <a:ext cx="457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dirty="0"/>
                <a:t>?</a:t>
              </a: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3016343" y="3659009"/>
              <a:ext cx="4095741" cy="111165"/>
              <a:chOff x="3887315" y="4329285"/>
              <a:chExt cx="4103044" cy="200404"/>
            </a:xfrm>
          </p:grpSpPr>
          <p:sp>
            <p:nvSpPr>
              <p:cNvPr id="23" name="Line 13"/>
              <p:cNvSpPr>
                <a:spLocks noChangeShapeType="1"/>
              </p:cNvSpPr>
              <p:nvPr/>
            </p:nvSpPr>
            <p:spPr bwMode="auto">
              <a:xfrm>
                <a:off x="3897422" y="4429434"/>
                <a:ext cx="406953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12"/>
              <p:cNvSpPr>
                <a:spLocks noChangeShapeType="1"/>
              </p:cNvSpPr>
              <p:nvPr/>
            </p:nvSpPr>
            <p:spPr bwMode="auto">
              <a:xfrm>
                <a:off x="7990359" y="4329285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12"/>
              <p:cNvSpPr>
                <a:spLocks noChangeShapeType="1"/>
              </p:cNvSpPr>
              <p:nvPr/>
            </p:nvSpPr>
            <p:spPr bwMode="auto">
              <a:xfrm>
                <a:off x="3887315" y="4329391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3039588" y="4032963"/>
              <a:ext cx="2820361" cy="200298"/>
              <a:chOff x="2979856" y="4043808"/>
              <a:chExt cx="2820361" cy="200298"/>
            </a:xfrm>
          </p:grpSpPr>
          <p:sp>
            <p:nvSpPr>
              <p:cNvPr id="20" name="Line 15"/>
              <p:cNvSpPr>
                <a:spLocks noChangeShapeType="1"/>
              </p:cNvSpPr>
              <p:nvPr/>
            </p:nvSpPr>
            <p:spPr bwMode="auto">
              <a:xfrm>
                <a:off x="2979856" y="4143956"/>
                <a:ext cx="2814269" cy="1536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Line 12"/>
              <p:cNvSpPr>
                <a:spLocks noChangeShapeType="1"/>
              </p:cNvSpPr>
              <p:nvPr/>
            </p:nvSpPr>
            <p:spPr bwMode="auto">
              <a:xfrm>
                <a:off x="5800217" y="4043808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Line 12"/>
              <p:cNvSpPr>
                <a:spLocks noChangeShapeType="1"/>
              </p:cNvSpPr>
              <p:nvPr/>
            </p:nvSpPr>
            <p:spPr bwMode="auto">
              <a:xfrm>
                <a:off x="2979857" y="4043808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" name="AutoShape 20"/>
            <p:cNvSpPr>
              <a:spLocks/>
            </p:cNvSpPr>
            <p:nvPr/>
          </p:nvSpPr>
          <p:spPr bwMode="auto">
            <a:xfrm rot="-5400000">
              <a:off x="6336431" y="3234872"/>
              <a:ext cx="292962" cy="1258107"/>
            </a:xfrm>
            <a:prstGeom prst="leftBrace">
              <a:avLst>
                <a:gd name="adj1" fmla="val 171786"/>
                <a:gd name="adj2" fmla="val 50000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7" name="Rectangle 26"/>
          <p:cNvSpPr/>
          <p:nvPr/>
        </p:nvSpPr>
        <p:spPr>
          <a:xfrm rot="34073">
            <a:off x="729764" y="275744"/>
            <a:ext cx="196239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30" name="Text Box 31"/>
          <p:cNvSpPr txBox="1">
            <a:spLocks noChangeArrowheads="1"/>
          </p:cNvSpPr>
          <p:nvPr/>
        </p:nvSpPr>
        <p:spPr bwMode="auto">
          <a:xfrm>
            <a:off x="1109924" y="2828296"/>
            <a:ext cx="228165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32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 Box 31"/>
          <p:cNvSpPr txBox="1">
            <a:spLocks noChangeArrowheads="1"/>
          </p:cNvSpPr>
          <p:nvPr/>
        </p:nvSpPr>
        <p:spPr bwMode="auto">
          <a:xfrm>
            <a:off x="3069450" y="5105661"/>
            <a:ext cx="599125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30</a:t>
            </a:r>
          </a:p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    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40</a:t>
            </a:r>
          </a:p>
        </p:txBody>
      </p:sp>
      <p:sp>
        <p:nvSpPr>
          <p:cNvPr id="43" name="Text Box 31"/>
          <p:cNvSpPr txBox="1">
            <a:spLocks noChangeArrowheads="1"/>
          </p:cNvSpPr>
          <p:nvPr/>
        </p:nvSpPr>
        <p:spPr bwMode="auto">
          <a:xfrm>
            <a:off x="3555169" y="2794547"/>
            <a:ext cx="424237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(70 – 10) : 2 = 30</a:t>
            </a:r>
          </a:p>
        </p:txBody>
      </p:sp>
      <p:sp>
        <p:nvSpPr>
          <p:cNvPr id="55" name="Text Box 31"/>
          <p:cNvSpPr txBox="1">
            <a:spLocks noChangeArrowheads="1"/>
          </p:cNvSpPr>
          <p:nvPr/>
        </p:nvSpPr>
        <p:spPr bwMode="auto">
          <a:xfrm>
            <a:off x="3267087" y="3950104"/>
            <a:ext cx="326966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 – 30 = 40</a:t>
            </a:r>
          </a:p>
        </p:txBody>
      </p:sp>
      <p:sp>
        <p:nvSpPr>
          <p:cNvPr id="48" name="Text Box 31"/>
          <p:cNvSpPr txBox="1">
            <a:spLocks noChangeArrowheads="1"/>
          </p:cNvSpPr>
          <p:nvPr/>
        </p:nvSpPr>
        <p:spPr bwMode="auto">
          <a:xfrm>
            <a:off x="7385216" y="4201307"/>
            <a:ext cx="326966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+ 10 = 40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7690638" y="4223896"/>
            <a:ext cx="2743544" cy="1001693"/>
          </a:xfrm>
          <a:prstGeom prst="roundRect">
            <a:avLst/>
          </a:prstGeom>
          <a:noFill/>
          <a:ln w="762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 Box 31"/>
          <p:cNvSpPr txBox="1">
            <a:spLocks noChangeArrowheads="1"/>
          </p:cNvSpPr>
          <p:nvPr/>
        </p:nvSpPr>
        <p:spPr bwMode="auto">
          <a:xfrm>
            <a:off x="5908476" y="4467954"/>
            <a:ext cx="228165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endParaRPr lang="en-US" altLang="en-US" sz="32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19479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7" grpId="0"/>
      <p:bldP spid="30" grpId="0"/>
      <p:bldP spid="34" grpId="0"/>
      <p:bldP spid="43" grpId="0"/>
      <p:bldP spid="55" grpId="0"/>
      <p:bldP spid="48" grpId="0"/>
      <p:bldP spid="56" grpId="0" animBg="1"/>
      <p:bldP spid="5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580" y="-96306"/>
            <a:ext cx="8454563" cy="4323806"/>
          </a:xfrm>
          <a:prstGeom prst="rect">
            <a:avLst/>
          </a:prstGeom>
        </p:spPr>
      </p:pic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2238506" y="2779358"/>
            <a:ext cx="64587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</a:p>
        </p:txBody>
      </p:sp>
      <p:pic>
        <p:nvPicPr>
          <p:cNvPr id="10" name="图片 2">
            <a:extLst>
              <a:ext uri="{FF2B5EF4-FFF2-40B4-BE49-F238E27FC236}">
                <a16:creationId xmlns:a16="http://schemas.microsoft.com/office/drawing/2014/main" id="{7E12E6FA-E338-4963-9B23-042468CBB05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510021" y="2630466"/>
            <a:ext cx="3637873" cy="4409502"/>
          </a:xfrm>
          <a:prstGeom prst="rect">
            <a:avLst/>
          </a:prstGeom>
        </p:spPr>
      </p:pic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3369501" y="2741780"/>
            <a:ext cx="514052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2</a:t>
            </a:r>
          </a:p>
        </p:txBody>
      </p:sp>
    </p:spTree>
    <p:extLst>
      <p:ext uri="{BB962C8B-B14F-4D97-AF65-F5344CB8AC3E}">
        <p14:creationId xmlns:p14="http://schemas.microsoft.com/office/powerpoint/2010/main" val="411757695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1919" y="2112674"/>
            <a:ext cx="13393996" cy="4742007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542888" y="266033"/>
            <a:ext cx="11044382" cy="1967307"/>
          </a:xfrm>
          <a:prstGeom prst="roundRect">
            <a:avLst/>
          </a:prstGeom>
          <a:solidFill>
            <a:schemeClr val="bg1"/>
          </a:solidFill>
          <a:ln w="28575"/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6604271" y="1697506"/>
            <a:ext cx="790915" cy="57114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8205584" y="914328"/>
            <a:ext cx="878889" cy="740825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6304253" y="5421304"/>
            <a:ext cx="427377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                     )</a:t>
            </a:r>
            <a:endParaRPr lang="en-US" sz="4000" b="1" cap="none" spc="0" dirty="0">
              <a:ln/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7233322" y="3324893"/>
            <a:ext cx="4002525" cy="154826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2D4E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866414" y="458941"/>
            <a:ext cx="7181072" cy="1775092"/>
            <a:chOff x="1383779" y="3077718"/>
            <a:chExt cx="7181072" cy="1775092"/>
          </a:xfrm>
        </p:grpSpPr>
        <p:sp>
          <p:nvSpPr>
            <p:cNvPr id="5" name="Line 14"/>
            <p:cNvSpPr>
              <a:spLocks noChangeShapeType="1"/>
            </p:cNvSpPr>
            <p:nvPr/>
          </p:nvSpPr>
          <p:spPr bwMode="auto">
            <a:xfrm>
              <a:off x="3039589" y="3681321"/>
              <a:ext cx="0" cy="57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Line 16"/>
            <p:cNvSpPr>
              <a:spLocks noChangeShapeType="1"/>
            </p:cNvSpPr>
            <p:nvPr/>
          </p:nvSpPr>
          <p:spPr bwMode="auto">
            <a:xfrm>
              <a:off x="3032446" y="4046706"/>
              <a:ext cx="0" cy="57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 Box 18"/>
            <p:cNvSpPr txBox="1">
              <a:spLocks noChangeArrowheads="1"/>
            </p:cNvSpPr>
            <p:nvPr/>
          </p:nvSpPr>
          <p:spPr bwMode="auto">
            <a:xfrm>
              <a:off x="1383779" y="3397399"/>
              <a:ext cx="189647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lớn</a:t>
              </a:r>
              <a:r>
                <a:rPr lang="en-US" alt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  <p:sp>
          <p:nvSpPr>
            <p:cNvPr id="8" name="Text Box 19"/>
            <p:cNvSpPr txBox="1">
              <a:spLocks noChangeArrowheads="1"/>
            </p:cNvSpPr>
            <p:nvPr/>
          </p:nvSpPr>
          <p:spPr bwMode="auto">
            <a:xfrm>
              <a:off x="1491889" y="3863925"/>
              <a:ext cx="172012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bé</a:t>
              </a:r>
              <a:r>
                <a:rPr lang="en-US" alt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  <p:sp>
          <p:nvSpPr>
            <p:cNvPr id="9" name="AutoShape 20"/>
            <p:cNvSpPr>
              <a:spLocks/>
            </p:cNvSpPr>
            <p:nvPr/>
          </p:nvSpPr>
          <p:spPr bwMode="auto">
            <a:xfrm rot="-5400000">
              <a:off x="4291788" y="2917713"/>
              <a:ext cx="295951" cy="2757488"/>
            </a:xfrm>
            <a:prstGeom prst="leftBrace">
              <a:avLst>
                <a:gd name="adj1" fmla="val 171786"/>
                <a:gd name="adj2" fmla="val 50000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" name="AutoShape 21"/>
            <p:cNvSpPr>
              <a:spLocks/>
            </p:cNvSpPr>
            <p:nvPr/>
          </p:nvSpPr>
          <p:spPr bwMode="auto">
            <a:xfrm rot="5400000" flipV="1">
              <a:off x="4971272" y="1536799"/>
              <a:ext cx="230563" cy="4051065"/>
            </a:xfrm>
            <a:prstGeom prst="leftBrace">
              <a:avLst>
                <a:gd name="adj1" fmla="val 162963"/>
                <a:gd name="adj2" fmla="val 49491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" name="Line 22"/>
            <p:cNvSpPr>
              <a:spLocks noChangeShapeType="1"/>
            </p:cNvSpPr>
            <p:nvPr/>
          </p:nvSpPr>
          <p:spPr bwMode="auto">
            <a:xfrm>
              <a:off x="5850399" y="3709896"/>
              <a:ext cx="0" cy="3429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AutoShape 24"/>
            <p:cNvSpPr>
              <a:spLocks/>
            </p:cNvSpPr>
            <p:nvPr/>
          </p:nvSpPr>
          <p:spPr bwMode="auto">
            <a:xfrm rot="10800000">
              <a:off x="7405075" y="3328019"/>
              <a:ext cx="280887" cy="1071815"/>
            </a:xfrm>
            <a:prstGeom prst="leftBrace">
              <a:avLst>
                <a:gd name="adj1" fmla="val 50000"/>
                <a:gd name="adj2" fmla="val 50000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" name="Text Box 25"/>
            <p:cNvSpPr txBox="1">
              <a:spLocks noChangeArrowheads="1"/>
            </p:cNvSpPr>
            <p:nvPr/>
          </p:nvSpPr>
          <p:spPr bwMode="auto">
            <a:xfrm>
              <a:off x="6231477" y="4268496"/>
              <a:ext cx="72526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14" name="Text Box 26"/>
            <p:cNvSpPr txBox="1">
              <a:spLocks noChangeArrowheads="1"/>
            </p:cNvSpPr>
            <p:nvPr/>
          </p:nvSpPr>
          <p:spPr bwMode="auto">
            <a:xfrm>
              <a:off x="7821901" y="3659009"/>
              <a:ext cx="74295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70</a:t>
              </a:r>
            </a:p>
          </p:txBody>
        </p:sp>
        <p:sp>
          <p:nvSpPr>
            <p:cNvPr id="15" name="Text Box 27"/>
            <p:cNvSpPr txBox="1">
              <a:spLocks noChangeArrowheads="1"/>
            </p:cNvSpPr>
            <p:nvPr/>
          </p:nvSpPr>
          <p:spPr bwMode="auto">
            <a:xfrm>
              <a:off x="4256256" y="4483478"/>
              <a:ext cx="5715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dirty="0"/>
                <a:t>?   </a:t>
              </a:r>
            </a:p>
          </p:txBody>
        </p:sp>
        <p:sp>
          <p:nvSpPr>
            <p:cNvPr id="16" name="Text Box 28"/>
            <p:cNvSpPr txBox="1">
              <a:spLocks noChangeArrowheads="1"/>
            </p:cNvSpPr>
            <p:nvPr/>
          </p:nvSpPr>
          <p:spPr bwMode="auto">
            <a:xfrm>
              <a:off x="4928475" y="3077718"/>
              <a:ext cx="457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dirty="0"/>
                <a:t>?</a:t>
              </a: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3016343" y="3659009"/>
              <a:ext cx="4095741" cy="111165"/>
              <a:chOff x="3887315" y="4329285"/>
              <a:chExt cx="4103044" cy="200404"/>
            </a:xfrm>
          </p:grpSpPr>
          <p:sp>
            <p:nvSpPr>
              <p:cNvPr id="23" name="Line 13"/>
              <p:cNvSpPr>
                <a:spLocks noChangeShapeType="1"/>
              </p:cNvSpPr>
              <p:nvPr/>
            </p:nvSpPr>
            <p:spPr bwMode="auto">
              <a:xfrm>
                <a:off x="3897422" y="4429434"/>
                <a:ext cx="406953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12"/>
              <p:cNvSpPr>
                <a:spLocks noChangeShapeType="1"/>
              </p:cNvSpPr>
              <p:nvPr/>
            </p:nvSpPr>
            <p:spPr bwMode="auto">
              <a:xfrm>
                <a:off x="7990359" y="4329285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12"/>
              <p:cNvSpPr>
                <a:spLocks noChangeShapeType="1"/>
              </p:cNvSpPr>
              <p:nvPr/>
            </p:nvSpPr>
            <p:spPr bwMode="auto">
              <a:xfrm>
                <a:off x="3887315" y="4329391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3039588" y="4032963"/>
              <a:ext cx="2820361" cy="200298"/>
              <a:chOff x="2979856" y="4043808"/>
              <a:chExt cx="2820361" cy="200298"/>
            </a:xfrm>
          </p:grpSpPr>
          <p:sp>
            <p:nvSpPr>
              <p:cNvPr id="20" name="Line 15"/>
              <p:cNvSpPr>
                <a:spLocks noChangeShapeType="1"/>
              </p:cNvSpPr>
              <p:nvPr/>
            </p:nvSpPr>
            <p:spPr bwMode="auto">
              <a:xfrm>
                <a:off x="2979856" y="4143956"/>
                <a:ext cx="2814269" cy="1536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Line 12"/>
              <p:cNvSpPr>
                <a:spLocks noChangeShapeType="1"/>
              </p:cNvSpPr>
              <p:nvPr/>
            </p:nvSpPr>
            <p:spPr bwMode="auto">
              <a:xfrm>
                <a:off x="5800217" y="4043808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Line 12"/>
              <p:cNvSpPr>
                <a:spLocks noChangeShapeType="1"/>
              </p:cNvSpPr>
              <p:nvPr/>
            </p:nvSpPr>
            <p:spPr bwMode="auto">
              <a:xfrm>
                <a:off x="2979857" y="4043808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" name="AutoShape 20"/>
            <p:cNvSpPr>
              <a:spLocks/>
            </p:cNvSpPr>
            <p:nvPr/>
          </p:nvSpPr>
          <p:spPr bwMode="auto">
            <a:xfrm rot="16200000">
              <a:off x="6348957" y="3234872"/>
              <a:ext cx="292962" cy="1258107"/>
            </a:xfrm>
            <a:prstGeom prst="leftBrace">
              <a:avLst>
                <a:gd name="adj1" fmla="val 171786"/>
                <a:gd name="adj2" fmla="val 50000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7" name="Rectangle 26"/>
          <p:cNvSpPr/>
          <p:nvPr/>
        </p:nvSpPr>
        <p:spPr>
          <a:xfrm rot="34073">
            <a:off x="729764" y="275744"/>
            <a:ext cx="196239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30" name="Text Box 31"/>
          <p:cNvSpPr txBox="1">
            <a:spLocks noChangeArrowheads="1"/>
          </p:cNvSpPr>
          <p:nvPr/>
        </p:nvSpPr>
        <p:spPr bwMode="auto">
          <a:xfrm>
            <a:off x="2526380" y="2790575"/>
            <a:ext cx="228165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28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1433536" y="3474500"/>
            <a:ext cx="48401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70 + 10 = 80</a:t>
            </a: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1433536" y="4059375"/>
            <a:ext cx="397082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80 : 2 = 40</a:t>
            </a:r>
          </a:p>
        </p:txBody>
      </p:sp>
      <p:sp>
        <p:nvSpPr>
          <p:cNvPr id="33" name="Text Box 31"/>
          <p:cNvSpPr txBox="1">
            <a:spLocks noChangeArrowheads="1"/>
          </p:cNvSpPr>
          <p:nvPr/>
        </p:nvSpPr>
        <p:spPr bwMode="auto">
          <a:xfrm>
            <a:off x="1412849" y="4611544"/>
            <a:ext cx="397082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70 – 40 = 30</a:t>
            </a:r>
          </a:p>
        </p:txBody>
      </p:sp>
      <p:sp>
        <p:nvSpPr>
          <p:cNvPr id="34" name="Text Box 31"/>
          <p:cNvSpPr txBox="1">
            <a:spLocks noChangeArrowheads="1"/>
          </p:cNvSpPr>
          <p:nvPr/>
        </p:nvSpPr>
        <p:spPr bwMode="auto">
          <a:xfrm>
            <a:off x="1486128" y="5168779"/>
            <a:ext cx="397082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40</a:t>
            </a:r>
          </a:p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30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1264596" y="3342844"/>
            <a:ext cx="5009108" cy="1268700"/>
          </a:xfrm>
          <a:prstGeom prst="roundRect">
            <a:avLst/>
          </a:prstGeom>
          <a:noFill/>
          <a:ln w="762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039" y="3893126"/>
            <a:ext cx="1273680" cy="590552"/>
          </a:xfrm>
          <a:prstGeom prst="rect">
            <a:avLst/>
          </a:prstGeom>
        </p:spPr>
      </p:pic>
      <p:sp>
        <p:nvSpPr>
          <p:cNvPr id="43" name="Text Box 31"/>
          <p:cNvSpPr txBox="1">
            <a:spLocks noChangeArrowheads="1"/>
          </p:cNvSpPr>
          <p:nvPr/>
        </p:nvSpPr>
        <p:spPr bwMode="auto">
          <a:xfrm>
            <a:off x="7331606" y="3449507"/>
            <a:ext cx="424237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(70 + 10) : 2 = 40</a:t>
            </a:r>
          </a:p>
        </p:txBody>
      </p:sp>
      <p:sp>
        <p:nvSpPr>
          <p:cNvPr id="46" name="Striped Right Arrow 45"/>
          <p:cNvSpPr/>
          <p:nvPr/>
        </p:nvSpPr>
        <p:spPr>
          <a:xfrm rot="16200000">
            <a:off x="7577410" y="4844465"/>
            <a:ext cx="589697" cy="26981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7011589" y="5418616"/>
            <a:ext cx="132440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cap="none" spc="0" dirty="0" err="1">
                <a:ln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endParaRPr lang="en-US" sz="4000" b="1" cap="none" spc="0" dirty="0">
              <a:ln/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8686145" y="5415000"/>
            <a:ext cx="123944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cap="none" spc="0" dirty="0" err="1">
                <a:ln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endParaRPr lang="en-US" sz="4000" b="1" cap="none" spc="0" dirty="0">
              <a:ln/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Striped Right Arrow 49"/>
          <p:cNvSpPr/>
          <p:nvPr/>
        </p:nvSpPr>
        <p:spPr>
          <a:xfrm rot="16200000">
            <a:off x="8659949" y="4888851"/>
            <a:ext cx="589697" cy="26981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7995826" y="5416386"/>
            <a:ext cx="100141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cap="none" spc="0" dirty="0">
                <a:ln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52" name="Rectangle 51"/>
          <p:cNvSpPr/>
          <p:nvPr/>
        </p:nvSpPr>
        <p:spPr>
          <a:xfrm>
            <a:off x="9981480" y="5423992"/>
            <a:ext cx="100141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cap="none" spc="0" dirty="0">
                <a:ln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:2</a:t>
            </a: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736" y="4503081"/>
            <a:ext cx="2934699" cy="1761891"/>
          </a:xfrm>
          <a:prstGeom prst="rect">
            <a:avLst/>
          </a:prstGeom>
        </p:spPr>
      </p:pic>
      <p:sp>
        <p:nvSpPr>
          <p:cNvPr id="55" name="Text Box 31"/>
          <p:cNvSpPr txBox="1">
            <a:spLocks noChangeArrowheads="1"/>
          </p:cNvSpPr>
          <p:nvPr/>
        </p:nvSpPr>
        <p:spPr bwMode="auto">
          <a:xfrm>
            <a:off x="4025572" y="5497237"/>
            <a:ext cx="247047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</a:p>
        </p:txBody>
      </p:sp>
      <p:sp>
        <p:nvSpPr>
          <p:cNvPr id="58" name="Line 15"/>
          <p:cNvSpPr>
            <a:spLocks noChangeShapeType="1"/>
          </p:cNvSpPr>
          <p:nvPr/>
        </p:nvSpPr>
        <p:spPr bwMode="auto">
          <a:xfrm flipV="1">
            <a:off x="3487960" y="1062069"/>
            <a:ext cx="4094352" cy="26167"/>
          </a:xfrm>
          <a:prstGeom prst="line">
            <a:avLst/>
          </a:prstGeom>
          <a:noFill/>
          <a:ln w="44450" cmpd="sng">
            <a:solidFill>
              <a:schemeClr val="accent2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" name="Line 15"/>
          <p:cNvSpPr>
            <a:spLocks noChangeShapeType="1"/>
          </p:cNvSpPr>
          <p:nvPr/>
        </p:nvSpPr>
        <p:spPr bwMode="auto">
          <a:xfrm>
            <a:off x="3546981" y="1507327"/>
            <a:ext cx="4027760" cy="36034"/>
          </a:xfrm>
          <a:prstGeom prst="line">
            <a:avLst/>
          </a:prstGeom>
          <a:noFill/>
          <a:ln w="44450" cmpd="sng">
            <a:solidFill>
              <a:schemeClr val="accent2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6384026" y="1512871"/>
            <a:ext cx="1187329" cy="0"/>
          </a:xfrm>
          <a:prstGeom prst="line">
            <a:avLst/>
          </a:prstGeom>
          <a:ln w="41275">
            <a:solidFill>
              <a:srgbClr val="E3744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594838" y="1402439"/>
            <a:ext cx="0" cy="206057"/>
          </a:xfrm>
          <a:prstGeom prst="line">
            <a:avLst/>
          </a:prstGeom>
          <a:ln w="50800" cmpd="sng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631385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6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6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9" dur="20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7" grpId="0" animBg="1"/>
      <p:bldP spid="56" grpId="0" animBg="1"/>
      <p:bldP spid="53" grpId="0"/>
      <p:bldP spid="45" grpId="0" animBg="1"/>
      <p:bldP spid="27" grpId="0"/>
      <p:bldP spid="30" grpId="0"/>
      <p:bldP spid="31" grpId="0"/>
      <p:bldP spid="32" grpId="0"/>
      <p:bldP spid="33" grpId="0"/>
      <p:bldP spid="33" grpId="1"/>
      <p:bldP spid="34" grpId="0"/>
      <p:bldP spid="34" grpId="1"/>
      <p:bldP spid="40" grpId="0" animBg="1"/>
      <p:bldP spid="43" grpId="0"/>
      <p:bldP spid="46" grpId="0" animBg="1"/>
      <p:bldP spid="47" grpId="0"/>
      <p:bldP spid="50" grpId="0" animBg="1"/>
      <p:bldP spid="51" grpId="0"/>
      <p:bldP spid="52" grpId="0"/>
      <p:bldP spid="55" grpId="0"/>
      <p:bldP spid="58" grpId="0" animBg="1"/>
      <p:bldP spid="58" grpId="1" animBg="1"/>
      <p:bldP spid="59" grpId="0" animBg="1"/>
      <p:bldP spid="59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1919" y="2123966"/>
            <a:ext cx="13393996" cy="4742007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542888" y="266033"/>
            <a:ext cx="11044382" cy="1967307"/>
          </a:xfrm>
          <a:prstGeom prst="roundRect">
            <a:avLst/>
          </a:prstGeom>
          <a:solidFill>
            <a:schemeClr val="bg1"/>
          </a:solidFill>
          <a:ln w="28575"/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838975" y="458248"/>
            <a:ext cx="7181072" cy="1775092"/>
            <a:chOff x="1383779" y="3077718"/>
            <a:chExt cx="7181072" cy="1775092"/>
          </a:xfrm>
        </p:grpSpPr>
        <p:sp>
          <p:nvSpPr>
            <p:cNvPr id="5" name="Line 14"/>
            <p:cNvSpPr>
              <a:spLocks noChangeShapeType="1"/>
            </p:cNvSpPr>
            <p:nvPr/>
          </p:nvSpPr>
          <p:spPr bwMode="auto">
            <a:xfrm>
              <a:off x="3039589" y="3681321"/>
              <a:ext cx="0" cy="57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Line 16"/>
            <p:cNvSpPr>
              <a:spLocks noChangeShapeType="1"/>
            </p:cNvSpPr>
            <p:nvPr/>
          </p:nvSpPr>
          <p:spPr bwMode="auto">
            <a:xfrm>
              <a:off x="3032446" y="4046706"/>
              <a:ext cx="0" cy="57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 Box 18"/>
            <p:cNvSpPr txBox="1">
              <a:spLocks noChangeArrowheads="1"/>
            </p:cNvSpPr>
            <p:nvPr/>
          </p:nvSpPr>
          <p:spPr bwMode="auto">
            <a:xfrm>
              <a:off x="1383779" y="3397399"/>
              <a:ext cx="189647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lớn</a:t>
              </a:r>
              <a:r>
                <a:rPr lang="en-US" alt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  <p:sp>
          <p:nvSpPr>
            <p:cNvPr id="8" name="Text Box 19"/>
            <p:cNvSpPr txBox="1">
              <a:spLocks noChangeArrowheads="1"/>
            </p:cNvSpPr>
            <p:nvPr/>
          </p:nvSpPr>
          <p:spPr bwMode="auto">
            <a:xfrm>
              <a:off x="1491889" y="3863925"/>
              <a:ext cx="172012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bé</a:t>
              </a:r>
              <a:r>
                <a:rPr lang="en-US" alt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  <p:sp>
          <p:nvSpPr>
            <p:cNvPr id="9" name="AutoShape 20"/>
            <p:cNvSpPr>
              <a:spLocks/>
            </p:cNvSpPr>
            <p:nvPr/>
          </p:nvSpPr>
          <p:spPr bwMode="auto">
            <a:xfrm rot="-5400000">
              <a:off x="4291788" y="2917713"/>
              <a:ext cx="295951" cy="2757488"/>
            </a:xfrm>
            <a:prstGeom prst="leftBrace">
              <a:avLst>
                <a:gd name="adj1" fmla="val 171786"/>
                <a:gd name="adj2" fmla="val 50000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" name="AutoShape 21"/>
            <p:cNvSpPr>
              <a:spLocks/>
            </p:cNvSpPr>
            <p:nvPr/>
          </p:nvSpPr>
          <p:spPr bwMode="auto">
            <a:xfrm rot="5400000" flipV="1">
              <a:off x="4971272" y="1536799"/>
              <a:ext cx="230563" cy="4051065"/>
            </a:xfrm>
            <a:prstGeom prst="leftBrace">
              <a:avLst>
                <a:gd name="adj1" fmla="val 162963"/>
                <a:gd name="adj2" fmla="val 49491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" name="Line 22"/>
            <p:cNvSpPr>
              <a:spLocks noChangeShapeType="1"/>
            </p:cNvSpPr>
            <p:nvPr/>
          </p:nvSpPr>
          <p:spPr bwMode="auto">
            <a:xfrm>
              <a:off x="5875451" y="3709896"/>
              <a:ext cx="0" cy="3429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AutoShape 24"/>
            <p:cNvSpPr>
              <a:spLocks/>
            </p:cNvSpPr>
            <p:nvPr/>
          </p:nvSpPr>
          <p:spPr bwMode="auto">
            <a:xfrm rot="10800000">
              <a:off x="7405075" y="3328019"/>
              <a:ext cx="280887" cy="1071815"/>
            </a:xfrm>
            <a:prstGeom prst="leftBrace">
              <a:avLst>
                <a:gd name="adj1" fmla="val 50000"/>
                <a:gd name="adj2" fmla="val 50000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" name="Text Box 25"/>
            <p:cNvSpPr txBox="1">
              <a:spLocks noChangeArrowheads="1"/>
            </p:cNvSpPr>
            <p:nvPr/>
          </p:nvSpPr>
          <p:spPr bwMode="auto">
            <a:xfrm>
              <a:off x="6231477" y="4030502"/>
              <a:ext cx="72526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14" name="Text Box 26"/>
            <p:cNvSpPr txBox="1">
              <a:spLocks noChangeArrowheads="1"/>
            </p:cNvSpPr>
            <p:nvPr/>
          </p:nvSpPr>
          <p:spPr bwMode="auto">
            <a:xfrm>
              <a:off x="7821901" y="3659009"/>
              <a:ext cx="74295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70</a:t>
              </a:r>
            </a:p>
          </p:txBody>
        </p:sp>
        <p:sp>
          <p:nvSpPr>
            <p:cNvPr id="15" name="Text Box 27"/>
            <p:cNvSpPr txBox="1">
              <a:spLocks noChangeArrowheads="1"/>
            </p:cNvSpPr>
            <p:nvPr/>
          </p:nvSpPr>
          <p:spPr bwMode="auto">
            <a:xfrm>
              <a:off x="4256256" y="4483478"/>
              <a:ext cx="5715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dirty="0"/>
                <a:t>?   </a:t>
              </a:r>
            </a:p>
          </p:txBody>
        </p:sp>
        <p:sp>
          <p:nvSpPr>
            <p:cNvPr id="16" name="Text Box 28"/>
            <p:cNvSpPr txBox="1">
              <a:spLocks noChangeArrowheads="1"/>
            </p:cNvSpPr>
            <p:nvPr/>
          </p:nvSpPr>
          <p:spPr bwMode="auto">
            <a:xfrm>
              <a:off x="4928475" y="3077718"/>
              <a:ext cx="457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dirty="0"/>
                <a:t>?</a:t>
              </a: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3016343" y="3659009"/>
              <a:ext cx="4095741" cy="111165"/>
              <a:chOff x="3887315" y="4329285"/>
              <a:chExt cx="4103044" cy="200404"/>
            </a:xfrm>
          </p:grpSpPr>
          <p:sp>
            <p:nvSpPr>
              <p:cNvPr id="23" name="Line 13"/>
              <p:cNvSpPr>
                <a:spLocks noChangeShapeType="1"/>
              </p:cNvSpPr>
              <p:nvPr/>
            </p:nvSpPr>
            <p:spPr bwMode="auto">
              <a:xfrm>
                <a:off x="3897422" y="4429434"/>
                <a:ext cx="406953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12"/>
              <p:cNvSpPr>
                <a:spLocks noChangeShapeType="1"/>
              </p:cNvSpPr>
              <p:nvPr/>
            </p:nvSpPr>
            <p:spPr bwMode="auto">
              <a:xfrm>
                <a:off x="7990359" y="4329285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12"/>
              <p:cNvSpPr>
                <a:spLocks noChangeShapeType="1"/>
              </p:cNvSpPr>
              <p:nvPr/>
            </p:nvSpPr>
            <p:spPr bwMode="auto">
              <a:xfrm>
                <a:off x="3887315" y="4329391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3039588" y="4032963"/>
              <a:ext cx="2820361" cy="200298"/>
              <a:chOff x="2979856" y="4043808"/>
              <a:chExt cx="2820361" cy="200298"/>
            </a:xfrm>
          </p:grpSpPr>
          <p:sp>
            <p:nvSpPr>
              <p:cNvPr id="20" name="Line 15"/>
              <p:cNvSpPr>
                <a:spLocks noChangeShapeType="1"/>
              </p:cNvSpPr>
              <p:nvPr/>
            </p:nvSpPr>
            <p:spPr bwMode="auto">
              <a:xfrm>
                <a:off x="2979856" y="4143956"/>
                <a:ext cx="2814269" cy="1536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Line 12"/>
              <p:cNvSpPr>
                <a:spLocks noChangeShapeType="1"/>
              </p:cNvSpPr>
              <p:nvPr/>
            </p:nvSpPr>
            <p:spPr bwMode="auto">
              <a:xfrm>
                <a:off x="5800217" y="4043808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Line 12"/>
              <p:cNvSpPr>
                <a:spLocks noChangeShapeType="1"/>
              </p:cNvSpPr>
              <p:nvPr/>
            </p:nvSpPr>
            <p:spPr bwMode="auto">
              <a:xfrm>
                <a:off x="2979857" y="4043808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" name="AutoShape 20"/>
            <p:cNvSpPr>
              <a:spLocks/>
            </p:cNvSpPr>
            <p:nvPr/>
          </p:nvSpPr>
          <p:spPr bwMode="auto">
            <a:xfrm rot="-5400000">
              <a:off x="6336431" y="3234872"/>
              <a:ext cx="292962" cy="1258107"/>
            </a:xfrm>
            <a:prstGeom prst="leftBrace">
              <a:avLst>
                <a:gd name="adj1" fmla="val 171786"/>
                <a:gd name="adj2" fmla="val 50000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7" name="Rectangle 26"/>
          <p:cNvSpPr/>
          <p:nvPr/>
        </p:nvSpPr>
        <p:spPr>
          <a:xfrm rot="34073">
            <a:off x="729764" y="275744"/>
            <a:ext cx="196239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30" name="Text Box 31"/>
          <p:cNvSpPr txBox="1">
            <a:spLocks noChangeArrowheads="1"/>
          </p:cNvSpPr>
          <p:nvPr/>
        </p:nvSpPr>
        <p:spPr bwMode="auto">
          <a:xfrm>
            <a:off x="1109924" y="2828296"/>
            <a:ext cx="228165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32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 Box 31"/>
          <p:cNvSpPr txBox="1">
            <a:spLocks noChangeArrowheads="1"/>
          </p:cNvSpPr>
          <p:nvPr/>
        </p:nvSpPr>
        <p:spPr bwMode="auto">
          <a:xfrm>
            <a:off x="3069450" y="5105661"/>
            <a:ext cx="599125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40</a:t>
            </a:r>
          </a:p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    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30</a:t>
            </a:r>
          </a:p>
        </p:txBody>
      </p:sp>
      <p:sp>
        <p:nvSpPr>
          <p:cNvPr id="43" name="Text Box 31"/>
          <p:cNvSpPr txBox="1">
            <a:spLocks noChangeArrowheads="1"/>
          </p:cNvSpPr>
          <p:nvPr/>
        </p:nvSpPr>
        <p:spPr bwMode="auto">
          <a:xfrm>
            <a:off x="3555169" y="2794547"/>
            <a:ext cx="424237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(70 + 10) : 2 = 40</a:t>
            </a:r>
          </a:p>
        </p:txBody>
      </p:sp>
      <p:sp>
        <p:nvSpPr>
          <p:cNvPr id="55" name="Text Box 31"/>
          <p:cNvSpPr txBox="1">
            <a:spLocks noChangeArrowheads="1"/>
          </p:cNvSpPr>
          <p:nvPr/>
        </p:nvSpPr>
        <p:spPr bwMode="auto">
          <a:xfrm>
            <a:off x="3267087" y="3950104"/>
            <a:ext cx="326966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 – 40 = 30</a:t>
            </a:r>
          </a:p>
        </p:txBody>
      </p:sp>
      <p:sp>
        <p:nvSpPr>
          <p:cNvPr id="48" name="Text Box 31"/>
          <p:cNvSpPr txBox="1">
            <a:spLocks noChangeArrowheads="1"/>
          </p:cNvSpPr>
          <p:nvPr/>
        </p:nvSpPr>
        <p:spPr bwMode="auto">
          <a:xfrm>
            <a:off x="7385216" y="4201307"/>
            <a:ext cx="326966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40 - 10 = 30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7690638" y="4223896"/>
            <a:ext cx="2743544" cy="1001693"/>
          </a:xfrm>
          <a:prstGeom prst="roundRect">
            <a:avLst/>
          </a:prstGeom>
          <a:noFill/>
          <a:ln w="762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 Box 31"/>
          <p:cNvSpPr txBox="1">
            <a:spLocks noChangeArrowheads="1"/>
          </p:cNvSpPr>
          <p:nvPr/>
        </p:nvSpPr>
        <p:spPr bwMode="auto">
          <a:xfrm>
            <a:off x="5908476" y="4467954"/>
            <a:ext cx="228165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endParaRPr lang="en-US" altLang="en-US" sz="32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16207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7" grpId="0"/>
      <p:bldP spid="30" grpId="0"/>
      <p:bldP spid="34" grpId="0"/>
      <p:bldP spid="43" grpId="0"/>
      <p:bldP spid="55" grpId="0"/>
      <p:bldP spid="48" grpId="0"/>
      <p:bldP spid="56" grpId="0" animBg="1"/>
      <p:bldP spid="5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582" y="-108832"/>
            <a:ext cx="8454563" cy="4323806"/>
          </a:xfrm>
          <a:prstGeom prst="rect">
            <a:avLst/>
          </a:prstGeom>
        </p:spPr>
      </p:pic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2238506" y="2779358"/>
            <a:ext cx="64587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</a:p>
        </p:txBody>
      </p:sp>
      <p:pic>
        <p:nvPicPr>
          <p:cNvPr id="10" name="图片 2">
            <a:extLst>
              <a:ext uri="{FF2B5EF4-FFF2-40B4-BE49-F238E27FC236}">
                <a16:creationId xmlns:a16="http://schemas.microsoft.com/office/drawing/2014/main" id="{7E12E6FA-E338-4963-9B23-042468CBB05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510021" y="2630466"/>
            <a:ext cx="3637873" cy="4409502"/>
          </a:xfrm>
          <a:prstGeom prst="rect">
            <a:avLst/>
          </a:prstGeom>
        </p:spPr>
      </p:pic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4458573" y="2779357"/>
            <a:ext cx="423864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2</a:t>
            </a:r>
          </a:p>
        </p:txBody>
      </p:sp>
    </p:spTree>
    <p:extLst>
      <p:ext uri="{BB962C8B-B14F-4D97-AF65-F5344CB8AC3E}">
        <p14:creationId xmlns:p14="http://schemas.microsoft.com/office/powerpoint/2010/main" val="14388644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920" y="1871190"/>
            <a:ext cx="8904412" cy="42124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920" y="-481366"/>
            <a:ext cx="8904412" cy="42124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39" y="1871190"/>
            <a:ext cx="2773920" cy="5296111"/>
          </a:xfrm>
          <a:prstGeom prst="rect">
            <a:avLst/>
          </a:prstGeom>
        </p:spPr>
      </p:pic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3065769" y="1624846"/>
            <a:ext cx="64587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2</a:t>
            </a: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3153599" y="1698305"/>
            <a:ext cx="382409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3328271" y="4050861"/>
            <a:ext cx="64587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5548338" y="4050860"/>
            <a:ext cx="423864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2</a:t>
            </a:r>
          </a:p>
        </p:txBody>
      </p:sp>
      <p:pic>
        <p:nvPicPr>
          <p:cNvPr id="10" name="图片 10">
            <a:extLst>
              <a:ext uri="{FF2B5EF4-FFF2-40B4-BE49-F238E27FC236}">
                <a16:creationId xmlns:a16="http://schemas.microsoft.com/office/drawing/2014/main" id="{FFD9874D-CFE7-40E3-85E5-945EBA36960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12798" y="3609544"/>
            <a:ext cx="2177615" cy="3683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74938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665" y="1186349"/>
            <a:ext cx="5608003" cy="45483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10" y="1186348"/>
            <a:ext cx="5729546" cy="4548309"/>
          </a:xfrm>
          <a:prstGeom prst="rect">
            <a:avLst/>
          </a:prstGeom>
        </p:spPr>
      </p:pic>
      <p:sp>
        <p:nvSpPr>
          <p:cNvPr id="2" name="Text Box 31"/>
          <p:cNvSpPr txBox="1">
            <a:spLocks noChangeArrowheads="1"/>
          </p:cNvSpPr>
          <p:nvPr/>
        </p:nvSpPr>
        <p:spPr bwMode="auto">
          <a:xfrm>
            <a:off x="6629720" y="4038282"/>
            <a:ext cx="599125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40</a:t>
            </a:r>
          </a:p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    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30</a:t>
            </a:r>
          </a:p>
        </p:txBody>
      </p:sp>
      <p:sp>
        <p:nvSpPr>
          <p:cNvPr id="3" name="Text Box 31"/>
          <p:cNvSpPr txBox="1">
            <a:spLocks noChangeArrowheads="1"/>
          </p:cNvSpPr>
          <p:nvPr/>
        </p:nvSpPr>
        <p:spPr bwMode="auto">
          <a:xfrm>
            <a:off x="7115439" y="1727168"/>
            <a:ext cx="424237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(70 + 10) : 2 = 40</a:t>
            </a:r>
          </a:p>
        </p:txBody>
      </p:sp>
      <p:sp>
        <p:nvSpPr>
          <p:cNvPr id="4" name="Text Box 31"/>
          <p:cNvSpPr txBox="1">
            <a:spLocks noChangeArrowheads="1"/>
          </p:cNvSpPr>
          <p:nvPr/>
        </p:nvSpPr>
        <p:spPr bwMode="auto">
          <a:xfrm>
            <a:off x="6827357" y="2882725"/>
            <a:ext cx="326966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 – 40 = 30</a:t>
            </a:r>
          </a:p>
        </p:txBody>
      </p:sp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802239" y="3993510"/>
            <a:ext cx="599125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30</a:t>
            </a:r>
          </a:p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    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40</a:t>
            </a:r>
          </a:p>
        </p:txBody>
      </p:sp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1289140" y="1660010"/>
            <a:ext cx="424237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(70 – 10) : 2 = 30</a:t>
            </a: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999876" y="2837953"/>
            <a:ext cx="326966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 – 30 = 40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01" y="134419"/>
            <a:ext cx="2462691" cy="187773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 rot="34073">
            <a:off x="1040769" y="761521"/>
            <a:ext cx="140455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227" y="133287"/>
            <a:ext cx="2462691" cy="187773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 rot="34073">
            <a:off x="6927295" y="760389"/>
            <a:ext cx="140455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295354578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11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329" y="1820783"/>
            <a:ext cx="5051966" cy="3559786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395" y="2494282"/>
            <a:ext cx="4000697" cy="196007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533DB8A-5763-41AB-9BE3-1EF8C55051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38" y="-22294"/>
            <a:ext cx="7290196" cy="6549332"/>
          </a:xfrm>
          <a:prstGeom prst="rect">
            <a:avLst/>
          </a:prstGeom>
          <a:effectLst>
            <a:outerShdw blurRad="76200" dist="1524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51" name="Picture 150">
            <a:extLst>
              <a:ext uri="{FF2B5EF4-FFF2-40B4-BE49-F238E27FC236}">
                <a16:creationId xmlns:a16="http://schemas.microsoft.com/office/drawing/2014/main" id="{10D5BF0A-7EF9-4808-BEF6-8C21E7F4865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989" y="729972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6" name="Picture 155">
            <a:extLst>
              <a:ext uri="{FF2B5EF4-FFF2-40B4-BE49-F238E27FC236}">
                <a16:creationId xmlns:a16="http://schemas.microsoft.com/office/drawing/2014/main" id="{09FBA5E9-CD73-47DA-9F68-D8A7B65A6F2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153" y="520957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7" name="Picture 156">
            <a:extLst>
              <a:ext uri="{FF2B5EF4-FFF2-40B4-BE49-F238E27FC236}">
                <a16:creationId xmlns:a16="http://schemas.microsoft.com/office/drawing/2014/main" id="{D4EDBF7F-A040-489B-9DD9-001236E5CC3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738" y="1504429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8" name="Picture 157">
            <a:extLst>
              <a:ext uri="{FF2B5EF4-FFF2-40B4-BE49-F238E27FC236}">
                <a16:creationId xmlns:a16="http://schemas.microsoft.com/office/drawing/2014/main" id="{E5929B31-C064-4E36-8583-45BE156D551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393" y="2331977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9" name="Picture 158">
            <a:extLst>
              <a:ext uri="{FF2B5EF4-FFF2-40B4-BE49-F238E27FC236}">
                <a16:creationId xmlns:a16="http://schemas.microsoft.com/office/drawing/2014/main" id="{241D40DD-81CA-4939-8106-AC9612A6AA7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597" y="3142025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0" name="Picture 159">
            <a:extLst>
              <a:ext uri="{FF2B5EF4-FFF2-40B4-BE49-F238E27FC236}">
                <a16:creationId xmlns:a16="http://schemas.microsoft.com/office/drawing/2014/main" id="{190C2B83-C758-4698-9184-F23465C15AE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684" y="2305198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1" name="Picture 160">
            <a:extLst>
              <a:ext uri="{FF2B5EF4-FFF2-40B4-BE49-F238E27FC236}">
                <a16:creationId xmlns:a16="http://schemas.microsoft.com/office/drawing/2014/main" id="{525A62D8-1A69-414D-A7B7-FDE627BDF45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914" y="1423999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2" name="Picture 161">
            <a:extLst>
              <a:ext uri="{FF2B5EF4-FFF2-40B4-BE49-F238E27FC236}">
                <a16:creationId xmlns:a16="http://schemas.microsoft.com/office/drawing/2014/main" id="{A2D29BE9-B70D-45F9-8595-38E22F49D1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861" y="1100649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3" name="Picture 162">
            <a:extLst>
              <a:ext uri="{FF2B5EF4-FFF2-40B4-BE49-F238E27FC236}">
                <a16:creationId xmlns:a16="http://schemas.microsoft.com/office/drawing/2014/main" id="{63F42B9F-D5E7-44D4-B57F-22D9EB011C3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040" y="2494282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5" name="Picture 164">
            <a:extLst>
              <a:ext uri="{FF2B5EF4-FFF2-40B4-BE49-F238E27FC236}">
                <a16:creationId xmlns:a16="http://schemas.microsoft.com/office/drawing/2014/main" id="{A5EDBE05-AFDA-449E-9818-B74FE33B80C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540" y="1749612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6" name="Picture 165">
            <a:extLst>
              <a:ext uri="{FF2B5EF4-FFF2-40B4-BE49-F238E27FC236}">
                <a16:creationId xmlns:a16="http://schemas.microsoft.com/office/drawing/2014/main" id="{3564AEA4-70C1-4B9C-9CFE-DA804AB94BD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507" y="3059605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7" name="Picture 166">
            <a:extLst>
              <a:ext uri="{FF2B5EF4-FFF2-40B4-BE49-F238E27FC236}">
                <a16:creationId xmlns:a16="http://schemas.microsoft.com/office/drawing/2014/main" id="{FE468E30-015E-43E8-8E4E-4A3AB16CB8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455" y="2477419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8" name="Picture 167">
            <a:extLst>
              <a:ext uri="{FF2B5EF4-FFF2-40B4-BE49-F238E27FC236}">
                <a16:creationId xmlns:a16="http://schemas.microsoft.com/office/drawing/2014/main" id="{625E568C-2BC4-4564-84B7-BAA51C3EDE8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415" y="2424990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9" name="Picture 168">
            <a:extLst>
              <a:ext uri="{FF2B5EF4-FFF2-40B4-BE49-F238E27FC236}">
                <a16:creationId xmlns:a16="http://schemas.microsoft.com/office/drawing/2014/main" id="{A395C754-C74D-4B2C-BFC4-5CCF91FCFD3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857" y="1244165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0" name="Picture 169">
            <a:extLst>
              <a:ext uri="{FF2B5EF4-FFF2-40B4-BE49-F238E27FC236}">
                <a16:creationId xmlns:a16="http://schemas.microsoft.com/office/drawing/2014/main" id="{2332EA7C-9734-4B59-8041-1D06252AC23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111" y="3092942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4" name="Picture 163">
            <a:extLst>
              <a:ext uri="{FF2B5EF4-FFF2-40B4-BE49-F238E27FC236}">
                <a16:creationId xmlns:a16="http://schemas.microsoft.com/office/drawing/2014/main" id="{A4DAC2BA-C1BD-472E-B12C-4D7362314B7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964" y="2010000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18BE018-4D04-4A5E-94B0-EB9BEDFE929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214" y="2988378"/>
            <a:ext cx="3121675" cy="367837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7953647" y="2741344"/>
            <a:ext cx="320793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22225">
                  <a:solidFill>
                    <a:schemeClr val="accent2"/>
                  </a:solidFill>
                  <a:prstDash val="solid"/>
                </a:ln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/>
                <a:latin typeface="UTM Staccato " panose="02040603050506020204" pitchFamily="18" charset="0"/>
              </a:rPr>
              <a:t>HÁI TÁO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90096EC6-5AD2-40B1-8993-9E2E8D33A22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79923" y="3411802"/>
            <a:ext cx="3150303" cy="342782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31" name="Action Button: Go Forward or Next 7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FCC3A791-B370-456F-AFCE-2AD774D0C7E8}"/>
              </a:ext>
            </a:extLst>
          </p:cNvPr>
          <p:cNvSpPr/>
          <p:nvPr/>
        </p:nvSpPr>
        <p:spPr>
          <a:xfrm>
            <a:off x="10917597" y="6314135"/>
            <a:ext cx="841030" cy="413610"/>
          </a:xfrm>
          <a:prstGeom prst="actionButtonForwardNex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 err="1"/>
              <a:t>next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287979544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6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6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文字&#10;&#10;已生成极高可信度的说明">
            <a:extLst>
              <a:ext uri="{FF2B5EF4-FFF2-40B4-BE49-F238E27FC236}">
                <a16:creationId xmlns:a16="http://schemas.microsoft.com/office/drawing/2014/main" id="{30924C95-5B98-4874-BD41-47870EA7E6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2481"/>
            <a:ext cx="12190413" cy="685710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941" y="745298"/>
            <a:ext cx="9812521" cy="3406238"/>
          </a:xfrm>
          <a:prstGeom prst="rect">
            <a:avLst/>
          </a:prstGeom>
        </p:spPr>
      </p:pic>
      <p:pic>
        <p:nvPicPr>
          <p:cNvPr id="9" name="dubuque精美钢琴曲">
            <a:hlinkClick r:id="" action="ppaction://media"/>
            <a:extLst>
              <a:ext uri="{FF2B5EF4-FFF2-40B4-BE49-F238E27FC236}">
                <a16:creationId xmlns:a16="http://schemas.microsoft.com/office/drawing/2014/main" id="{F57380F8-8431-44BF-9300-52047EA3EEE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46093" y="-1396459"/>
            <a:ext cx="609600" cy="609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21410" y="2648201"/>
            <a:ext cx="6441584" cy="150333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7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UTM Avo" panose="02040603050506020204" pitchFamily="18" charset="0"/>
              </a:rPr>
              <a:t>LUYỆN TẬP</a:t>
            </a:r>
          </a:p>
        </p:txBody>
      </p:sp>
      <p:sp>
        <p:nvSpPr>
          <p:cNvPr id="13" name="TextBox 12"/>
          <p:cNvSpPr txBox="1"/>
          <p:nvPr/>
        </p:nvSpPr>
        <p:spPr>
          <a:xfrm rot="19642286">
            <a:off x="35032" y="261610"/>
            <a:ext cx="13436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405820492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12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6">
            <a:extLst>
              <a:ext uri="{FF2B5EF4-FFF2-40B4-BE49-F238E27FC236}">
                <a16:creationId xmlns:a16="http://schemas.microsoft.com/office/drawing/2014/main" id="{B0DD538D-D165-4B12-8B11-60174E3A94E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368324" y="-3715087"/>
            <a:ext cx="3807097" cy="112372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60690">
            <a:off x="316446" y="-25575"/>
            <a:ext cx="2462691" cy="1877731"/>
          </a:xfrm>
          <a:prstGeom prst="rect">
            <a:avLst/>
          </a:prstGeom>
        </p:spPr>
      </p:pic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560785" y="870561"/>
            <a:ext cx="9743091" cy="2178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12800" indent="-8128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58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38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spcBef>
                <a:spcPct val="20000"/>
              </a:spcBef>
            </a:pP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</a:p>
        </p:txBody>
      </p:sp>
      <p:sp>
        <p:nvSpPr>
          <p:cNvPr id="5" name="Rectangle 4"/>
          <p:cNvSpPr/>
          <p:nvPr/>
        </p:nvSpPr>
        <p:spPr>
          <a:xfrm rot="19258151">
            <a:off x="892803" y="516618"/>
            <a:ext cx="13099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pic>
        <p:nvPicPr>
          <p:cNvPr id="1026" name="Picture 2" descr="1.829 file vector về chủ đề ba và con trai , độ phân giải cao tuyệt đối -  Mua bán hình ảnh shutterstock giá rẻ chỉ từ 3.000 đ trong 2 phút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66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8754" y="2718875"/>
            <a:ext cx="3628149" cy="4229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3481375" y="1557978"/>
            <a:ext cx="668738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481375" y="2144110"/>
            <a:ext cx="4194352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279482" y="2144110"/>
            <a:ext cx="1062808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8812924" y="2144110"/>
            <a:ext cx="1492465" cy="89336"/>
            <a:chOff x="8812924" y="2144110"/>
            <a:chExt cx="1492465" cy="89336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8812924" y="2144110"/>
              <a:ext cx="1481959" cy="0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8823430" y="2233446"/>
              <a:ext cx="1481959" cy="0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2349350" y="2720250"/>
            <a:ext cx="2333009" cy="111277"/>
            <a:chOff x="8812924" y="2144110"/>
            <a:chExt cx="1492465" cy="89336"/>
          </a:xfrm>
        </p:grpSpPr>
        <p:cxnSp>
          <p:nvCxnSpPr>
            <p:cNvPr id="25" name="Straight Connector 24"/>
            <p:cNvCxnSpPr/>
            <p:nvPr/>
          </p:nvCxnSpPr>
          <p:spPr>
            <a:xfrm>
              <a:off x="8812924" y="2144110"/>
              <a:ext cx="1481959" cy="0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8823430" y="2233446"/>
              <a:ext cx="1481959" cy="0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4882343" y="2730242"/>
            <a:ext cx="3941087" cy="101285"/>
            <a:chOff x="8812924" y="2144110"/>
            <a:chExt cx="1492465" cy="89336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8812924" y="2144110"/>
              <a:ext cx="1481959" cy="0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8823430" y="2233446"/>
              <a:ext cx="1481959" cy="0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1719886" y="4435234"/>
            <a:ext cx="8070499" cy="1775092"/>
            <a:chOff x="1036824" y="3077718"/>
            <a:chExt cx="8070499" cy="1775092"/>
          </a:xfrm>
        </p:grpSpPr>
        <p:sp>
          <p:nvSpPr>
            <p:cNvPr id="31" name="Line 14"/>
            <p:cNvSpPr>
              <a:spLocks noChangeShapeType="1"/>
            </p:cNvSpPr>
            <p:nvPr/>
          </p:nvSpPr>
          <p:spPr bwMode="auto">
            <a:xfrm>
              <a:off x="3039589" y="3681321"/>
              <a:ext cx="0" cy="57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16"/>
            <p:cNvSpPr>
              <a:spLocks noChangeShapeType="1"/>
            </p:cNvSpPr>
            <p:nvPr/>
          </p:nvSpPr>
          <p:spPr bwMode="auto">
            <a:xfrm>
              <a:off x="3032446" y="4046706"/>
              <a:ext cx="0" cy="57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Text Box 18"/>
            <p:cNvSpPr txBox="1">
              <a:spLocks noChangeArrowheads="1"/>
            </p:cNvSpPr>
            <p:nvPr/>
          </p:nvSpPr>
          <p:spPr bwMode="auto">
            <a:xfrm>
              <a:off x="1052017" y="3300940"/>
              <a:ext cx="1896474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2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Tuổi</a:t>
              </a:r>
              <a:r>
                <a:rPr lang="en-US" altLang="en-US" sz="32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bố</a:t>
              </a:r>
              <a:endPara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Text Box 19"/>
            <p:cNvSpPr txBox="1">
              <a:spLocks noChangeArrowheads="1"/>
            </p:cNvSpPr>
            <p:nvPr/>
          </p:nvSpPr>
          <p:spPr bwMode="auto">
            <a:xfrm>
              <a:off x="1036824" y="3807905"/>
              <a:ext cx="172012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2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Tuổi</a:t>
              </a:r>
              <a:r>
                <a:rPr lang="en-US" altLang="en-US" sz="32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con</a:t>
              </a:r>
            </a:p>
          </p:txBody>
        </p:sp>
        <p:sp>
          <p:nvSpPr>
            <p:cNvPr id="35" name="AutoShape 20"/>
            <p:cNvSpPr>
              <a:spLocks/>
            </p:cNvSpPr>
            <p:nvPr/>
          </p:nvSpPr>
          <p:spPr bwMode="auto">
            <a:xfrm rot="-5400000">
              <a:off x="4291788" y="2917713"/>
              <a:ext cx="295951" cy="2757488"/>
            </a:xfrm>
            <a:prstGeom prst="leftBrace">
              <a:avLst>
                <a:gd name="adj1" fmla="val 171786"/>
                <a:gd name="adj2" fmla="val 50000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6" name="AutoShape 21"/>
            <p:cNvSpPr>
              <a:spLocks/>
            </p:cNvSpPr>
            <p:nvPr/>
          </p:nvSpPr>
          <p:spPr bwMode="auto">
            <a:xfrm rot="5400000" flipV="1">
              <a:off x="4971272" y="1536799"/>
              <a:ext cx="230563" cy="4051065"/>
            </a:xfrm>
            <a:prstGeom prst="leftBrace">
              <a:avLst>
                <a:gd name="adj1" fmla="val 162963"/>
                <a:gd name="adj2" fmla="val 49491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7" name="Line 22"/>
            <p:cNvSpPr>
              <a:spLocks noChangeShapeType="1"/>
            </p:cNvSpPr>
            <p:nvPr/>
          </p:nvSpPr>
          <p:spPr bwMode="auto">
            <a:xfrm>
              <a:off x="5850399" y="3709896"/>
              <a:ext cx="0" cy="3429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AutoShape 24"/>
            <p:cNvSpPr>
              <a:spLocks/>
            </p:cNvSpPr>
            <p:nvPr/>
          </p:nvSpPr>
          <p:spPr bwMode="auto">
            <a:xfrm rot="10800000">
              <a:off x="7405075" y="3328019"/>
              <a:ext cx="280887" cy="1071815"/>
            </a:xfrm>
            <a:prstGeom prst="leftBrace">
              <a:avLst>
                <a:gd name="adj1" fmla="val 50000"/>
                <a:gd name="adj2" fmla="val 50000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" name="Text Box 25"/>
            <p:cNvSpPr txBox="1">
              <a:spLocks noChangeArrowheads="1"/>
            </p:cNvSpPr>
            <p:nvPr/>
          </p:nvSpPr>
          <p:spPr bwMode="auto">
            <a:xfrm>
              <a:off x="5947923" y="3940722"/>
              <a:ext cx="134335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38 </a:t>
              </a:r>
              <a:r>
                <a:rPr lang="en-US" alt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tuổi</a:t>
              </a:r>
              <a:endPara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Text Box 26"/>
            <p:cNvSpPr txBox="1">
              <a:spLocks noChangeArrowheads="1"/>
            </p:cNvSpPr>
            <p:nvPr/>
          </p:nvSpPr>
          <p:spPr bwMode="auto">
            <a:xfrm>
              <a:off x="7821901" y="3659009"/>
              <a:ext cx="128542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58 </a:t>
              </a:r>
              <a:r>
                <a:rPr lang="en-US" alt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tuổi</a:t>
              </a:r>
              <a:endPara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Text Box 27"/>
            <p:cNvSpPr txBox="1">
              <a:spLocks noChangeArrowheads="1"/>
            </p:cNvSpPr>
            <p:nvPr/>
          </p:nvSpPr>
          <p:spPr bwMode="auto">
            <a:xfrm>
              <a:off x="4256255" y="4483478"/>
              <a:ext cx="11934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dirty="0"/>
                <a:t>? </a:t>
              </a:r>
              <a:r>
                <a:rPr lang="en-US" altLang="en-US" dirty="0" err="1"/>
                <a:t>Tuổi</a:t>
              </a:r>
              <a:r>
                <a:rPr lang="en-US" altLang="en-US" dirty="0"/>
                <a:t>   </a:t>
              </a:r>
            </a:p>
          </p:txBody>
        </p:sp>
        <p:sp>
          <p:nvSpPr>
            <p:cNvPr id="42" name="Text Box 28"/>
            <p:cNvSpPr txBox="1">
              <a:spLocks noChangeArrowheads="1"/>
            </p:cNvSpPr>
            <p:nvPr/>
          </p:nvSpPr>
          <p:spPr bwMode="auto">
            <a:xfrm>
              <a:off x="4928474" y="3077718"/>
              <a:ext cx="118339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dirty="0"/>
                <a:t>? </a:t>
              </a:r>
              <a:r>
                <a:rPr lang="en-US" altLang="en-US" dirty="0" err="1"/>
                <a:t>Tuổi</a:t>
              </a:r>
              <a:endParaRPr lang="en-US" altLang="en-US" dirty="0"/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3016343" y="3659009"/>
              <a:ext cx="4095741" cy="111165"/>
              <a:chOff x="3887315" y="4329285"/>
              <a:chExt cx="4103044" cy="200404"/>
            </a:xfrm>
          </p:grpSpPr>
          <p:sp>
            <p:nvSpPr>
              <p:cNvPr id="49" name="Line 13"/>
              <p:cNvSpPr>
                <a:spLocks noChangeShapeType="1"/>
              </p:cNvSpPr>
              <p:nvPr/>
            </p:nvSpPr>
            <p:spPr bwMode="auto">
              <a:xfrm>
                <a:off x="3897422" y="4429434"/>
                <a:ext cx="406953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12"/>
              <p:cNvSpPr>
                <a:spLocks noChangeShapeType="1"/>
              </p:cNvSpPr>
              <p:nvPr/>
            </p:nvSpPr>
            <p:spPr bwMode="auto">
              <a:xfrm>
                <a:off x="7990359" y="4329285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12"/>
              <p:cNvSpPr>
                <a:spLocks noChangeShapeType="1"/>
              </p:cNvSpPr>
              <p:nvPr/>
            </p:nvSpPr>
            <p:spPr bwMode="auto">
              <a:xfrm>
                <a:off x="3887315" y="4329391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>
              <a:off x="3039588" y="4032963"/>
              <a:ext cx="2820361" cy="200298"/>
              <a:chOff x="2979856" y="4043808"/>
              <a:chExt cx="2820361" cy="200298"/>
            </a:xfrm>
          </p:grpSpPr>
          <p:sp>
            <p:nvSpPr>
              <p:cNvPr id="46" name="Line 15"/>
              <p:cNvSpPr>
                <a:spLocks noChangeShapeType="1"/>
              </p:cNvSpPr>
              <p:nvPr/>
            </p:nvSpPr>
            <p:spPr bwMode="auto">
              <a:xfrm>
                <a:off x="2979856" y="4143956"/>
                <a:ext cx="2814269" cy="1536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12"/>
              <p:cNvSpPr>
                <a:spLocks noChangeShapeType="1"/>
              </p:cNvSpPr>
              <p:nvPr/>
            </p:nvSpPr>
            <p:spPr bwMode="auto">
              <a:xfrm>
                <a:off x="5800217" y="4043808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12"/>
              <p:cNvSpPr>
                <a:spLocks noChangeShapeType="1"/>
              </p:cNvSpPr>
              <p:nvPr/>
            </p:nvSpPr>
            <p:spPr bwMode="auto">
              <a:xfrm>
                <a:off x="2979857" y="4043808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5" name="AutoShape 20"/>
            <p:cNvSpPr>
              <a:spLocks/>
            </p:cNvSpPr>
            <p:nvPr/>
          </p:nvSpPr>
          <p:spPr bwMode="auto">
            <a:xfrm rot="16200000">
              <a:off x="6348957" y="3234872"/>
              <a:ext cx="292962" cy="1258107"/>
            </a:xfrm>
            <a:prstGeom prst="leftBrace">
              <a:avLst>
                <a:gd name="adj1" fmla="val 171786"/>
                <a:gd name="adj2" fmla="val 50000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52" name="Rectangle 51"/>
          <p:cNvSpPr/>
          <p:nvPr/>
        </p:nvSpPr>
        <p:spPr>
          <a:xfrm>
            <a:off x="901302" y="3727348"/>
            <a:ext cx="19383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45883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86848" y="266033"/>
            <a:ext cx="11044382" cy="2083029"/>
          </a:xfrm>
          <a:prstGeom prst="roundRect">
            <a:avLst/>
          </a:prstGeom>
          <a:solidFill>
            <a:schemeClr val="bg1"/>
          </a:solidFill>
          <a:ln w="28575"/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1919" y="2123966"/>
            <a:ext cx="13393996" cy="4742007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 rot="34073">
            <a:off x="1116889" y="275744"/>
            <a:ext cx="118814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1</a:t>
            </a:r>
          </a:p>
        </p:txBody>
      </p:sp>
      <p:sp>
        <p:nvSpPr>
          <p:cNvPr id="43" name="Text Box 31"/>
          <p:cNvSpPr txBox="1">
            <a:spLocks noChangeArrowheads="1"/>
          </p:cNvSpPr>
          <p:nvPr/>
        </p:nvSpPr>
        <p:spPr bwMode="auto">
          <a:xfrm>
            <a:off x="3937268" y="2794547"/>
            <a:ext cx="603964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(58 + 38) : 2 = 48 (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 – 48 = 10 (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48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alt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con: 10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alt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3035077" y="519768"/>
            <a:ext cx="8070499" cy="1775092"/>
            <a:chOff x="1036824" y="3077718"/>
            <a:chExt cx="8070499" cy="1775092"/>
          </a:xfrm>
        </p:grpSpPr>
        <p:sp>
          <p:nvSpPr>
            <p:cNvPr id="61" name="Line 14"/>
            <p:cNvSpPr>
              <a:spLocks noChangeShapeType="1"/>
            </p:cNvSpPr>
            <p:nvPr/>
          </p:nvSpPr>
          <p:spPr bwMode="auto">
            <a:xfrm>
              <a:off x="3039589" y="3681321"/>
              <a:ext cx="0" cy="57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Line 16"/>
            <p:cNvSpPr>
              <a:spLocks noChangeShapeType="1"/>
            </p:cNvSpPr>
            <p:nvPr/>
          </p:nvSpPr>
          <p:spPr bwMode="auto">
            <a:xfrm>
              <a:off x="3032446" y="4046706"/>
              <a:ext cx="0" cy="57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Text Box 18"/>
            <p:cNvSpPr txBox="1">
              <a:spLocks noChangeArrowheads="1"/>
            </p:cNvSpPr>
            <p:nvPr/>
          </p:nvSpPr>
          <p:spPr bwMode="auto">
            <a:xfrm>
              <a:off x="1052017" y="3300940"/>
              <a:ext cx="1896474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2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Tuổi</a:t>
              </a:r>
              <a:r>
                <a:rPr lang="en-US" altLang="en-US" sz="32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bố</a:t>
              </a:r>
              <a:endPara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" name="Text Box 19"/>
            <p:cNvSpPr txBox="1">
              <a:spLocks noChangeArrowheads="1"/>
            </p:cNvSpPr>
            <p:nvPr/>
          </p:nvSpPr>
          <p:spPr bwMode="auto">
            <a:xfrm>
              <a:off x="1036824" y="3807905"/>
              <a:ext cx="172012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2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Tuổi</a:t>
              </a:r>
              <a:r>
                <a:rPr lang="en-US" altLang="en-US" sz="32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con</a:t>
              </a:r>
            </a:p>
          </p:txBody>
        </p:sp>
        <p:sp>
          <p:nvSpPr>
            <p:cNvPr id="65" name="AutoShape 20"/>
            <p:cNvSpPr>
              <a:spLocks/>
            </p:cNvSpPr>
            <p:nvPr/>
          </p:nvSpPr>
          <p:spPr bwMode="auto">
            <a:xfrm rot="-5400000">
              <a:off x="4291788" y="2917713"/>
              <a:ext cx="295951" cy="2757488"/>
            </a:xfrm>
            <a:prstGeom prst="leftBrace">
              <a:avLst>
                <a:gd name="adj1" fmla="val 171786"/>
                <a:gd name="adj2" fmla="val 50000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6" name="AutoShape 21"/>
            <p:cNvSpPr>
              <a:spLocks/>
            </p:cNvSpPr>
            <p:nvPr/>
          </p:nvSpPr>
          <p:spPr bwMode="auto">
            <a:xfrm rot="5400000" flipV="1">
              <a:off x="4971272" y="1536799"/>
              <a:ext cx="230563" cy="4051065"/>
            </a:xfrm>
            <a:prstGeom prst="leftBrace">
              <a:avLst>
                <a:gd name="adj1" fmla="val 162963"/>
                <a:gd name="adj2" fmla="val 49491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7" name="Line 22"/>
            <p:cNvSpPr>
              <a:spLocks noChangeShapeType="1"/>
            </p:cNvSpPr>
            <p:nvPr/>
          </p:nvSpPr>
          <p:spPr bwMode="auto">
            <a:xfrm>
              <a:off x="5850399" y="3709896"/>
              <a:ext cx="0" cy="3429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AutoShape 24"/>
            <p:cNvSpPr>
              <a:spLocks/>
            </p:cNvSpPr>
            <p:nvPr/>
          </p:nvSpPr>
          <p:spPr bwMode="auto">
            <a:xfrm rot="10800000">
              <a:off x="7405075" y="3328019"/>
              <a:ext cx="280887" cy="1071815"/>
            </a:xfrm>
            <a:prstGeom prst="leftBrace">
              <a:avLst>
                <a:gd name="adj1" fmla="val 50000"/>
                <a:gd name="adj2" fmla="val 50000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9" name="Text Box 25"/>
            <p:cNvSpPr txBox="1">
              <a:spLocks noChangeArrowheads="1"/>
            </p:cNvSpPr>
            <p:nvPr/>
          </p:nvSpPr>
          <p:spPr bwMode="auto">
            <a:xfrm>
              <a:off x="5947923" y="3940722"/>
              <a:ext cx="134335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38 </a:t>
              </a:r>
              <a:r>
                <a:rPr lang="en-US" alt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tuổi</a:t>
              </a:r>
              <a:endPara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0" name="Text Box 26"/>
            <p:cNvSpPr txBox="1">
              <a:spLocks noChangeArrowheads="1"/>
            </p:cNvSpPr>
            <p:nvPr/>
          </p:nvSpPr>
          <p:spPr bwMode="auto">
            <a:xfrm>
              <a:off x="7821901" y="3659009"/>
              <a:ext cx="128542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58 </a:t>
              </a:r>
              <a:r>
                <a:rPr lang="en-US" alt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tuổi</a:t>
              </a:r>
              <a:endPara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" name="Text Box 27"/>
            <p:cNvSpPr txBox="1">
              <a:spLocks noChangeArrowheads="1"/>
            </p:cNvSpPr>
            <p:nvPr/>
          </p:nvSpPr>
          <p:spPr bwMode="auto">
            <a:xfrm>
              <a:off x="4256255" y="4483478"/>
              <a:ext cx="11934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dirty="0"/>
                <a:t>? </a:t>
              </a:r>
              <a:r>
                <a:rPr lang="en-US" altLang="en-US" dirty="0" err="1"/>
                <a:t>Tuổi</a:t>
              </a:r>
              <a:r>
                <a:rPr lang="en-US" altLang="en-US" dirty="0"/>
                <a:t>   </a:t>
              </a:r>
            </a:p>
          </p:txBody>
        </p:sp>
        <p:sp>
          <p:nvSpPr>
            <p:cNvPr id="72" name="Text Box 28"/>
            <p:cNvSpPr txBox="1">
              <a:spLocks noChangeArrowheads="1"/>
            </p:cNvSpPr>
            <p:nvPr/>
          </p:nvSpPr>
          <p:spPr bwMode="auto">
            <a:xfrm>
              <a:off x="4928474" y="3077718"/>
              <a:ext cx="118339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dirty="0"/>
                <a:t>? </a:t>
              </a:r>
              <a:r>
                <a:rPr lang="en-US" altLang="en-US" dirty="0" err="1"/>
                <a:t>Tuổi</a:t>
              </a:r>
              <a:endParaRPr lang="en-US" altLang="en-US" dirty="0"/>
            </a:p>
          </p:txBody>
        </p:sp>
        <p:grpSp>
          <p:nvGrpSpPr>
            <p:cNvPr id="73" name="Group 72"/>
            <p:cNvGrpSpPr/>
            <p:nvPr/>
          </p:nvGrpSpPr>
          <p:grpSpPr>
            <a:xfrm>
              <a:off x="3016343" y="3659009"/>
              <a:ext cx="4095741" cy="111165"/>
              <a:chOff x="3887315" y="4329285"/>
              <a:chExt cx="4103044" cy="200404"/>
            </a:xfrm>
          </p:grpSpPr>
          <p:sp>
            <p:nvSpPr>
              <p:cNvPr id="79" name="Line 13"/>
              <p:cNvSpPr>
                <a:spLocks noChangeShapeType="1"/>
              </p:cNvSpPr>
              <p:nvPr/>
            </p:nvSpPr>
            <p:spPr bwMode="auto">
              <a:xfrm>
                <a:off x="3897422" y="4429434"/>
                <a:ext cx="406953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Line 12"/>
              <p:cNvSpPr>
                <a:spLocks noChangeShapeType="1"/>
              </p:cNvSpPr>
              <p:nvPr/>
            </p:nvSpPr>
            <p:spPr bwMode="auto">
              <a:xfrm>
                <a:off x="7990359" y="4329285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Line 12"/>
              <p:cNvSpPr>
                <a:spLocks noChangeShapeType="1"/>
              </p:cNvSpPr>
              <p:nvPr/>
            </p:nvSpPr>
            <p:spPr bwMode="auto">
              <a:xfrm>
                <a:off x="3887315" y="4329391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4" name="Group 73"/>
            <p:cNvGrpSpPr/>
            <p:nvPr/>
          </p:nvGrpSpPr>
          <p:grpSpPr>
            <a:xfrm>
              <a:off x="3039588" y="4032963"/>
              <a:ext cx="2820361" cy="200298"/>
              <a:chOff x="2979856" y="4043808"/>
              <a:chExt cx="2820361" cy="200298"/>
            </a:xfrm>
          </p:grpSpPr>
          <p:sp>
            <p:nvSpPr>
              <p:cNvPr id="76" name="Line 15"/>
              <p:cNvSpPr>
                <a:spLocks noChangeShapeType="1"/>
              </p:cNvSpPr>
              <p:nvPr/>
            </p:nvSpPr>
            <p:spPr bwMode="auto">
              <a:xfrm>
                <a:off x="2979856" y="4143956"/>
                <a:ext cx="2814269" cy="1536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Line 12"/>
              <p:cNvSpPr>
                <a:spLocks noChangeShapeType="1"/>
              </p:cNvSpPr>
              <p:nvPr/>
            </p:nvSpPr>
            <p:spPr bwMode="auto">
              <a:xfrm>
                <a:off x="5800217" y="4043808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Line 12"/>
              <p:cNvSpPr>
                <a:spLocks noChangeShapeType="1"/>
              </p:cNvSpPr>
              <p:nvPr/>
            </p:nvSpPr>
            <p:spPr bwMode="auto">
              <a:xfrm>
                <a:off x="2979857" y="4043808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5" name="AutoShape 20"/>
            <p:cNvSpPr>
              <a:spLocks/>
            </p:cNvSpPr>
            <p:nvPr/>
          </p:nvSpPr>
          <p:spPr bwMode="auto">
            <a:xfrm rot="16200000">
              <a:off x="6348957" y="3234872"/>
              <a:ext cx="292962" cy="1258107"/>
            </a:xfrm>
            <a:prstGeom prst="leftBrace">
              <a:avLst>
                <a:gd name="adj1" fmla="val 171786"/>
                <a:gd name="adj2" fmla="val 50000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pic>
        <p:nvPicPr>
          <p:cNvPr id="83" name="Picture 8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46" y="1948235"/>
            <a:ext cx="2462691" cy="1877731"/>
          </a:xfrm>
          <a:prstGeom prst="rect">
            <a:avLst/>
          </a:prstGeom>
        </p:spPr>
      </p:pic>
      <p:sp>
        <p:nvSpPr>
          <p:cNvPr id="84" name="Rectangle 83"/>
          <p:cNvSpPr/>
          <p:nvPr/>
        </p:nvSpPr>
        <p:spPr>
          <a:xfrm rot="34073">
            <a:off x="1283409" y="2519306"/>
            <a:ext cx="151836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1693492" y="756804"/>
            <a:ext cx="1332467" cy="6058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Right Arrow 84"/>
          <p:cNvSpPr/>
          <p:nvPr/>
        </p:nvSpPr>
        <p:spPr>
          <a:xfrm>
            <a:off x="1655853" y="1365163"/>
            <a:ext cx="1332467" cy="605865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8610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84" grpId="0"/>
      <p:bldP spid="2" grpId="0" animBg="1"/>
      <p:bldP spid="8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86848" y="266033"/>
            <a:ext cx="11044382" cy="2083029"/>
          </a:xfrm>
          <a:prstGeom prst="roundRect">
            <a:avLst/>
          </a:prstGeom>
          <a:solidFill>
            <a:schemeClr val="bg1"/>
          </a:solidFill>
          <a:ln w="28575"/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1919" y="2123966"/>
            <a:ext cx="13393996" cy="4742007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 rot="34073">
            <a:off x="1116889" y="275744"/>
            <a:ext cx="118814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1</a:t>
            </a:r>
          </a:p>
        </p:txBody>
      </p:sp>
      <p:sp>
        <p:nvSpPr>
          <p:cNvPr id="43" name="Text Box 31"/>
          <p:cNvSpPr txBox="1">
            <a:spLocks noChangeArrowheads="1"/>
          </p:cNvSpPr>
          <p:nvPr/>
        </p:nvSpPr>
        <p:spPr bwMode="auto">
          <a:xfrm>
            <a:off x="3937268" y="2794547"/>
            <a:ext cx="603964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(58 - 38) : 2 = 10 (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 – 10 = 48 (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con: 10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alt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48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alt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3035077" y="519768"/>
            <a:ext cx="8070499" cy="1775092"/>
            <a:chOff x="1036824" y="3077718"/>
            <a:chExt cx="8070499" cy="1775092"/>
          </a:xfrm>
        </p:grpSpPr>
        <p:sp>
          <p:nvSpPr>
            <p:cNvPr id="61" name="Line 14"/>
            <p:cNvSpPr>
              <a:spLocks noChangeShapeType="1"/>
            </p:cNvSpPr>
            <p:nvPr/>
          </p:nvSpPr>
          <p:spPr bwMode="auto">
            <a:xfrm>
              <a:off x="3039589" y="3681321"/>
              <a:ext cx="0" cy="57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Line 16"/>
            <p:cNvSpPr>
              <a:spLocks noChangeShapeType="1"/>
            </p:cNvSpPr>
            <p:nvPr/>
          </p:nvSpPr>
          <p:spPr bwMode="auto">
            <a:xfrm>
              <a:off x="3032446" y="4046706"/>
              <a:ext cx="0" cy="57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Text Box 18"/>
            <p:cNvSpPr txBox="1">
              <a:spLocks noChangeArrowheads="1"/>
            </p:cNvSpPr>
            <p:nvPr/>
          </p:nvSpPr>
          <p:spPr bwMode="auto">
            <a:xfrm>
              <a:off x="1052017" y="3300940"/>
              <a:ext cx="1896474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2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Tuổi</a:t>
              </a:r>
              <a:r>
                <a:rPr lang="en-US" altLang="en-US" sz="32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bố</a:t>
              </a:r>
              <a:endPara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" name="Text Box 19"/>
            <p:cNvSpPr txBox="1">
              <a:spLocks noChangeArrowheads="1"/>
            </p:cNvSpPr>
            <p:nvPr/>
          </p:nvSpPr>
          <p:spPr bwMode="auto">
            <a:xfrm>
              <a:off x="1036824" y="3807905"/>
              <a:ext cx="172012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2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Tuổi</a:t>
              </a:r>
              <a:r>
                <a:rPr lang="en-US" altLang="en-US" sz="32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con</a:t>
              </a:r>
            </a:p>
          </p:txBody>
        </p:sp>
        <p:sp>
          <p:nvSpPr>
            <p:cNvPr id="65" name="AutoShape 20"/>
            <p:cNvSpPr>
              <a:spLocks/>
            </p:cNvSpPr>
            <p:nvPr/>
          </p:nvSpPr>
          <p:spPr bwMode="auto">
            <a:xfrm rot="-5400000">
              <a:off x="4291788" y="2917713"/>
              <a:ext cx="295951" cy="2757488"/>
            </a:xfrm>
            <a:prstGeom prst="leftBrace">
              <a:avLst>
                <a:gd name="adj1" fmla="val 171786"/>
                <a:gd name="adj2" fmla="val 50000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6" name="AutoShape 21"/>
            <p:cNvSpPr>
              <a:spLocks/>
            </p:cNvSpPr>
            <p:nvPr/>
          </p:nvSpPr>
          <p:spPr bwMode="auto">
            <a:xfrm rot="5400000" flipV="1">
              <a:off x="4971272" y="1536799"/>
              <a:ext cx="230563" cy="4051065"/>
            </a:xfrm>
            <a:prstGeom prst="leftBrace">
              <a:avLst>
                <a:gd name="adj1" fmla="val 162963"/>
                <a:gd name="adj2" fmla="val 49491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7" name="Line 22"/>
            <p:cNvSpPr>
              <a:spLocks noChangeShapeType="1"/>
            </p:cNvSpPr>
            <p:nvPr/>
          </p:nvSpPr>
          <p:spPr bwMode="auto">
            <a:xfrm>
              <a:off x="5850399" y="3709896"/>
              <a:ext cx="0" cy="3429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AutoShape 24"/>
            <p:cNvSpPr>
              <a:spLocks/>
            </p:cNvSpPr>
            <p:nvPr/>
          </p:nvSpPr>
          <p:spPr bwMode="auto">
            <a:xfrm rot="10800000">
              <a:off x="7405075" y="3328019"/>
              <a:ext cx="280887" cy="1071815"/>
            </a:xfrm>
            <a:prstGeom prst="leftBrace">
              <a:avLst>
                <a:gd name="adj1" fmla="val 50000"/>
                <a:gd name="adj2" fmla="val 50000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9" name="Text Box 25"/>
            <p:cNvSpPr txBox="1">
              <a:spLocks noChangeArrowheads="1"/>
            </p:cNvSpPr>
            <p:nvPr/>
          </p:nvSpPr>
          <p:spPr bwMode="auto">
            <a:xfrm>
              <a:off x="5947923" y="3940722"/>
              <a:ext cx="134335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38 </a:t>
              </a:r>
              <a:r>
                <a:rPr lang="en-US" alt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tuổi</a:t>
              </a:r>
              <a:endPara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0" name="Text Box 26"/>
            <p:cNvSpPr txBox="1">
              <a:spLocks noChangeArrowheads="1"/>
            </p:cNvSpPr>
            <p:nvPr/>
          </p:nvSpPr>
          <p:spPr bwMode="auto">
            <a:xfrm>
              <a:off x="7821901" y="3659009"/>
              <a:ext cx="128542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58 </a:t>
              </a:r>
              <a:r>
                <a:rPr lang="en-US" alt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tuổi</a:t>
              </a:r>
              <a:endPara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" name="Text Box 27"/>
            <p:cNvSpPr txBox="1">
              <a:spLocks noChangeArrowheads="1"/>
            </p:cNvSpPr>
            <p:nvPr/>
          </p:nvSpPr>
          <p:spPr bwMode="auto">
            <a:xfrm>
              <a:off x="4256255" y="4483478"/>
              <a:ext cx="11934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dirty="0"/>
                <a:t>? </a:t>
              </a:r>
              <a:r>
                <a:rPr lang="en-US" altLang="en-US" dirty="0" err="1"/>
                <a:t>Tuổi</a:t>
              </a:r>
              <a:r>
                <a:rPr lang="en-US" altLang="en-US" dirty="0"/>
                <a:t>   </a:t>
              </a:r>
            </a:p>
          </p:txBody>
        </p:sp>
        <p:sp>
          <p:nvSpPr>
            <p:cNvPr id="72" name="Text Box 28"/>
            <p:cNvSpPr txBox="1">
              <a:spLocks noChangeArrowheads="1"/>
            </p:cNvSpPr>
            <p:nvPr/>
          </p:nvSpPr>
          <p:spPr bwMode="auto">
            <a:xfrm>
              <a:off x="4928474" y="3077718"/>
              <a:ext cx="118339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dirty="0"/>
                <a:t>? </a:t>
              </a:r>
              <a:r>
                <a:rPr lang="en-US" altLang="en-US" dirty="0" err="1"/>
                <a:t>Tuổi</a:t>
              </a:r>
              <a:endParaRPr lang="en-US" altLang="en-US" dirty="0"/>
            </a:p>
          </p:txBody>
        </p:sp>
        <p:grpSp>
          <p:nvGrpSpPr>
            <p:cNvPr id="73" name="Group 72"/>
            <p:cNvGrpSpPr/>
            <p:nvPr/>
          </p:nvGrpSpPr>
          <p:grpSpPr>
            <a:xfrm>
              <a:off x="3016343" y="3659009"/>
              <a:ext cx="4095741" cy="111165"/>
              <a:chOff x="3887315" y="4329285"/>
              <a:chExt cx="4103044" cy="200404"/>
            </a:xfrm>
          </p:grpSpPr>
          <p:sp>
            <p:nvSpPr>
              <p:cNvPr id="79" name="Line 13"/>
              <p:cNvSpPr>
                <a:spLocks noChangeShapeType="1"/>
              </p:cNvSpPr>
              <p:nvPr/>
            </p:nvSpPr>
            <p:spPr bwMode="auto">
              <a:xfrm>
                <a:off x="3897422" y="4429434"/>
                <a:ext cx="406953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Line 12"/>
              <p:cNvSpPr>
                <a:spLocks noChangeShapeType="1"/>
              </p:cNvSpPr>
              <p:nvPr/>
            </p:nvSpPr>
            <p:spPr bwMode="auto">
              <a:xfrm>
                <a:off x="7990359" y="4329285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Line 12"/>
              <p:cNvSpPr>
                <a:spLocks noChangeShapeType="1"/>
              </p:cNvSpPr>
              <p:nvPr/>
            </p:nvSpPr>
            <p:spPr bwMode="auto">
              <a:xfrm>
                <a:off x="3887315" y="4329391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4" name="Group 73"/>
            <p:cNvGrpSpPr/>
            <p:nvPr/>
          </p:nvGrpSpPr>
          <p:grpSpPr>
            <a:xfrm>
              <a:off x="3039588" y="4032963"/>
              <a:ext cx="2820361" cy="200298"/>
              <a:chOff x="2979856" y="4043808"/>
              <a:chExt cx="2820361" cy="200298"/>
            </a:xfrm>
          </p:grpSpPr>
          <p:sp>
            <p:nvSpPr>
              <p:cNvPr id="76" name="Line 15"/>
              <p:cNvSpPr>
                <a:spLocks noChangeShapeType="1"/>
              </p:cNvSpPr>
              <p:nvPr/>
            </p:nvSpPr>
            <p:spPr bwMode="auto">
              <a:xfrm>
                <a:off x="2979856" y="4143956"/>
                <a:ext cx="2814269" cy="1536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Line 12"/>
              <p:cNvSpPr>
                <a:spLocks noChangeShapeType="1"/>
              </p:cNvSpPr>
              <p:nvPr/>
            </p:nvSpPr>
            <p:spPr bwMode="auto">
              <a:xfrm>
                <a:off x="5800217" y="4043808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Line 12"/>
              <p:cNvSpPr>
                <a:spLocks noChangeShapeType="1"/>
              </p:cNvSpPr>
              <p:nvPr/>
            </p:nvSpPr>
            <p:spPr bwMode="auto">
              <a:xfrm>
                <a:off x="2979857" y="4043808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5" name="AutoShape 20"/>
            <p:cNvSpPr>
              <a:spLocks/>
            </p:cNvSpPr>
            <p:nvPr/>
          </p:nvSpPr>
          <p:spPr bwMode="auto">
            <a:xfrm rot="16200000">
              <a:off x="6348957" y="3234872"/>
              <a:ext cx="292962" cy="1258107"/>
            </a:xfrm>
            <a:prstGeom prst="leftBrace">
              <a:avLst>
                <a:gd name="adj1" fmla="val 171786"/>
                <a:gd name="adj2" fmla="val 50000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pic>
        <p:nvPicPr>
          <p:cNvPr id="83" name="Picture 8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46" y="1948235"/>
            <a:ext cx="2462691" cy="1877731"/>
          </a:xfrm>
          <a:prstGeom prst="rect">
            <a:avLst/>
          </a:prstGeom>
        </p:spPr>
      </p:pic>
      <p:sp>
        <p:nvSpPr>
          <p:cNvPr id="84" name="Rectangle 83"/>
          <p:cNvSpPr/>
          <p:nvPr/>
        </p:nvSpPr>
        <p:spPr>
          <a:xfrm rot="34073">
            <a:off x="1340315" y="2519306"/>
            <a:ext cx="140455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1693492" y="756804"/>
            <a:ext cx="1332467" cy="6058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Right Arrow 84"/>
          <p:cNvSpPr/>
          <p:nvPr/>
        </p:nvSpPr>
        <p:spPr>
          <a:xfrm>
            <a:off x="1655853" y="1365163"/>
            <a:ext cx="1332467" cy="605865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58744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8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533DB8A-5763-41AB-9BE3-1EF8C55051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1798" y="2969355"/>
            <a:ext cx="3933479" cy="3533740"/>
          </a:xfrm>
          <a:prstGeom prst="rect">
            <a:avLst/>
          </a:prstGeom>
          <a:effectLst>
            <a:outerShdw blurRad="76200" dist="1524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48" y="2946245"/>
            <a:ext cx="5756391" cy="33294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0840">
            <a:off x="5269" y="311598"/>
            <a:ext cx="5878190" cy="339576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358" y="3407122"/>
            <a:ext cx="4019178" cy="34524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20444770">
            <a:off x="260345" y="1224650"/>
            <a:ext cx="48296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28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en-US" sz="32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0840" flipH="1">
            <a:off x="6859700" y="77319"/>
            <a:ext cx="4604464" cy="339576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rot="20743045">
            <a:off x="7358935" y="713198"/>
            <a:ext cx="360599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387506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697" y="175083"/>
            <a:ext cx="10468303" cy="6194186"/>
          </a:xfrm>
          <a:prstGeom prst="rect">
            <a:avLst/>
          </a:prstGeom>
        </p:spPr>
      </p:pic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1697313" y="854773"/>
            <a:ext cx="899706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28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591555" y="3272176"/>
            <a:ext cx="9785280" cy="1775092"/>
            <a:chOff x="160860" y="3077718"/>
            <a:chExt cx="9785280" cy="1775092"/>
          </a:xfrm>
        </p:grpSpPr>
        <p:sp>
          <p:nvSpPr>
            <p:cNvPr id="5" name="Line 14"/>
            <p:cNvSpPr>
              <a:spLocks noChangeShapeType="1"/>
            </p:cNvSpPr>
            <p:nvPr/>
          </p:nvSpPr>
          <p:spPr bwMode="auto">
            <a:xfrm>
              <a:off x="3039589" y="3681321"/>
              <a:ext cx="0" cy="57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Line 16"/>
            <p:cNvSpPr>
              <a:spLocks noChangeShapeType="1"/>
            </p:cNvSpPr>
            <p:nvPr/>
          </p:nvSpPr>
          <p:spPr bwMode="auto">
            <a:xfrm>
              <a:off x="3032446" y="4046706"/>
              <a:ext cx="0" cy="57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 Box 18"/>
            <p:cNvSpPr txBox="1">
              <a:spLocks noChangeArrowheads="1"/>
            </p:cNvSpPr>
            <p:nvPr/>
          </p:nvSpPr>
          <p:spPr bwMode="auto">
            <a:xfrm>
              <a:off x="182288" y="3285174"/>
              <a:ext cx="2766203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2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altLang="en-US" sz="32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sinh</a:t>
              </a:r>
              <a:r>
                <a:rPr lang="en-US" altLang="en-US" sz="32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trai</a:t>
              </a:r>
              <a:endPara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 Box 19"/>
            <p:cNvSpPr txBox="1">
              <a:spLocks noChangeArrowheads="1"/>
            </p:cNvSpPr>
            <p:nvPr/>
          </p:nvSpPr>
          <p:spPr bwMode="auto">
            <a:xfrm>
              <a:off x="160860" y="3807905"/>
              <a:ext cx="259609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2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altLang="en-US" sz="32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sinh</a:t>
              </a:r>
              <a:r>
                <a:rPr lang="en-US" altLang="en-US" sz="32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gái</a:t>
              </a:r>
              <a:endPara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AutoShape 20"/>
            <p:cNvSpPr>
              <a:spLocks/>
            </p:cNvSpPr>
            <p:nvPr/>
          </p:nvSpPr>
          <p:spPr bwMode="auto">
            <a:xfrm rot="-5400000">
              <a:off x="4291788" y="2917713"/>
              <a:ext cx="295951" cy="2757488"/>
            </a:xfrm>
            <a:prstGeom prst="leftBrace">
              <a:avLst>
                <a:gd name="adj1" fmla="val 171786"/>
                <a:gd name="adj2" fmla="val 50000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" name="AutoShape 21"/>
            <p:cNvSpPr>
              <a:spLocks/>
            </p:cNvSpPr>
            <p:nvPr/>
          </p:nvSpPr>
          <p:spPr bwMode="auto">
            <a:xfrm rot="5400000" flipV="1">
              <a:off x="4971272" y="1536799"/>
              <a:ext cx="230563" cy="4051065"/>
            </a:xfrm>
            <a:prstGeom prst="leftBrace">
              <a:avLst>
                <a:gd name="adj1" fmla="val 162963"/>
                <a:gd name="adj2" fmla="val 49491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" name="Line 22"/>
            <p:cNvSpPr>
              <a:spLocks noChangeShapeType="1"/>
            </p:cNvSpPr>
            <p:nvPr/>
          </p:nvSpPr>
          <p:spPr bwMode="auto">
            <a:xfrm>
              <a:off x="5850399" y="3709896"/>
              <a:ext cx="0" cy="3429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AutoShape 24"/>
            <p:cNvSpPr>
              <a:spLocks/>
            </p:cNvSpPr>
            <p:nvPr/>
          </p:nvSpPr>
          <p:spPr bwMode="auto">
            <a:xfrm rot="10800000">
              <a:off x="7405075" y="3328019"/>
              <a:ext cx="280887" cy="1071815"/>
            </a:xfrm>
            <a:prstGeom prst="leftBrace">
              <a:avLst>
                <a:gd name="adj1" fmla="val 50000"/>
                <a:gd name="adj2" fmla="val 50000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" name="Text Box 25"/>
            <p:cNvSpPr txBox="1">
              <a:spLocks noChangeArrowheads="1"/>
            </p:cNvSpPr>
            <p:nvPr/>
          </p:nvSpPr>
          <p:spPr bwMode="auto">
            <a:xfrm>
              <a:off x="6058285" y="3940722"/>
              <a:ext cx="200186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 </a:t>
              </a:r>
              <a:r>
                <a:rPr lang="en-US" alt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sinh</a:t>
              </a:r>
              <a:endPara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 Box 26"/>
            <p:cNvSpPr txBox="1">
              <a:spLocks noChangeArrowheads="1"/>
            </p:cNvSpPr>
            <p:nvPr/>
          </p:nvSpPr>
          <p:spPr bwMode="auto">
            <a:xfrm>
              <a:off x="7717987" y="3546295"/>
              <a:ext cx="222815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28 </a:t>
              </a:r>
              <a:r>
                <a:rPr lang="en-US" alt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sinh</a:t>
              </a:r>
              <a:endPara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 Box 27"/>
            <p:cNvSpPr txBox="1">
              <a:spLocks noChangeArrowheads="1"/>
            </p:cNvSpPr>
            <p:nvPr/>
          </p:nvSpPr>
          <p:spPr bwMode="auto">
            <a:xfrm>
              <a:off x="4256255" y="4483478"/>
              <a:ext cx="216527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dirty="0"/>
                <a:t>? </a:t>
              </a:r>
              <a:r>
                <a:rPr lang="en-US" altLang="en-US" dirty="0" err="1"/>
                <a:t>Học</a:t>
              </a:r>
              <a:r>
                <a:rPr lang="en-US" altLang="en-US" dirty="0"/>
                <a:t> </a:t>
              </a:r>
              <a:r>
                <a:rPr lang="en-US" altLang="en-US" dirty="0" err="1"/>
                <a:t>sinh</a:t>
              </a:r>
              <a:r>
                <a:rPr lang="en-US" altLang="en-US" dirty="0"/>
                <a:t>   </a:t>
              </a:r>
            </a:p>
          </p:txBody>
        </p:sp>
        <p:sp>
          <p:nvSpPr>
            <p:cNvPr id="16" name="Text Box 28"/>
            <p:cNvSpPr txBox="1">
              <a:spLocks noChangeArrowheads="1"/>
            </p:cNvSpPr>
            <p:nvPr/>
          </p:nvSpPr>
          <p:spPr bwMode="auto">
            <a:xfrm>
              <a:off x="4928474" y="3077718"/>
              <a:ext cx="180942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dirty="0"/>
                <a:t>? </a:t>
              </a:r>
              <a:r>
                <a:rPr lang="en-US" altLang="en-US" dirty="0" err="1"/>
                <a:t>Học</a:t>
              </a:r>
              <a:r>
                <a:rPr lang="en-US" altLang="en-US" dirty="0"/>
                <a:t> </a:t>
              </a:r>
              <a:r>
                <a:rPr lang="en-US" altLang="en-US" dirty="0" err="1"/>
                <a:t>sinh</a:t>
              </a:r>
              <a:endParaRPr lang="en-US" altLang="en-US" dirty="0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3016343" y="3659009"/>
              <a:ext cx="4095741" cy="111165"/>
              <a:chOff x="3887315" y="4329285"/>
              <a:chExt cx="4103044" cy="200404"/>
            </a:xfrm>
          </p:grpSpPr>
          <p:sp>
            <p:nvSpPr>
              <p:cNvPr id="23" name="Line 13"/>
              <p:cNvSpPr>
                <a:spLocks noChangeShapeType="1"/>
              </p:cNvSpPr>
              <p:nvPr/>
            </p:nvSpPr>
            <p:spPr bwMode="auto">
              <a:xfrm>
                <a:off x="3897422" y="4429434"/>
                <a:ext cx="406953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12"/>
              <p:cNvSpPr>
                <a:spLocks noChangeShapeType="1"/>
              </p:cNvSpPr>
              <p:nvPr/>
            </p:nvSpPr>
            <p:spPr bwMode="auto">
              <a:xfrm>
                <a:off x="7990359" y="4329285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12"/>
              <p:cNvSpPr>
                <a:spLocks noChangeShapeType="1"/>
              </p:cNvSpPr>
              <p:nvPr/>
            </p:nvSpPr>
            <p:spPr bwMode="auto">
              <a:xfrm>
                <a:off x="3887315" y="4329391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3039588" y="4032963"/>
              <a:ext cx="2820361" cy="200298"/>
              <a:chOff x="2979856" y="4043808"/>
              <a:chExt cx="2820361" cy="200298"/>
            </a:xfrm>
          </p:grpSpPr>
          <p:sp>
            <p:nvSpPr>
              <p:cNvPr id="20" name="Line 15"/>
              <p:cNvSpPr>
                <a:spLocks noChangeShapeType="1"/>
              </p:cNvSpPr>
              <p:nvPr/>
            </p:nvSpPr>
            <p:spPr bwMode="auto">
              <a:xfrm>
                <a:off x="2979856" y="4143956"/>
                <a:ext cx="2814269" cy="1536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Line 12"/>
              <p:cNvSpPr>
                <a:spLocks noChangeShapeType="1"/>
              </p:cNvSpPr>
              <p:nvPr/>
            </p:nvSpPr>
            <p:spPr bwMode="auto">
              <a:xfrm>
                <a:off x="5800217" y="4043808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Line 12"/>
              <p:cNvSpPr>
                <a:spLocks noChangeShapeType="1"/>
              </p:cNvSpPr>
              <p:nvPr/>
            </p:nvSpPr>
            <p:spPr bwMode="auto">
              <a:xfrm>
                <a:off x="2979857" y="4043808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" name="AutoShape 20"/>
            <p:cNvSpPr>
              <a:spLocks/>
            </p:cNvSpPr>
            <p:nvPr/>
          </p:nvSpPr>
          <p:spPr bwMode="auto">
            <a:xfrm rot="16200000">
              <a:off x="6348957" y="3234872"/>
              <a:ext cx="292962" cy="1258107"/>
            </a:xfrm>
            <a:prstGeom prst="leftBrace">
              <a:avLst>
                <a:gd name="adj1" fmla="val 171786"/>
                <a:gd name="adj2" fmla="val 50000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6" name="Rectangle 25"/>
          <p:cNvSpPr/>
          <p:nvPr/>
        </p:nvSpPr>
        <p:spPr>
          <a:xfrm rot="34073">
            <a:off x="2116850" y="2511504"/>
            <a:ext cx="158569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6544" y="4501500"/>
            <a:ext cx="2543721" cy="218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51698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665" y="1186349"/>
            <a:ext cx="5608003" cy="45483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10" y="1186348"/>
            <a:ext cx="5729546" cy="4548309"/>
          </a:xfrm>
          <a:prstGeom prst="rect">
            <a:avLst/>
          </a:prstGeom>
        </p:spPr>
      </p:pic>
      <p:sp>
        <p:nvSpPr>
          <p:cNvPr id="4" name="Text Box 31"/>
          <p:cNvSpPr txBox="1">
            <a:spLocks noChangeArrowheads="1"/>
          </p:cNvSpPr>
          <p:nvPr/>
        </p:nvSpPr>
        <p:spPr bwMode="auto">
          <a:xfrm>
            <a:off x="5665767" y="4038282"/>
            <a:ext cx="599125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12</a:t>
            </a:r>
          </a:p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   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16</a:t>
            </a:r>
          </a:p>
        </p:txBody>
      </p:sp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6827357" y="1824383"/>
            <a:ext cx="585958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(28 - 4) : 2 = 12 (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6827357" y="2882725"/>
            <a:ext cx="541036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 – 12 = 16 (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155853" y="4134810"/>
            <a:ext cx="599125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16</a:t>
            </a:r>
          </a:p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   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12</a:t>
            </a: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1289140" y="1660010"/>
            <a:ext cx="533939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(28 + 4) : 2 = 16(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999875" y="2837953"/>
            <a:ext cx="456668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 – 16 = 12 (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01" y="134419"/>
            <a:ext cx="2462691" cy="187773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 rot="34073">
            <a:off x="1040769" y="761521"/>
            <a:ext cx="140455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783" y="113910"/>
            <a:ext cx="2462691" cy="187773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 rot="34073">
            <a:off x="6927295" y="760389"/>
            <a:ext cx="140455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318219917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1" grpId="0"/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533DB8A-5763-41AB-9BE3-1EF8C55051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1798" y="2969355"/>
            <a:ext cx="3933479" cy="3533740"/>
          </a:xfrm>
          <a:prstGeom prst="rect">
            <a:avLst/>
          </a:prstGeom>
          <a:effectLst>
            <a:outerShdw blurRad="76200" dist="1524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48" y="2946245"/>
            <a:ext cx="5756391" cy="33294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0840">
            <a:off x="1327866" y="901059"/>
            <a:ext cx="3619611" cy="209101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06" y="3050629"/>
            <a:ext cx="4019178" cy="34524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20444770">
            <a:off x="1405209" y="1407955"/>
            <a:ext cx="31779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0840" flipH="1">
            <a:off x="5636099" y="171677"/>
            <a:ext cx="5835342" cy="339576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rot="20743045">
            <a:off x="6528356" y="838508"/>
            <a:ext cx="410979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8312670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1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920" y="1818525"/>
            <a:ext cx="8904412" cy="42124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920" y="-481366"/>
            <a:ext cx="8904412" cy="42124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39" y="1871190"/>
            <a:ext cx="2773920" cy="5296111"/>
          </a:xfrm>
          <a:prstGeom prst="rect">
            <a:avLst/>
          </a:prstGeom>
        </p:spPr>
      </p:pic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3065769" y="1624846"/>
            <a:ext cx="64587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2</a:t>
            </a: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3153599" y="1698305"/>
            <a:ext cx="382409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3328271" y="4050861"/>
            <a:ext cx="64587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5548338" y="4050860"/>
            <a:ext cx="423864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2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220" y="4881857"/>
            <a:ext cx="2302370" cy="1977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7473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>
            <a:extLst>
              <a:ext uri="{FF2B5EF4-FFF2-40B4-BE49-F238E27FC236}">
                <a16:creationId xmlns:a16="http://schemas.microsoft.com/office/drawing/2014/main" id="{81E05E6F-0E08-4450-B21E-6E17984D1F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0801" y="941607"/>
            <a:ext cx="8674521" cy="1108331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927285" indent="-927285">
              <a:spcBef>
                <a:spcPct val="50000"/>
              </a:spcBef>
            </a:pPr>
            <a:r>
              <a:rPr lang="en-US" altLang="en-US" sz="2200" b="1">
                <a:solidFill>
                  <a:schemeClr val="tx1"/>
                </a:solidFill>
                <a:latin typeface="Arial" panose="020B0604020202020204" pitchFamily="34" charset="0"/>
              </a:rPr>
              <a:t>Bài 3: </a:t>
            </a:r>
            <a:r>
              <a:rPr lang="en-US" altLang="en-US" sz="2200">
                <a:solidFill>
                  <a:schemeClr val="tx1"/>
                </a:solidFill>
                <a:latin typeface="Arial" panose="020B0604020202020204" pitchFamily="34" charset="0"/>
              </a:rPr>
              <a:t>Cả hai lớp 4A và 4B trồng </a:t>
            </a:r>
            <a:r>
              <a:rPr lang="vi-VN" altLang="en-US" sz="2200">
                <a:solidFill>
                  <a:schemeClr val="tx1"/>
                </a:solidFill>
                <a:latin typeface="Arial" panose="020B0604020202020204" pitchFamily="34" charset="0"/>
              </a:rPr>
              <a:t>đư</a:t>
            </a:r>
            <a:r>
              <a:rPr lang="en-US" altLang="en-US" sz="2200">
                <a:solidFill>
                  <a:schemeClr val="tx1"/>
                </a:solidFill>
                <a:latin typeface="Arial" panose="020B0604020202020204" pitchFamily="34" charset="0"/>
              </a:rPr>
              <a:t>ợc 600 cây. Lớp 4A trồng </a:t>
            </a:r>
            <a:r>
              <a:rPr lang="vi-VN" altLang="en-US" sz="2200">
                <a:solidFill>
                  <a:schemeClr val="tx1"/>
                </a:solidFill>
                <a:latin typeface="Arial" panose="020B0604020202020204" pitchFamily="34" charset="0"/>
              </a:rPr>
              <a:t>đư</a:t>
            </a:r>
            <a:r>
              <a:rPr lang="en-US" altLang="en-US" sz="2200">
                <a:solidFill>
                  <a:schemeClr val="tx1"/>
                </a:solidFill>
                <a:latin typeface="Arial" panose="020B0604020202020204" pitchFamily="34" charset="0"/>
              </a:rPr>
              <a:t>ợc ít h</a:t>
            </a:r>
            <a:r>
              <a:rPr lang="vi-VN" altLang="en-US" sz="2200">
                <a:solidFill>
                  <a:schemeClr val="tx1"/>
                </a:solidFill>
                <a:latin typeface="Arial" panose="020B0604020202020204" pitchFamily="34" charset="0"/>
              </a:rPr>
              <a:t>ơ</a:t>
            </a:r>
            <a:r>
              <a:rPr lang="en-US" altLang="en-US" sz="2200">
                <a:solidFill>
                  <a:schemeClr val="tx1"/>
                </a:solidFill>
                <a:latin typeface="Arial" panose="020B0604020202020204" pitchFamily="34" charset="0"/>
              </a:rPr>
              <a:t>n lớp 4B là 50 cây. Hỏi mỗi lớp trồng </a:t>
            </a:r>
            <a:r>
              <a:rPr lang="vi-VN" altLang="en-US" sz="2200">
                <a:solidFill>
                  <a:schemeClr val="tx1"/>
                </a:solidFill>
                <a:latin typeface="Arial" panose="020B0604020202020204" pitchFamily="34" charset="0"/>
              </a:rPr>
              <a:t>đư</a:t>
            </a:r>
            <a:r>
              <a:rPr lang="en-US" altLang="en-US" sz="2200">
                <a:solidFill>
                  <a:schemeClr val="tx1"/>
                </a:solidFill>
                <a:latin typeface="Arial" panose="020B0604020202020204" pitchFamily="34" charset="0"/>
              </a:rPr>
              <a:t>ợc bao nhiêu cây?</a:t>
            </a:r>
            <a:endParaRPr lang="en-US" altLang="en-US" sz="2200" b="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5363" name="Text Box 38">
            <a:extLst>
              <a:ext uri="{FF2B5EF4-FFF2-40B4-BE49-F238E27FC236}">
                <a16:creationId xmlns:a16="http://schemas.microsoft.com/office/drawing/2014/main" id="{A44B23DF-E5D0-47A5-B32A-BEC15A37159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50800" y="2057877"/>
            <a:ext cx="8671345" cy="3493308"/>
          </a:xfrm>
        </p:spPr>
        <p:txBody>
          <a:bodyPr>
            <a:spAutoFit/>
          </a:bodyPr>
          <a:lstStyle/>
          <a:p>
            <a:pPr marL="0" indent="0">
              <a:spcBef>
                <a:spcPct val="50000"/>
              </a:spcBef>
              <a:buNone/>
            </a:pPr>
            <a:endParaRPr lang="vi-VN" altLang="en-US" sz="2601" b="1" i="1" u="sng">
              <a:latin typeface="Arial" panose="020B0604020202020204" pitchFamily="34" charset="0"/>
            </a:endParaRPr>
          </a:p>
          <a:p>
            <a:pPr marL="0" indent="0">
              <a:spcBef>
                <a:spcPct val="50000"/>
              </a:spcBef>
              <a:buNone/>
            </a:pPr>
            <a:endParaRPr lang="vi-VN" altLang="en-US" sz="2601" b="1" i="1" u="sng">
              <a:latin typeface="Arial" panose="020B0604020202020204" pitchFamily="34" charset="0"/>
            </a:endParaRPr>
          </a:p>
          <a:p>
            <a:pPr marL="0" indent="0">
              <a:spcBef>
                <a:spcPct val="50000"/>
              </a:spcBef>
              <a:buNone/>
            </a:pPr>
            <a:endParaRPr lang="vi-VN" altLang="en-US" sz="2601" b="1" i="1" u="sng">
              <a:latin typeface="Arial" panose="020B0604020202020204" pitchFamily="34" charset="0"/>
            </a:endParaRPr>
          </a:p>
          <a:p>
            <a:pPr marL="0" indent="0">
              <a:spcBef>
                <a:spcPct val="50000"/>
              </a:spcBef>
              <a:buNone/>
            </a:pPr>
            <a:endParaRPr lang="vi-VN" altLang="en-US" sz="2601" b="1" i="1" u="sng">
              <a:latin typeface="Arial" panose="020B0604020202020204" pitchFamily="34" charset="0"/>
            </a:endParaRPr>
          </a:p>
          <a:p>
            <a:pPr marL="0" indent="0">
              <a:spcBef>
                <a:spcPct val="50000"/>
              </a:spcBef>
              <a:buNone/>
            </a:pPr>
            <a:endParaRPr lang="vi-VN" altLang="en-US" sz="2601" b="1" i="1" u="sng">
              <a:latin typeface="Arial" panose="020B0604020202020204" pitchFamily="34" charset="0"/>
            </a:endParaRPr>
          </a:p>
          <a:p>
            <a:pPr marL="0" indent="0">
              <a:spcBef>
                <a:spcPct val="50000"/>
              </a:spcBef>
              <a:buNone/>
            </a:pPr>
            <a:endParaRPr lang="en-US" altLang="en-US" sz="2601" b="1" i="1" u="sng">
              <a:latin typeface="Arial" panose="020B0604020202020204" pitchFamily="34" charset="0"/>
            </a:endParaRPr>
          </a:p>
        </p:txBody>
      </p:sp>
      <p:grpSp>
        <p:nvGrpSpPr>
          <p:cNvPr id="7" name="Group 63">
            <a:extLst>
              <a:ext uri="{FF2B5EF4-FFF2-40B4-BE49-F238E27FC236}">
                <a16:creationId xmlns:a16="http://schemas.microsoft.com/office/drawing/2014/main" id="{BCC01A06-015A-4BE5-BEEA-9C1CCCD37CA0}"/>
              </a:ext>
            </a:extLst>
          </p:cNvPr>
          <p:cNvGrpSpPr>
            <a:grpSpLocks/>
          </p:cNvGrpSpPr>
          <p:nvPr/>
        </p:nvGrpSpPr>
        <p:grpSpPr bwMode="auto">
          <a:xfrm>
            <a:off x="3824556" y="3429794"/>
            <a:ext cx="4858874" cy="384264"/>
            <a:chOff x="1728" y="2064"/>
            <a:chExt cx="3315" cy="242"/>
          </a:xfrm>
        </p:grpSpPr>
        <p:sp>
          <p:nvSpPr>
            <p:cNvPr id="15392" name="Text Box 22">
              <a:extLst>
                <a:ext uri="{FF2B5EF4-FFF2-40B4-BE49-F238E27FC236}">
                  <a16:creationId xmlns:a16="http://schemas.microsoft.com/office/drawing/2014/main" id="{F6DD46E6-999E-4E09-9F8D-24E0E51ADC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8" y="2064"/>
              <a:ext cx="912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defTabSz="914583" eaLnBrk="0" fontAlgn="base" hangingPunct="0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en-US" sz="1900" b="1">
                  <a:solidFill>
                    <a:srgbClr val="000000"/>
                  </a:solidFill>
                  <a:latin typeface="Arial" panose="020B0604020202020204" pitchFamily="34" charset="0"/>
                </a:rPr>
                <a:t>Lớp 4B:</a:t>
              </a:r>
            </a:p>
          </p:txBody>
        </p:sp>
        <p:sp>
          <p:nvSpPr>
            <p:cNvPr id="10" name="Line 15">
              <a:extLst>
                <a:ext uri="{FF2B5EF4-FFF2-40B4-BE49-F238E27FC236}">
                  <a16:creationId xmlns:a16="http://schemas.microsoft.com/office/drawing/2014/main" id="{10C3F02D-5213-4233-9262-2D72738D07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01" y="2210"/>
              <a:ext cx="18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5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5394" name="Line 19">
              <a:extLst>
                <a:ext uri="{FF2B5EF4-FFF2-40B4-BE49-F238E27FC236}">
                  <a16:creationId xmlns:a16="http://schemas.microsoft.com/office/drawing/2014/main" id="{3DEF7813-9699-4617-8E0B-E1D98EB4EF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9" y="2210"/>
              <a:ext cx="6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58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395" name="Line 49">
              <a:extLst>
                <a:ext uri="{FF2B5EF4-FFF2-40B4-BE49-F238E27FC236}">
                  <a16:creationId xmlns:a16="http://schemas.microsoft.com/office/drawing/2014/main" id="{4D208D09-04A0-4E67-B462-7BC6848BD5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01" y="2162"/>
              <a:ext cx="0" cy="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58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396" name="Line 53">
              <a:extLst>
                <a:ext uri="{FF2B5EF4-FFF2-40B4-BE49-F238E27FC236}">
                  <a16:creationId xmlns:a16="http://schemas.microsoft.com/office/drawing/2014/main" id="{CFBDE187-B8E0-4609-84AA-39773A7652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43" y="2162"/>
              <a:ext cx="0" cy="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58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4" name="Group 58">
            <a:extLst>
              <a:ext uri="{FF2B5EF4-FFF2-40B4-BE49-F238E27FC236}">
                <a16:creationId xmlns:a16="http://schemas.microsoft.com/office/drawing/2014/main" id="{2DF74863-E21F-4116-97C1-42F4E278DE2B}"/>
              </a:ext>
            </a:extLst>
          </p:cNvPr>
          <p:cNvGrpSpPr>
            <a:grpSpLocks/>
          </p:cNvGrpSpPr>
          <p:nvPr/>
        </p:nvGrpSpPr>
        <p:grpSpPr bwMode="auto">
          <a:xfrm>
            <a:off x="3765805" y="4064941"/>
            <a:ext cx="3964905" cy="384264"/>
            <a:chOff x="1711" y="2535"/>
            <a:chExt cx="2705" cy="242"/>
          </a:xfrm>
        </p:grpSpPr>
        <p:sp>
          <p:nvSpPr>
            <p:cNvPr id="15388" name="Text Box 30">
              <a:extLst>
                <a:ext uri="{FF2B5EF4-FFF2-40B4-BE49-F238E27FC236}">
                  <a16:creationId xmlns:a16="http://schemas.microsoft.com/office/drawing/2014/main" id="{07409489-BC23-4C70-B655-D473BA69E0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11" y="2535"/>
              <a:ext cx="911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defTabSz="914583" eaLnBrk="0" fontAlgn="base" hangingPunct="0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en-US" sz="1900" b="1">
                  <a:solidFill>
                    <a:srgbClr val="000000"/>
                  </a:solidFill>
                  <a:latin typeface="Arial" panose="020B0604020202020204" pitchFamily="34" charset="0"/>
                </a:rPr>
                <a:t>Lớp 4A:</a:t>
              </a:r>
            </a:p>
          </p:txBody>
        </p:sp>
        <p:sp>
          <p:nvSpPr>
            <p:cNvPr id="15389" name="Line 26">
              <a:extLst>
                <a:ext uri="{FF2B5EF4-FFF2-40B4-BE49-F238E27FC236}">
                  <a16:creationId xmlns:a16="http://schemas.microsoft.com/office/drawing/2014/main" id="{412B673E-EF78-4697-A605-F7E0BFF5BF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2" y="2688"/>
              <a:ext cx="18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58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390" name="Line 46">
              <a:extLst>
                <a:ext uri="{FF2B5EF4-FFF2-40B4-BE49-F238E27FC236}">
                  <a16:creationId xmlns:a16="http://schemas.microsoft.com/office/drawing/2014/main" id="{810E9E14-B016-4B6F-98D6-70A48931A0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6" y="2640"/>
              <a:ext cx="0" cy="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58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391" name="Line 47">
              <a:extLst>
                <a:ext uri="{FF2B5EF4-FFF2-40B4-BE49-F238E27FC236}">
                  <a16:creationId xmlns:a16="http://schemas.microsoft.com/office/drawing/2014/main" id="{532102DA-9808-4FF1-BDDD-0AD4FAEF73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2" y="2640"/>
              <a:ext cx="0" cy="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58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9" name="AutoShape 21">
            <a:extLst>
              <a:ext uri="{FF2B5EF4-FFF2-40B4-BE49-F238E27FC236}">
                <a16:creationId xmlns:a16="http://schemas.microsoft.com/office/drawing/2014/main" id="{F15F4299-5759-4601-A7EE-40321670F19F}"/>
              </a:ext>
            </a:extLst>
          </p:cNvPr>
          <p:cNvSpPr>
            <a:spLocks/>
          </p:cNvSpPr>
          <p:nvPr/>
        </p:nvSpPr>
        <p:spPr bwMode="auto">
          <a:xfrm rot="-5400000">
            <a:off x="6812922" y="1765709"/>
            <a:ext cx="76218" cy="3588580"/>
          </a:xfrm>
          <a:prstGeom prst="rightBracket">
            <a:avLst>
              <a:gd name="adj" fmla="val 425058"/>
            </a:avLst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7943" tIns="38972" rIns="77943" bIns="38972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583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vi-VN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0" name="AutoShape 29">
            <a:extLst>
              <a:ext uri="{FF2B5EF4-FFF2-40B4-BE49-F238E27FC236}">
                <a16:creationId xmlns:a16="http://schemas.microsoft.com/office/drawing/2014/main" id="{7D07E1AF-A547-4711-AD18-12D1DA2ABB83}"/>
              </a:ext>
            </a:extLst>
          </p:cNvPr>
          <p:cNvSpPr>
            <a:spLocks/>
          </p:cNvSpPr>
          <p:nvPr/>
        </p:nvSpPr>
        <p:spPr bwMode="auto">
          <a:xfrm rot="5400000">
            <a:off x="6355616" y="3075700"/>
            <a:ext cx="76218" cy="2673969"/>
          </a:xfrm>
          <a:prstGeom prst="rightBracket">
            <a:avLst>
              <a:gd name="adj" fmla="val 316725"/>
            </a:avLst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7943" tIns="38972" rIns="77943" bIns="38972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583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vi-VN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24" name="Group 64">
            <a:extLst>
              <a:ext uri="{FF2B5EF4-FFF2-40B4-BE49-F238E27FC236}">
                <a16:creationId xmlns:a16="http://schemas.microsoft.com/office/drawing/2014/main" id="{F1584EA0-8C49-43D3-931C-C8CCE9A22D5E}"/>
              </a:ext>
            </a:extLst>
          </p:cNvPr>
          <p:cNvGrpSpPr>
            <a:grpSpLocks/>
          </p:cNvGrpSpPr>
          <p:nvPr/>
        </p:nvGrpSpPr>
        <p:grpSpPr bwMode="auto">
          <a:xfrm>
            <a:off x="7724358" y="3547297"/>
            <a:ext cx="1238537" cy="701837"/>
            <a:chOff x="4878" y="2930"/>
            <a:chExt cx="532" cy="442"/>
          </a:xfrm>
        </p:grpSpPr>
        <p:grpSp>
          <p:nvGrpSpPr>
            <p:cNvPr id="15380" name="Group 59">
              <a:extLst>
                <a:ext uri="{FF2B5EF4-FFF2-40B4-BE49-F238E27FC236}">
                  <a16:creationId xmlns:a16="http://schemas.microsoft.com/office/drawing/2014/main" id="{543608D0-6CBC-47B5-B565-FA2D4D9B711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78" y="3051"/>
              <a:ext cx="532" cy="321"/>
              <a:chOff x="4408" y="3483"/>
              <a:chExt cx="532" cy="321"/>
            </a:xfrm>
          </p:grpSpPr>
          <p:grpSp>
            <p:nvGrpSpPr>
              <p:cNvPr id="15382" name="Group 9">
                <a:extLst>
                  <a:ext uri="{FF2B5EF4-FFF2-40B4-BE49-F238E27FC236}">
                    <a16:creationId xmlns:a16="http://schemas.microsoft.com/office/drawing/2014/main" id="{67F2F1FF-2413-4862-A38A-12A94CA7631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16" y="3564"/>
                <a:ext cx="0" cy="240"/>
                <a:chOff x="1008" y="2016"/>
                <a:chExt cx="0" cy="240"/>
              </a:xfrm>
            </p:grpSpPr>
            <p:sp>
              <p:nvSpPr>
                <p:cNvPr id="15385" name="Line 10">
                  <a:extLst>
                    <a:ext uri="{FF2B5EF4-FFF2-40B4-BE49-F238E27FC236}">
                      <a16:creationId xmlns:a16="http://schemas.microsoft.com/office/drawing/2014/main" id="{D95055D8-F483-4015-8B7D-5886D8DBC0F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08" y="2016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rgbClr val="FF00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defTabSz="914583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386" name="Line 11">
                  <a:extLst>
                    <a:ext uri="{FF2B5EF4-FFF2-40B4-BE49-F238E27FC236}">
                      <a16:creationId xmlns:a16="http://schemas.microsoft.com/office/drawing/2014/main" id="{1A0AD17D-CA36-4620-85B3-3C43DC5AABE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08" y="2112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rgbClr val="FF00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defTabSz="914583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387" name="Line 12">
                  <a:extLst>
                    <a:ext uri="{FF2B5EF4-FFF2-40B4-BE49-F238E27FC236}">
                      <a16:creationId xmlns:a16="http://schemas.microsoft.com/office/drawing/2014/main" id="{08E516E5-4A06-494F-8437-B7752737890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08" y="2208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rgbClr val="FF00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defTabSz="914583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15383" name="AutoShape 33">
                <a:extLst>
                  <a:ext uri="{FF2B5EF4-FFF2-40B4-BE49-F238E27FC236}">
                    <a16:creationId xmlns:a16="http://schemas.microsoft.com/office/drawing/2014/main" id="{9A31B49E-87D7-48AA-8756-9E3CAB07C083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4586" y="3305"/>
                <a:ext cx="40" cy="396"/>
              </a:xfrm>
              <a:prstGeom prst="rightBrace">
                <a:avLst>
                  <a:gd name="adj1" fmla="val 108350"/>
                  <a:gd name="adj2" fmla="val 50000"/>
                </a:avLst>
              </a:prstGeom>
              <a:solidFill>
                <a:srgbClr val="FF33CC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defTabSz="914583" eaLnBrk="0" fontAlgn="base" hangingPunct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vi-VN" altLang="en-US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5384" name="Text Box 34">
                <a:extLst>
                  <a:ext uri="{FF2B5EF4-FFF2-40B4-BE49-F238E27FC236}">
                    <a16:creationId xmlns:a16="http://schemas.microsoft.com/office/drawing/2014/main" id="{F769FA84-24DD-45FD-9875-74FD27895AA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40" y="3540"/>
                <a:ext cx="500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defTabSz="914583" eaLnBrk="0" fontAlgn="base" hangingPunct="0">
                  <a:spcBef>
                    <a:spcPct val="50000"/>
                  </a:spcBef>
                  <a:spcAft>
                    <a:spcPct val="0"/>
                  </a:spcAft>
                  <a:buNone/>
                </a:pPr>
                <a:r>
                  <a:rPr lang="en-US" altLang="en-US" sz="18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50 cây</a:t>
                </a:r>
              </a:p>
            </p:txBody>
          </p:sp>
        </p:grpSp>
        <p:sp>
          <p:nvSpPr>
            <p:cNvPr id="15381" name="Line 51">
              <a:extLst>
                <a:ext uri="{FF2B5EF4-FFF2-40B4-BE49-F238E27FC236}">
                  <a16:creationId xmlns:a16="http://schemas.microsoft.com/office/drawing/2014/main" id="{B4EDEACC-8B1E-4AC3-BF00-FC57A2341C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8" y="2930"/>
              <a:ext cx="0" cy="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58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33" name="AutoShape 65">
            <a:extLst>
              <a:ext uri="{FF2B5EF4-FFF2-40B4-BE49-F238E27FC236}">
                <a16:creationId xmlns:a16="http://schemas.microsoft.com/office/drawing/2014/main" id="{385FFE64-51FE-45CD-B80D-C538007EE01F}"/>
              </a:ext>
            </a:extLst>
          </p:cNvPr>
          <p:cNvSpPr>
            <a:spLocks/>
          </p:cNvSpPr>
          <p:nvPr/>
        </p:nvSpPr>
        <p:spPr bwMode="auto">
          <a:xfrm>
            <a:off x="9040701" y="3493308"/>
            <a:ext cx="161962" cy="1143265"/>
          </a:xfrm>
          <a:prstGeom prst="rightBrace">
            <a:avLst>
              <a:gd name="adj1" fmla="val 114281"/>
              <a:gd name="adj2" fmla="val 50000"/>
            </a:avLst>
          </a:prstGeom>
          <a:noFill/>
          <a:ln w="952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7943" tIns="38972" rIns="77943" bIns="38972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583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vi-VN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4" name="Text Box 34">
            <a:extLst>
              <a:ext uri="{FF2B5EF4-FFF2-40B4-BE49-F238E27FC236}">
                <a16:creationId xmlns:a16="http://schemas.microsoft.com/office/drawing/2014/main" id="{662092ED-36B2-4136-ADEC-E2CE768FC0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2663" y="3848991"/>
            <a:ext cx="1092453" cy="355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43" tIns="38972" rIns="77943" bIns="38972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914583"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vi-VN" altLang="en-US" sz="1800" b="1">
                <a:solidFill>
                  <a:srgbClr val="000000"/>
                </a:solidFill>
                <a:latin typeface="Arial" panose="020B0604020202020204" pitchFamily="34" charset="0"/>
              </a:rPr>
              <a:t>600</a:t>
            </a:r>
            <a:r>
              <a:rPr lang="en-US" altLang="en-US" sz="1800" b="1">
                <a:solidFill>
                  <a:srgbClr val="000000"/>
                </a:solidFill>
                <a:latin typeface="Arial" panose="020B0604020202020204" pitchFamily="34" charset="0"/>
              </a:rPr>
              <a:t> cây</a:t>
            </a:r>
          </a:p>
        </p:txBody>
      </p:sp>
      <p:sp>
        <p:nvSpPr>
          <p:cNvPr id="35" name="Text Box 40">
            <a:extLst>
              <a:ext uri="{FF2B5EF4-FFF2-40B4-BE49-F238E27FC236}">
                <a16:creationId xmlns:a16="http://schemas.microsoft.com/office/drawing/2014/main" id="{08B8653D-EB2E-4F70-8742-7D57ADDFF1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4126" y="3169384"/>
            <a:ext cx="1251240" cy="339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43" tIns="38972" rIns="77943" bIns="38972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914583"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1700" b="1">
                <a:solidFill>
                  <a:srgbClr val="000000"/>
                </a:solidFill>
                <a:latin typeface="Arial" panose="020B0604020202020204" pitchFamily="34" charset="0"/>
              </a:rPr>
              <a:t>? cây</a:t>
            </a:r>
          </a:p>
        </p:txBody>
      </p:sp>
      <p:sp>
        <p:nvSpPr>
          <p:cNvPr id="36" name="Text Box 40">
            <a:extLst>
              <a:ext uri="{FF2B5EF4-FFF2-40B4-BE49-F238E27FC236}">
                <a16:creationId xmlns:a16="http://schemas.microsoft.com/office/drawing/2014/main" id="{8CB9C889-FFA7-4DCE-BF5A-1A6CCFD289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1352" y="4492078"/>
            <a:ext cx="1252828" cy="339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43" tIns="38972" rIns="77943" bIns="38972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914583"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1700" b="1">
                <a:solidFill>
                  <a:srgbClr val="000000"/>
                </a:solidFill>
                <a:latin typeface="Arial" panose="020B0604020202020204" pitchFamily="34" charset="0"/>
              </a:rPr>
              <a:t>? cây</a:t>
            </a:r>
          </a:p>
        </p:txBody>
      </p:sp>
      <p:sp>
        <p:nvSpPr>
          <p:cNvPr id="43" name="Text Box 23">
            <a:extLst>
              <a:ext uri="{FF2B5EF4-FFF2-40B4-BE49-F238E27FC236}">
                <a16:creationId xmlns:a16="http://schemas.microsoft.com/office/drawing/2014/main" id="{8BA90C70-26D6-49FB-81A3-CE78A47317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8918" y="2515183"/>
            <a:ext cx="1899090" cy="479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43" tIns="38972" rIns="77943" bIns="38972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914583"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601" b="1">
                <a:solidFill>
                  <a:srgbClr val="FF0000"/>
                </a:solidFill>
                <a:latin typeface="Arial" panose="020B0604020202020204" pitchFamily="34" charset="0"/>
              </a:rPr>
              <a:t>Tóm tắt: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9" grpId="0" animBg="1"/>
      <p:bldP spid="20" grpId="0" animBg="1"/>
      <p:bldP spid="33" grpId="0" animBg="1"/>
      <p:bldP spid="34" grpId="0"/>
      <p:bldP spid="35" grpId="0"/>
      <p:bldP spid="36" grpId="0"/>
      <p:bldP spid="4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:a16="http://schemas.microsoft.com/office/drawing/2014/main" id="{0533DB8A-5763-41AB-9BE3-1EF8C55051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36" y="269944"/>
            <a:ext cx="7290196" cy="6549332"/>
          </a:xfrm>
          <a:prstGeom prst="rect">
            <a:avLst/>
          </a:prstGeom>
          <a:effectLst>
            <a:outerShdw blurRad="76200" dist="1524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173" y="1820783"/>
            <a:ext cx="5779122" cy="3559786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</p:pic>
      <p:pic>
        <p:nvPicPr>
          <p:cNvPr id="151" name="Picture 150">
            <a:extLst>
              <a:ext uri="{FF2B5EF4-FFF2-40B4-BE49-F238E27FC236}">
                <a16:creationId xmlns:a16="http://schemas.microsoft.com/office/drawing/2014/main" id="{10D5BF0A-7EF9-4808-BEF6-8C21E7F486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206" y="663152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6" name="Picture 155">
            <a:extLst>
              <a:ext uri="{FF2B5EF4-FFF2-40B4-BE49-F238E27FC236}">
                <a16:creationId xmlns:a16="http://schemas.microsoft.com/office/drawing/2014/main" id="{09FBA5E9-CD73-47DA-9F68-D8A7B65A6F2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370" y="454136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7" name="Picture 156">
            <a:extLst>
              <a:ext uri="{FF2B5EF4-FFF2-40B4-BE49-F238E27FC236}">
                <a16:creationId xmlns:a16="http://schemas.microsoft.com/office/drawing/2014/main" id="{D4EDBF7F-A040-489B-9DD9-001236E5CC3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954" y="1437608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8" name="Picture 157">
            <a:extLst>
              <a:ext uri="{FF2B5EF4-FFF2-40B4-BE49-F238E27FC236}">
                <a16:creationId xmlns:a16="http://schemas.microsoft.com/office/drawing/2014/main" id="{E5929B31-C064-4E36-8583-45BE156D551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609" y="2265156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9" name="Picture 158">
            <a:extLst>
              <a:ext uri="{FF2B5EF4-FFF2-40B4-BE49-F238E27FC236}">
                <a16:creationId xmlns:a16="http://schemas.microsoft.com/office/drawing/2014/main" id="{241D40DD-81CA-4939-8106-AC9612A6AA7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814" y="3075205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0" name="Picture 159">
            <a:extLst>
              <a:ext uri="{FF2B5EF4-FFF2-40B4-BE49-F238E27FC236}">
                <a16:creationId xmlns:a16="http://schemas.microsoft.com/office/drawing/2014/main" id="{190C2B83-C758-4698-9184-F23465C15AE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901" y="2238378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1" name="Picture 160">
            <a:extLst>
              <a:ext uri="{FF2B5EF4-FFF2-40B4-BE49-F238E27FC236}">
                <a16:creationId xmlns:a16="http://schemas.microsoft.com/office/drawing/2014/main" id="{525A62D8-1A69-414D-A7B7-FDE627BDF45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346" y="1357318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2" name="Picture 161">
            <a:extLst>
              <a:ext uri="{FF2B5EF4-FFF2-40B4-BE49-F238E27FC236}">
                <a16:creationId xmlns:a16="http://schemas.microsoft.com/office/drawing/2014/main" id="{A2D29BE9-B70D-45F9-8595-38E22F49D16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077" y="1033829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3" name="Picture 162">
            <a:extLst>
              <a:ext uri="{FF2B5EF4-FFF2-40B4-BE49-F238E27FC236}">
                <a16:creationId xmlns:a16="http://schemas.microsoft.com/office/drawing/2014/main" id="{63F42B9F-D5E7-44D4-B57F-22D9EB011C3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256" y="2427461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5" name="Picture 164">
            <a:extLst>
              <a:ext uri="{FF2B5EF4-FFF2-40B4-BE49-F238E27FC236}">
                <a16:creationId xmlns:a16="http://schemas.microsoft.com/office/drawing/2014/main" id="{A5EDBE05-AFDA-449E-9818-B74FE33B80C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757" y="1682791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6" name="Picture 165">
            <a:extLst>
              <a:ext uri="{FF2B5EF4-FFF2-40B4-BE49-F238E27FC236}">
                <a16:creationId xmlns:a16="http://schemas.microsoft.com/office/drawing/2014/main" id="{3564AEA4-70C1-4B9C-9CFE-DA804AB94BD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723" y="2992785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7" name="Picture 166">
            <a:extLst>
              <a:ext uri="{FF2B5EF4-FFF2-40B4-BE49-F238E27FC236}">
                <a16:creationId xmlns:a16="http://schemas.microsoft.com/office/drawing/2014/main" id="{FE468E30-015E-43E8-8E4E-4A3AB16CB81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672" y="2410599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8" name="Picture 167">
            <a:extLst>
              <a:ext uri="{FF2B5EF4-FFF2-40B4-BE49-F238E27FC236}">
                <a16:creationId xmlns:a16="http://schemas.microsoft.com/office/drawing/2014/main" id="{625E568C-2BC4-4564-84B7-BAA51C3EDE8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087" y="2498034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9" name="Picture 168">
            <a:extLst>
              <a:ext uri="{FF2B5EF4-FFF2-40B4-BE49-F238E27FC236}">
                <a16:creationId xmlns:a16="http://schemas.microsoft.com/office/drawing/2014/main" id="{A395C754-C74D-4B2C-BFC4-5CCF91FCFD3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074" y="1177345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0" name="Picture 169">
            <a:extLst>
              <a:ext uri="{FF2B5EF4-FFF2-40B4-BE49-F238E27FC236}">
                <a16:creationId xmlns:a16="http://schemas.microsoft.com/office/drawing/2014/main" id="{2332EA7C-9734-4B59-8041-1D06252AC23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327" y="3026121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1" name="TextBox 170">
            <a:extLst>
              <a:ext uri="{FF2B5EF4-FFF2-40B4-BE49-F238E27FC236}">
                <a16:creationId xmlns:a16="http://schemas.microsoft.com/office/drawing/2014/main" id="{BCC221F5-8694-46B0-AD23-4FD3345E6D1F}"/>
              </a:ext>
            </a:extLst>
          </p:cNvPr>
          <p:cNvSpPr txBox="1"/>
          <p:nvPr/>
        </p:nvSpPr>
        <p:spPr>
          <a:xfrm>
            <a:off x="29027" y="6357671"/>
            <a:ext cx="896973" cy="461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1/20</a:t>
            </a:r>
            <a:endParaRPr lang="es-ES" sz="24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BE3211B7-5C00-41C9-ADD5-6A89B04AD8A0}"/>
              </a:ext>
            </a:extLst>
          </p:cNvPr>
          <p:cNvSpPr txBox="1"/>
          <p:nvPr/>
        </p:nvSpPr>
        <p:spPr>
          <a:xfrm>
            <a:off x="920665" y="2382174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20</a:t>
            </a:r>
            <a:endParaRPr lang="es-ES" dirty="0"/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9687EFD1-959C-4B5A-A529-6C2D25396F69}"/>
              </a:ext>
            </a:extLst>
          </p:cNvPr>
          <p:cNvSpPr txBox="1"/>
          <p:nvPr/>
        </p:nvSpPr>
        <p:spPr>
          <a:xfrm>
            <a:off x="1615685" y="3167961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23</a:t>
            </a:r>
            <a:endParaRPr lang="es-ES" dirty="0"/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4793CD6A-2991-46E3-A1D4-AC3BE9D18C9D}"/>
              </a:ext>
            </a:extLst>
          </p:cNvPr>
          <p:cNvSpPr txBox="1"/>
          <p:nvPr/>
        </p:nvSpPr>
        <p:spPr>
          <a:xfrm>
            <a:off x="2043743" y="1524949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38</a:t>
            </a:r>
            <a:endParaRPr lang="es-ES" dirty="0"/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E031507D-58CF-499E-81C3-3B69322C3C57}"/>
              </a:ext>
            </a:extLst>
          </p:cNvPr>
          <p:cNvSpPr txBox="1"/>
          <p:nvPr/>
        </p:nvSpPr>
        <p:spPr>
          <a:xfrm>
            <a:off x="2912995" y="776303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19</a:t>
            </a:r>
            <a:endParaRPr lang="es-ES" dirty="0"/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F5824130-CFF0-4B45-AC08-28AB2ECDF14F}"/>
              </a:ext>
            </a:extLst>
          </p:cNvPr>
          <p:cNvSpPr txBox="1"/>
          <p:nvPr/>
        </p:nvSpPr>
        <p:spPr>
          <a:xfrm>
            <a:off x="2393519" y="2333241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581</a:t>
            </a:r>
            <a:endParaRPr lang="es-ES" dirty="0"/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99C4C796-0327-4743-9555-E9940AFA7456}"/>
              </a:ext>
            </a:extLst>
          </p:cNvPr>
          <p:cNvSpPr txBox="1"/>
          <p:nvPr/>
        </p:nvSpPr>
        <p:spPr>
          <a:xfrm>
            <a:off x="3307893" y="2517793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64</a:t>
            </a:r>
            <a:endParaRPr lang="es-ES" dirty="0"/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0CB282E6-9011-413F-8F83-6BCCC282F79A}"/>
              </a:ext>
            </a:extLst>
          </p:cNvPr>
          <p:cNvSpPr txBox="1"/>
          <p:nvPr/>
        </p:nvSpPr>
        <p:spPr>
          <a:xfrm>
            <a:off x="3954709" y="548228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790</a:t>
            </a:r>
            <a:endParaRPr lang="es-ES" dirty="0"/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C0B26277-5A9A-46D3-9C9E-C17A7F5AD9B4}"/>
              </a:ext>
            </a:extLst>
          </p:cNvPr>
          <p:cNvSpPr txBox="1"/>
          <p:nvPr/>
        </p:nvSpPr>
        <p:spPr>
          <a:xfrm>
            <a:off x="4133587" y="3088144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86</a:t>
            </a:r>
            <a:endParaRPr lang="es-ES" dirty="0"/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CE027506-A55E-4E1D-848F-F17A1018D510}"/>
              </a:ext>
            </a:extLst>
          </p:cNvPr>
          <p:cNvSpPr txBox="1"/>
          <p:nvPr/>
        </p:nvSpPr>
        <p:spPr>
          <a:xfrm>
            <a:off x="5630835" y="3113389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95</a:t>
            </a:r>
            <a:endParaRPr lang="es-ES" dirty="0"/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A594D355-29E7-4BBB-9EC9-F2A5A74BB4B6}"/>
              </a:ext>
            </a:extLst>
          </p:cNvPr>
          <p:cNvSpPr txBox="1"/>
          <p:nvPr/>
        </p:nvSpPr>
        <p:spPr>
          <a:xfrm>
            <a:off x="1585946" y="2566119"/>
            <a:ext cx="89454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12</a:t>
            </a:r>
            <a:endParaRPr lang="es-E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CCFC3D4-8584-47AF-99F8-9B4C36644AA9}"/>
              </a:ext>
            </a:extLst>
          </p:cNvPr>
          <p:cNvSpPr txBox="1"/>
          <p:nvPr/>
        </p:nvSpPr>
        <p:spPr>
          <a:xfrm>
            <a:off x="5766812" y="1269328"/>
            <a:ext cx="89454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59</a:t>
            </a:r>
            <a:endParaRPr lang="es-E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3080B40-E62F-4AD0-B3D4-FA81C0DD7D6A}"/>
              </a:ext>
            </a:extLst>
          </p:cNvPr>
          <p:cNvSpPr txBox="1"/>
          <p:nvPr/>
        </p:nvSpPr>
        <p:spPr>
          <a:xfrm>
            <a:off x="5058549" y="2511067"/>
            <a:ext cx="89454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412</a:t>
            </a:r>
            <a:endParaRPr lang="es-E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8DD961E-FC2D-4ECE-9C5E-955A71CF6FF0}"/>
              </a:ext>
            </a:extLst>
          </p:cNvPr>
          <p:cNvSpPr txBox="1"/>
          <p:nvPr/>
        </p:nvSpPr>
        <p:spPr>
          <a:xfrm>
            <a:off x="3350850" y="1448068"/>
            <a:ext cx="89454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14</a:t>
            </a:r>
            <a:endParaRPr lang="es-E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7105FB1-2B80-42BC-84FA-A693C23CB056}"/>
              </a:ext>
            </a:extLst>
          </p:cNvPr>
          <p:cNvSpPr txBox="1"/>
          <p:nvPr/>
        </p:nvSpPr>
        <p:spPr>
          <a:xfrm>
            <a:off x="4582864" y="1138574"/>
            <a:ext cx="89454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51</a:t>
            </a:r>
            <a:endParaRPr lang="es-E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B032F85-1C88-4668-B32D-E75FEAD823BD}"/>
              </a:ext>
            </a:extLst>
          </p:cNvPr>
          <p:cNvSpPr txBox="1"/>
          <p:nvPr/>
        </p:nvSpPr>
        <p:spPr>
          <a:xfrm>
            <a:off x="5132843" y="1778375"/>
            <a:ext cx="89454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307</a:t>
            </a:r>
            <a:endParaRPr lang="es-ES" dirty="0"/>
          </a:p>
        </p:txBody>
      </p:sp>
      <p:pic>
        <p:nvPicPr>
          <p:cNvPr id="164" name="Picture 163">
            <a:extLst>
              <a:ext uri="{FF2B5EF4-FFF2-40B4-BE49-F238E27FC236}">
                <a16:creationId xmlns:a16="http://schemas.microsoft.com/office/drawing/2014/main" id="{A4DAC2BA-C1BD-472E-B12C-4D7362314B7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180" y="1943179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27C3372C-264B-41AF-B99A-F2AA51AE5C88}"/>
              </a:ext>
            </a:extLst>
          </p:cNvPr>
          <p:cNvSpPr txBox="1"/>
          <p:nvPr/>
        </p:nvSpPr>
        <p:spPr>
          <a:xfrm>
            <a:off x="4191034" y="2038370"/>
            <a:ext cx="89454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140</a:t>
            </a:r>
            <a:endParaRPr lang="es-E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BFFB78-2AE0-42A5-9AD9-754543735CEE}"/>
              </a:ext>
            </a:extLst>
          </p:cNvPr>
          <p:cNvSpPr txBox="1"/>
          <p:nvPr/>
        </p:nvSpPr>
        <p:spPr>
          <a:xfrm>
            <a:off x="6760861" y="2708974"/>
            <a:ext cx="47863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 trị của </a:t>
            </a:r>
            <a:r>
              <a:rPr lang="es-ES_tradnl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s-ES_tradnl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s-ES_tradnl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25+40+75 </a:t>
            </a:r>
            <a:r>
              <a:rPr lang="es-ES_tradnl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s-ES_tradnl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s-ES" sz="36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8BE018-4D04-4A5E-94B0-EB9BEDFE929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862" y="2890290"/>
            <a:ext cx="3121675" cy="367837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8" name="Action Button: Go Forward or Next 7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FCC3A791-B370-456F-AFCE-2AD774D0C7E8}"/>
              </a:ext>
            </a:extLst>
          </p:cNvPr>
          <p:cNvSpPr/>
          <p:nvPr/>
        </p:nvSpPr>
        <p:spPr>
          <a:xfrm>
            <a:off x="10917597" y="6314135"/>
            <a:ext cx="841030" cy="413610"/>
          </a:xfrm>
          <a:prstGeom prst="actionButtonForwardNex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 err="1"/>
              <a:t>next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283104420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9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33333E-6 L 0.00052 0.39121 " pathEditMode="relative" rAng="0" ptsTypes="AA">
                                      <p:cBhvr>
                                        <p:cTn id="14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19560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33333E-6 L -0.00013 0.40463 " pathEditMode="relative" rAng="0" ptsTypes="AA">
                                      <p:cBhvr>
                                        <p:cTn id="143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202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0"/>
                            </p:stCondLst>
                            <p:childTnLst>
                              <p:par>
                                <p:cTn id="1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000"/>
                            </p:stCondLst>
                            <p:childTnLst>
                              <p:par>
                                <p:cTn id="15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4.81481E-6 L 0.92487 0.00417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263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ike-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3000"/>
                            </p:stCondLst>
                            <p:childTnLst>
                              <p:par>
                                <p:cTn id="1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152" grpId="0"/>
      <p:bldP spid="153" grpId="0"/>
      <p:bldP spid="172" grpId="0"/>
      <p:bldP spid="174" grpId="0"/>
      <p:bldP spid="175" grpId="0"/>
      <p:bldP spid="176" grpId="0"/>
      <p:bldP spid="177" grpId="0"/>
      <p:bldP spid="178" grpId="0"/>
      <p:bldP spid="179" grpId="0"/>
      <p:bldP spid="180" grpId="0"/>
      <p:bldP spid="34" grpId="0"/>
      <p:bldP spid="35" grpId="0"/>
      <p:bldP spid="36" grpId="0"/>
      <p:bldP spid="37" grpId="0"/>
      <p:bldP spid="38" grpId="0"/>
      <p:bldP spid="39" grpId="0"/>
      <p:bldP spid="39" grpId="1"/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669" name="Text Box 5">
            <a:extLst>
              <a:ext uri="{FF2B5EF4-FFF2-40B4-BE49-F238E27FC236}">
                <a16:creationId xmlns:a16="http://schemas.microsoft.com/office/drawing/2014/main" id="{8637ED6A-70F6-4844-A022-6C298FB9AF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900" y="1672025"/>
            <a:ext cx="7458213" cy="3218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43" tIns="38972" rIns="77943" bIns="38972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914583"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b="1">
                <a:solidFill>
                  <a:srgbClr val="000000"/>
                </a:solidFill>
                <a:latin typeface="Arial" panose="020B0604020202020204" pitchFamily="34" charset="0"/>
              </a:rPr>
              <a:t>Lớp 4A trồng </a:t>
            </a:r>
            <a:r>
              <a:rPr lang="vi-VN" altLang="en-US" sz="2400" b="1">
                <a:solidFill>
                  <a:srgbClr val="000000"/>
                </a:solidFill>
                <a:latin typeface="Arial" panose="020B0604020202020204" pitchFamily="34" charset="0"/>
              </a:rPr>
              <a:t>đư</a:t>
            </a:r>
            <a:r>
              <a:rPr lang="en-US" altLang="en-US" sz="2400" b="1">
                <a:solidFill>
                  <a:srgbClr val="000000"/>
                </a:solidFill>
                <a:latin typeface="Arial" panose="020B0604020202020204" pitchFamily="34" charset="0"/>
              </a:rPr>
              <a:t>ợc số cây là:</a:t>
            </a:r>
          </a:p>
          <a:p>
            <a:pPr algn="ctr" defTabSz="914583"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vi-VN" altLang="en-US" sz="2400" b="1">
                <a:solidFill>
                  <a:srgbClr val="000000"/>
                </a:solidFill>
                <a:latin typeface="Arial" panose="020B0604020202020204" pitchFamily="34" charset="0"/>
              </a:rPr>
              <a:t>        </a:t>
            </a:r>
            <a:r>
              <a:rPr lang="en-US" altLang="en-US" sz="2400" b="1">
                <a:solidFill>
                  <a:srgbClr val="000000"/>
                </a:solidFill>
                <a:latin typeface="Arial" panose="020B0604020202020204" pitchFamily="34" charset="0"/>
              </a:rPr>
              <a:t>(</a:t>
            </a:r>
            <a:r>
              <a:rPr lang="vi-VN" altLang="en-US" sz="2400" b="1">
                <a:solidFill>
                  <a:srgbClr val="000000"/>
                </a:solidFill>
                <a:latin typeface="Arial" panose="020B0604020202020204" pitchFamily="34" charset="0"/>
              </a:rPr>
              <a:t>600</a:t>
            </a:r>
            <a:r>
              <a:rPr lang="en-US" altLang="en-US" sz="2400" b="1">
                <a:solidFill>
                  <a:srgbClr val="000000"/>
                </a:solidFill>
                <a:latin typeface="Arial" panose="020B0604020202020204" pitchFamily="34" charset="0"/>
              </a:rPr>
              <a:t> – </a:t>
            </a:r>
            <a:r>
              <a:rPr lang="vi-VN" altLang="en-US" sz="2400" b="1">
                <a:solidFill>
                  <a:srgbClr val="000000"/>
                </a:solidFill>
                <a:latin typeface="Arial" panose="020B0604020202020204" pitchFamily="34" charset="0"/>
              </a:rPr>
              <a:t>50</a:t>
            </a:r>
            <a:r>
              <a:rPr lang="en-US" altLang="en-US" sz="2400" b="1">
                <a:solidFill>
                  <a:srgbClr val="000000"/>
                </a:solidFill>
                <a:latin typeface="Arial" panose="020B0604020202020204" pitchFamily="34" charset="0"/>
              </a:rPr>
              <a:t>) : 2 = </a:t>
            </a:r>
            <a:r>
              <a:rPr lang="vi-VN" altLang="en-US" sz="2400" b="1">
                <a:solidFill>
                  <a:srgbClr val="000000"/>
                </a:solidFill>
                <a:latin typeface="Arial" panose="020B0604020202020204" pitchFamily="34" charset="0"/>
              </a:rPr>
              <a:t>275</a:t>
            </a:r>
            <a:r>
              <a:rPr lang="en-US" altLang="en-US" sz="2400" b="1">
                <a:solidFill>
                  <a:srgbClr val="000000"/>
                </a:solidFill>
                <a:latin typeface="Arial" panose="020B0604020202020204" pitchFamily="34" charset="0"/>
              </a:rPr>
              <a:t> (cây)</a:t>
            </a:r>
          </a:p>
          <a:p>
            <a:pPr algn="ctr" defTabSz="914583"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b="1">
                <a:solidFill>
                  <a:srgbClr val="000000"/>
                </a:solidFill>
                <a:latin typeface="Arial" panose="020B0604020202020204" pitchFamily="34" charset="0"/>
              </a:rPr>
              <a:t>Lớp 4B trồng </a:t>
            </a:r>
            <a:r>
              <a:rPr lang="vi-VN" altLang="en-US" sz="2400" b="1">
                <a:solidFill>
                  <a:srgbClr val="000000"/>
                </a:solidFill>
                <a:latin typeface="Arial" panose="020B0604020202020204" pitchFamily="34" charset="0"/>
              </a:rPr>
              <a:t>đư</a:t>
            </a:r>
            <a:r>
              <a:rPr lang="en-US" altLang="en-US" sz="2400" b="1">
                <a:solidFill>
                  <a:srgbClr val="000000"/>
                </a:solidFill>
                <a:latin typeface="Arial" panose="020B0604020202020204" pitchFamily="34" charset="0"/>
              </a:rPr>
              <a:t>ợc số cây là:</a:t>
            </a:r>
          </a:p>
          <a:p>
            <a:pPr algn="ctr" defTabSz="914583"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vi-VN" altLang="en-US" sz="2400" b="1">
                <a:solidFill>
                  <a:srgbClr val="000000"/>
                </a:solidFill>
                <a:latin typeface="Arial" panose="020B0604020202020204" pitchFamily="34" charset="0"/>
              </a:rPr>
              <a:t>275</a:t>
            </a:r>
            <a:r>
              <a:rPr lang="en-US" altLang="en-US" sz="2400" b="1">
                <a:solidFill>
                  <a:srgbClr val="000000"/>
                </a:solidFill>
                <a:latin typeface="Arial" panose="020B0604020202020204" pitchFamily="34" charset="0"/>
              </a:rPr>
              <a:t> + </a:t>
            </a:r>
            <a:r>
              <a:rPr lang="vi-VN" altLang="en-US" sz="2400" b="1">
                <a:solidFill>
                  <a:srgbClr val="000000"/>
                </a:solidFill>
                <a:latin typeface="Arial" panose="020B0604020202020204" pitchFamily="34" charset="0"/>
              </a:rPr>
              <a:t>50</a:t>
            </a:r>
            <a:r>
              <a:rPr lang="en-US" altLang="en-US" sz="2400" b="1">
                <a:solidFill>
                  <a:srgbClr val="000000"/>
                </a:solidFill>
                <a:latin typeface="Arial" panose="020B0604020202020204" pitchFamily="34" charset="0"/>
              </a:rPr>
              <a:t> = </a:t>
            </a:r>
            <a:r>
              <a:rPr lang="vi-VN" altLang="en-US" sz="2400" b="1">
                <a:solidFill>
                  <a:srgbClr val="000000"/>
                </a:solidFill>
                <a:latin typeface="Arial" panose="020B0604020202020204" pitchFamily="34" charset="0"/>
              </a:rPr>
              <a:t>325</a:t>
            </a:r>
            <a:r>
              <a:rPr lang="en-US" altLang="en-US" sz="2400" b="1">
                <a:solidFill>
                  <a:srgbClr val="000000"/>
                </a:solidFill>
                <a:latin typeface="Arial" panose="020B0604020202020204" pitchFamily="34" charset="0"/>
              </a:rPr>
              <a:t> (cây)</a:t>
            </a:r>
          </a:p>
          <a:p>
            <a:pPr algn="ctr" defTabSz="914583"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vi-VN" altLang="en-US" sz="2400" b="1">
                <a:solidFill>
                  <a:srgbClr val="000000"/>
                </a:solidFill>
                <a:latin typeface="Arial" panose="020B0604020202020204" pitchFamily="34" charset="0"/>
              </a:rPr>
              <a:t>                 </a:t>
            </a:r>
            <a:r>
              <a:rPr lang="en-US" altLang="en-US" sz="2400" b="1">
                <a:solidFill>
                  <a:srgbClr val="000000"/>
                </a:solidFill>
                <a:latin typeface="Arial" panose="020B0604020202020204" pitchFamily="34" charset="0"/>
              </a:rPr>
              <a:t>Đáp số:</a:t>
            </a:r>
            <a:r>
              <a:rPr lang="en-US" altLang="en-US" sz="2400" b="1" i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>
                <a:solidFill>
                  <a:srgbClr val="000000"/>
                </a:solidFill>
                <a:latin typeface="Arial" panose="020B0604020202020204" pitchFamily="34" charset="0"/>
              </a:rPr>
              <a:t>Lớp 4A</a:t>
            </a:r>
            <a:r>
              <a:rPr lang="vi-VN" altLang="en-US" sz="2400" b="1">
                <a:solidFill>
                  <a:srgbClr val="000000"/>
                </a:solidFill>
                <a:latin typeface="Arial" panose="020B0604020202020204" pitchFamily="34" charset="0"/>
              </a:rPr>
              <a:t>: 275</a:t>
            </a:r>
            <a:r>
              <a:rPr lang="en-US" altLang="en-US" sz="2400" b="1">
                <a:solidFill>
                  <a:srgbClr val="000000"/>
                </a:solidFill>
                <a:latin typeface="Arial" panose="020B0604020202020204" pitchFamily="34" charset="0"/>
              </a:rPr>
              <a:t> cây</a:t>
            </a:r>
            <a:endParaRPr lang="vi-VN" altLang="en-US" sz="2400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defTabSz="914583"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b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vi-VN" altLang="en-US" sz="2400" b="1">
                <a:solidFill>
                  <a:srgbClr val="000000"/>
                </a:solidFill>
                <a:latin typeface="Arial" panose="020B0604020202020204" pitchFamily="34" charset="0"/>
              </a:rPr>
              <a:t>                               </a:t>
            </a:r>
            <a:r>
              <a:rPr lang="en-US" altLang="en-US" sz="2400" b="1">
                <a:solidFill>
                  <a:srgbClr val="000000"/>
                </a:solidFill>
                <a:latin typeface="Arial" panose="020B0604020202020204" pitchFamily="34" charset="0"/>
              </a:rPr>
              <a:t>Lớp 4</a:t>
            </a:r>
            <a:r>
              <a:rPr lang="vi-VN" altLang="en-US" sz="2400" b="1">
                <a:solidFill>
                  <a:srgbClr val="000000"/>
                </a:solidFill>
                <a:latin typeface="Arial" panose="020B0604020202020204" pitchFamily="34" charset="0"/>
              </a:rPr>
              <a:t>B: 325</a:t>
            </a:r>
            <a:r>
              <a:rPr lang="en-US" altLang="en-US" sz="2400" b="1">
                <a:solidFill>
                  <a:srgbClr val="000000"/>
                </a:solidFill>
                <a:latin typeface="Arial" panose="020B0604020202020204" pitchFamily="34" charset="0"/>
              </a:rPr>
              <a:t> cây</a:t>
            </a:r>
          </a:p>
        </p:txBody>
      </p:sp>
      <p:sp>
        <p:nvSpPr>
          <p:cNvPr id="1009674" name="Text Box 10">
            <a:extLst>
              <a:ext uri="{FF2B5EF4-FFF2-40B4-BE49-F238E27FC236}">
                <a16:creationId xmlns:a16="http://schemas.microsoft.com/office/drawing/2014/main" id="{3567A5D0-3F01-431F-8550-3D7E39B488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0461" y="914612"/>
            <a:ext cx="1689491" cy="555754"/>
          </a:xfrm>
          <a:prstGeom prst="rect">
            <a:avLst/>
          </a:prstGeom>
          <a:noFill/>
          <a:ln>
            <a:noFill/>
          </a:ln>
          <a:effectLst/>
        </p:spPr>
        <p:txBody>
          <a:bodyPr lIns="77943" tIns="38972" rIns="77943" bIns="38972">
            <a:spAutoFit/>
          </a:bodyPr>
          <a:lstStyle/>
          <a:p>
            <a:pPr algn="ctr" defTabSz="914583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101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Giải</a:t>
            </a:r>
            <a:r>
              <a:rPr lang="en-US" sz="3101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</a:p>
        </p:txBody>
      </p:sp>
      <p:sp>
        <p:nvSpPr>
          <p:cNvPr id="16394" name="Text Box 9">
            <a:extLst>
              <a:ext uri="{FF2B5EF4-FFF2-40B4-BE49-F238E27FC236}">
                <a16:creationId xmlns:a16="http://schemas.microsoft.com/office/drawing/2014/main" id="{52D24009-B5D2-4476-94AA-2C84AD9437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800" y="366798"/>
            <a:ext cx="1618036" cy="525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43" tIns="38972" rIns="77943" bIns="38972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914583"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vi-VN" altLang="en-US" sz="2901" b="1">
                <a:solidFill>
                  <a:srgbClr val="FF0000"/>
                </a:solidFill>
                <a:latin typeface="Arial" panose="020B0604020202020204" pitchFamily="34" charset="0"/>
              </a:rPr>
              <a:t>Cách 1</a:t>
            </a:r>
            <a:r>
              <a:rPr lang="en-US" altLang="en-US" sz="2901" b="1">
                <a:solidFill>
                  <a:srgbClr val="FF0000"/>
                </a:solidFill>
                <a:latin typeface="Arial" panose="020B0604020202020204" pitchFamily="34" charset="0"/>
              </a:rPr>
              <a:t>: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09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966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715" name="Text Box 3">
            <a:extLst>
              <a:ext uri="{FF2B5EF4-FFF2-40B4-BE49-F238E27FC236}">
                <a16:creationId xmlns:a16="http://schemas.microsoft.com/office/drawing/2014/main" id="{619D449B-E635-4C36-AF17-7222904412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4582" y="550991"/>
            <a:ext cx="1687904" cy="555754"/>
          </a:xfrm>
          <a:prstGeom prst="rect">
            <a:avLst/>
          </a:prstGeom>
          <a:noFill/>
          <a:ln>
            <a:noFill/>
          </a:ln>
          <a:effectLst/>
        </p:spPr>
        <p:txBody>
          <a:bodyPr lIns="77943" tIns="38972" rIns="77943" bIns="38972">
            <a:spAutoFit/>
          </a:bodyPr>
          <a:lstStyle/>
          <a:p>
            <a:pPr algn="ctr" defTabSz="914583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101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Giải </a:t>
            </a:r>
          </a:p>
        </p:txBody>
      </p:sp>
      <p:sp>
        <p:nvSpPr>
          <p:cNvPr id="1011717" name="Text Box 5">
            <a:extLst>
              <a:ext uri="{FF2B5EF4-FFF2-40B4-BE49-F238E27FC236}">
                <a16:creationId xmlns:a16="http://schemas.microsoft.com/office/drawing/2014/main" id="{EC7D4C83-7591-4BB4-BF03-CA3C2FF0A1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348" y="1360804"/>
            <a:ext cx="7458213" cy="3774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43" tIns="38972" rIns="77943" bIns="38972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914583"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b="1">
                <a:solidFill>
                  <a:srgbClr val="000000"/>
                </a:solidFill>
                <a:latin typeface="Arial" panose="020B0604020202020204" pitchFamily="34" charset="0"/>
              </a:rPr>
              <a:t>Lớp 4</a:t>
            </a:r>
            <a:r>
              <a:rPr lang="vi-VN" altLang="en-US" sz="2400" b="1">
                <a:solidFill>
                  <a:srgbClr val="000000"/>
                </a:solidFill>
                <a:latin typeface="Arial" panose="020B0604020202020204" pitchFamily="34" charset="0"/>
              </a:rPr>
              <a:t>B</a:t>
            </a:r>
            <a:r>
              <a:rPr lang="en-US" altLang="en-US" sz="2400" b="1">
                <a:solidFill>
                  <a:srgbClr val="000000"/>
                </a:solidFill>
                <a:latin typeface="Arial" panose="020B0604020202020204" pitchFamily="34" charset="0"/>
              </a:rPr>
              <a:t> trồng </a:t>
            </a:r>
            <a:r>
              <a:rPr lang="vi-VN" altLang="en-US" sz="2400" b="1">
                <a:solidFill>
                  <a:srgbClr val="000000"/>
                </a:solidFill>
                <a:latin typeface="Arial" panose="020B0604020202020204" pitchFamily="34" charset="0"/>
              </a:rPr>
              <a:t>đư</a:t>
            </a:r>
            <a:r>
              <a:rPr lang="en-US" altLang="en-US" sz="2400" b="1">
                <a:solidFill>
                  <a:srgbClr val="000000"/>
                </a:solidFill>
                <a:latin typeface="Arial" panose="020B0604020202020204" pitchFamily="34" charset="0"/>
              </a:rPr>
              <a:t>ợc số cây là:</a:t>
            </a:r>
          </a:p>
          <a:p>
            <a:pPr algn="ctr" defTabSz="914583"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vi-VN" altLang="en-US" sz="2400" b="1">
                <a:solidFill>
                  <a:srgbClr val="000000"/>
                </a:solidFill>
                <a:latin typeface="Arial" panose="020B0604020202020204" pitchFamily="34" charset="0"/>
              </a:rPr>
              <a:t>        </a:t>
            </a:r>
            <a:r>
              <a:rPr lang="en-US" altLang="en-US" sz="2400" b="1">
                <a:solidFill>
                  <a:srgbClr val="000000"/>
                </a:solidFill>
                <a:latin typeface="Arial" panose="020B0604020202020204" pitchFamily="34" charset="0"/>
              </a:rPr>
              <a:t>(</a:t>
            </a:r>
            <a:r>
              <a:rPr lang="vi-VN" altLang="en-US" sz="2400" b="1">
                <a:solidFill>
                  <a:srgbClr val="000000"/>
                </a:solidFill>
                <a:latin typeface="Arial" panose="020B0604020202020204" pitchFamily="34" charset="0"/>
              </a:rPr>
              <a:t>600</a:t>
            </a:r>
            <a:r>
              <a:rPr lang="en-US" altLang="en-US" sz="2400" b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vi-VN" altLang="en-US" sz="2400" b="1">
                <a:solidFill>
                  <a:srgbClr val="000000"/>
                </a:solidFill>
                <a:latin typeface="Arial" panose="020B0604020202020204" pitchFamily="34" charset="0"/>
              </a:rPr>
              <a:t>+</a:t>
            </a:r>
            <a:r>
              <a:rPr lang="en-US" altLang="en-US" sz="2400" b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vi-VN" altLang="en-US" sz="2400" b="1">
                <a:solidFill>
                  <a:srgbClr val="000000"/>
                </a:solidFill>
                <a:latin typeface="Arial" panose="020B0604020202020204" pitchFamily="34" charset="0"/>
              </a:rPr>
              <a:t>50</a:t>
            </a:r>
            <a:r>
              <a:rPr lang="en-US" altLang="en-US" sz="2400" b="1">
                <a:solidFill>
                  <a:srgbClr val="000000"/>
                </a:solidFill>
                <a:latin typeface="Arial" panose="020B0604020202020204" pitchFamily="34" charset="0"/>
              </a:rPr>
              <a:t>) : 2 = </a:t>
            </a:r>
            <a:r>
              <a:rPr lang="vi-VN" altLang="en-US" sz="2400" b="1">
                <a:solidFill>
                  <a:srgbClr val="000000"/>
                </a:solidFill>
                <a:latin typeface="Arial" panose="020B0604020202020204" pitchFamily="34" charset="0"/>
              </a:rPr>
              <a:t>325</a:t>
            </a:r>
            <a:r>
              <a:rPr lang="en-US" altLang="en-US" sz="2400" b="1">
                <a:solidFill>
                  <a:srgbClr val="000000"/>
                </a:solidFill>
                <a:latin typeface="Arial" panose="020B0604020202020204" pitchFamily="34" charset="0"/>
              </a:rPr>
              <a:t> (cây)</a:t>
            </a:r>
          </a:p>
          <a:p>
            <a:pPr algn="ctr" defTabSz="914583"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b="1">
                <a:solidFill>
                  <a:srgbClr val="000000"/>
                </a:solidFill>
                <a:latin typeface="Arial" panose="020B0604020202020204" pitchFamily="34" charset="0"/>
              </a:rPr>
              <a:t>Lớp 4</a:t>
            </a:r>
            <a:r>
              <a:rPr lang="vi-VN" altLang="en-US" sz="2400" b="1">
                <a:solidFill>
                  <a:srgbClr val="000000"/>
                </a:solidFill>
                <a:latin typeface="Arial" panose="020B0604020202020204" pitchFamily="34" charset="0"/>
              </a:rPr>
              <a:t>A</a:t>
            </a:r>
            <a:r>
              <a:rPr lang="en-US" altLang="en-US" sz="2400" b="1">
                <a:solidFill>
                  <a:srgbClr val="000000"/>
                </a:solidFill>
                <a:latin typeface="Arial" panose="020B0604020202020204" pitchFamily="34" charset="0"/>
              </a:rPr>
              <a:t> trồng </a:t>
            </a:r>
            <a:r>
              <a:rPr lang="vi-VN" altLang="en-US" sz="2400" b="1">
                <a:solidFill>
                  <a:srgbClr val="000000"/>
                </a:solidFill>
                <a:latin typeface="Arial" panose="020B0604020202020204" pitchFamily="34" charset="0"/>
              </a:rPr>
              <a:t>đư</a:t>
            </a:r>
            <a:r>
              <a:rPr lang="en-US" altLang="en-US" sz="2400" b="1">
                <a:solidFill>
                  <a:srgbClr val="000000"/>
                </a:solidFill>
                <a:latin typeface="Arial" panose="020B0604020202020204" pitchFamily="34" charset="0"/>
              </a:rPr>
              <a:t>ợc số cây là:</a:t>
            </a:r>
          </a:p>
          <a:p>
            <a:pPr algn="ctr" defTabSz="914583"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vi-VN" altLang="en-US" sz="2400" b="1">
                <a:solidFill>
                  <a:srgbClr val="000000"/>
                </a:solidFill>
                <a:latin typeface="Arial" panose="020B0604020202020204" pitchFamily="34" charset="0"/>
              </a:rPr>
              <a:t>325</a:t>
            </a:r>
            <a:r>
              <a:rPr lang="en-US" altLang="en-US" sz="2400" b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vi-VN" altLang="en-US" sz="2400" b="1">
                <a:solidFill>
                  <a:srgbClr val="000000"/>
                </a:solidFill>
                <a:latin typeface="Arial" panose="020B0604020202020204" pitchFamily="34" charset="0"/>
              </a:rPr>
              <a:t>-</a:t>
            </a:r>
            <a:r>
              <a:rPr lang="en-US" altLang="en-US" sz="2400" b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vi-VN" altLang="en-US" sz="2400" b="1">
                <a:solidFill>
                  <a:srgbClr val="000000"/>
                </a:solidFill>
                <a:latin typeface="Arial" panose="020B0604020202020204" pitchFamily="34" charset="0"/>
              </a:rPr>
              <a:t>50</a:t>
            </a:r>
            <a:r>
              <a:rPr lang="en-US" altLang="en-US" sz="2400" b="1">
                <a:solidFill>
                  <a:srgbClr val="000000"/>
                </a:solidFill>
                <a:latin typeface="Arial" panose="020B0604020202020204" pitchFamily="34" charset="0"/>
              </a:rPr>
              <a:t> = </a:t>
            </a:r>
            <a:r>
              <a:rPr lang="vi-VN" altLang="en-US" sz="2400" b="1">
                <a:solidFill>
                  <a:srgbClr val="000000"/>
                </a:solidFill>
                <a:latin typeface="Arial" panose="020B0604020202020204" pitchFamily="34" charset="0"/>
              </a:rPr>
              <a:t>275</a:t>
            </a:r>
            <a:r>
              <a:rPr lang="en-US" altLang="en-US" sz="2400" b="1">
                <a:solidFill>
                  <a:srgbClr val="000000"/>
                </a:solidFill>
                <a:latin typeface="Arial" panose="020B0604020202020204" pitchFamily="34" charset="0"/>
              </a:rPr>
              <a:t> (cây)</a:t>
            </a:r>
          </a:p>
          <a:p>
            <a:pPr algn="ctr" defTabSz="914583"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vi-VN" altLang="en-US" sz="2400" b="1">
                <a:solidFill>
                  <a:srgbClr val="000000"/>
                </a:solidFill>
                <a:latin typeface="Arial" panose="020B0604020202020204" pitchFamily="34" charset="0"/>
              </a:rPr>
              <a:t>                 </a:t>
            </a:r>
            <a:r>
              <a:rPr lang="en-US" altLang="en-US" sz="2400" b="1">
                <a:solidFill>
                  <a:srgbClr val="000000"/>
                </a:solidFill>
                <a:latin typeface="Arial" panose="020B0604020202020204" pitchFamily="34" charset="0"/>
              </a:rPr>
              <a:t>Đáp số:</a:t>
            </a:r>
            <a:r>
              <a:rPr lang="vi-VN" altLang="en-US" sz="2400" b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>
                <a:solidFill>
                  <a:srgbClr val="000000"/>
                </a:solidFill>
                <a:latin typeface="Arial" panose="020B0604020202020204" pitchFamily="34" charset="0"/>
              </a:rPr>
              <a:t>Lớp 4</a:t>
            </a:r>
            <a:r>
              <a:rPr lang="vi-VN" altLang="en-US" sz="2400" b="1">
                <a:solidFill>
                  <a:srgbClr val="000000"/>
                </a:solidFill>
                <a:latin typeface="Arial" panose="020B0604020202020204" pitchFamily="34" charset="0"/>
              </a:rPr>
              <a:t>B: 325</a:t>
            </a:r>
            <a:r>
              <a:rPr lang="en-US" altLang="en-US" sz="2400" b="1">
                <a:solidFill>
                  <a:srgbClr val="000000"/>
                </a:solidFill>
                <a:latin typeface="Arial" panose="020B0604020202020204" pitchFamily="34" charset="0"/>
              </a:rPr>
              <a:t> cây</a:t>
            </a:r>
            <a:endParaRPr lang="vi-VN" altLang="en-US" sz="2400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defTabSz="914583"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b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vi-VN" altLang="en-US" sz="2400" b="1">
                <a:solidFill>
                  <a:srgbClr val="000000"/>
                </a:solidFill>
                <a:latin typeface="Arial" panose="020B0604020202020204" pitchFamily="34" charset="0"/>
              </a:rPr>
              <a:t>                              </a:t>
            </a:r>
            <a:r>
              <a:rPr lang="en-US" altLang="en-US" sz="2400" b="1">
                <a:solidFill>
                  <a:srgbClr val="000000"/>
                </a:solidFill>
                <a:latin typeface="Arial" panose="020B0604020202020204" pitchFamily="34" charset="0"/>
              </a:rPr>
              <a:t>Lớp 4A</a:t>
            </a:r>
            <a:r>
              <a:rPr lang="vi-VN" altLang="en-US" sz="2400" b="1">
                <a:solidFill>
                  <a:srgbClr val="000000"/>
                </a:solidFill>
                <a:latin typeface="Arial" panose="020B0604020202020204" pitchFamily="34" charset="0"/>
              </a:rPr>
              <a:t>: 275</a:t>
            </a:r>
            <a:r>
              <a:rPr lang="en-US" altLang="en-US" sz="2400" b="1">
                <a:solidFill>
                  <a:srgbClr val="000000"/>
                </a:solidFill>
                <a:latin typeface="Arial" panose="020B0604020202020204" pitchFamily="34" charset="0"/>
              </a:rPr>
              <a:t> cây</a:t>
            </a:r>
            <a:endParaRPr lang="vi-VN" altLang="en-US" sz="2400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defTabSz="914583"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endParaRPr lang="en-US" altLang="en-US" sz="24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8437" name="Text Box 9">
            <a:extLst>
              <a:ext uri="{FF2B5EF4-FFF2-40B4-BE49-F238E27FC236}">
                <a16:creationId xmlns:a16="http://schemas.microsoft.com/office/drawing/2014/main" id="{FB1717C2-7471-41AC-8D08-987D97462D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800" y="582749"/>
            <a:ext cx="1618036" cy="523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43" tIns="38972" rIns="77943" bIns="38972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914583"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vi-VN" altLang="en-US" sz="2901" b="1">
                <a:solidFill>
                  <a:srgbClr val="FF0000"/>
                </a:solidFill>
                <a:latin typeface="Arial" panose="020B0604020202020204" pitchFamily="34" charset="0"/>
              </a:rPr>
              <a:t>Cách 2</a:t>
            </a:r>
            <a:r>
              <a:rPr lang="en-US" altLang="en-US" sz="2901" b="1">
                <a:solidFill>
                  <a:srgbClr val="FF0000"/>
                </a:solidFill>
                <a:latin typeface="Arial" panose="020B0604020202020204" pitchFamily="34" charset="0"/>
              </a:rPr>
              <a:t>: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1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11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171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428" name="Text Box 4">
            <a:extLst>
              <a:ext uri="{FF2B5EF4-FFF2-40B4-BE49-F238E27FC236}">
                <a16:creationId xmlns:a16="http://schemas.microsoft.com/office/drawing/2014/main" id="{D5D38FC2-3CFA-4EA5-8C1F-29E6456253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8080" y="1219482"/>
            <a:ext cx="7175573" cy="1780000"/>
          </a:xfrm>
          <a:prstGeom prst="rect">
            <a:avLst/>
          </a:prstGeom>
          <a:solidFill>
            <a:srgbClr val="00B05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lIns="77943" tIns="38972" rIns="77943" bIns="38972">
            <a:spAutoFit/>
          </a:bodyPr>
          <a:lstStyle>
            <a:lvl1pPr marL="492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49223" defTabSz="914583"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201" b="1">
                <a:solidFill>
                  <a:srgbClr val="FFFF00"/>
                </a:solidFill>
                <a:latin typeface="Arial" panose="020B0604020202020204" pitchFamily="34" charset="0"/>
              </a:rPr>
              <a:t>Bài 4: Tính nhẩm: </a:t>
            </a:r>
          </a:p>
          <a:p>
            <a:pPr marL="49223" defTabSz="914583"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901" b="1">
                <a:solidFill>
                  <a:srgbClr val="000000"/>
                </a:solidFill>
                <a:latin typeface="Arial" panose="020B0604020202020204" pitchFamily="34" charset="0"/>
              </a:rPr>
              <a:t>Tổng của hai số bằng 8, hiệu của chúng cũng bằng 8. Tìm hai số </a:t>
            </a:r>
            <a:r>
              <a:rPr lang="vi-VN" altLang="en-US" sz="2901" b="1">
                <a:solidFill>
                  <a:srgbClr val="000000"/>
                </a:solidFill>
                <a:latin typeface="Arial" panose="020B0604020202020204" pitchFamily="34" charset="0"/>
              </a:rPr>
              <a:t>đ</a:t>
            </a:r>
            <a:r>
              <a:rPr lang="en-US" altLang="en-US" sz="2901" b="1">
                <a:solidFill>
                  <a:srgbClr val="000000"/>
                </a:solidFill>
                <a:latin typeface="Arial" panose="020B0604020202020204" pitchFamily="34" charset="0"/>
              </a:rPr>
              <a:t>ó ?</a:t>
            </a:r>
          </a:p>
          <a:p>
            <a:pPr marL="49223" algn="ctr" defTabSz="914583"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endParaRPr lang="en-US" altLang="en-US" sz="400" b="1" i="1">
              <a:solidFill>
                <a:srgbClr val="FFCCFF"/>
              </a:solidFill>
              <a:latin typeface="Arial" panose="020B0604020202020204" pitchFamily="34" charset="0"/>
            </a:endParaRPr>
          </a:p>
        </p:txBody>
      </p:sp>
      <p:sp>
        <p:nvSpPr>
          <p:cNvPr id="19465" name="Text Box 40">
            <a:extLst>
              <a:ext uri="{FF2B5EF4-FFF2-40B4-BE49-F238E27FC236}">
                <a16:creationId xmlns:a16="http://schemas.microsoft.com/office/drawing/2014/main" id="{48ABF6A6-C092-4DF8-8CEF-4B592D0B12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685" y="4466672"/>
            <a:ext cx="3869634" cy="477948"/>
          </a:xfrm>
          <a:prstGeom prst="rect">
            <a:avLst/>
          </a:prstGeom>
          <a:solidFill>
            <a:srgbClr val="00B05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lIns="77943" tIns="38972" rIns="77943" bIns="38972">
            <a:spAutoFit/>
          </a:bodyPr>
          <a:lstStyle>
            <a:lvl1pPr marL="976313" indent="-9763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976508" indent="-976508" algn="ctr" defTabSz="914583"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601" b="1">
                <a:solidFill>
                  <a:srgbClr val="009999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1" b="1">
                <a:solidFill>
                  <a:srgbClr val="000000"/>
                </a:solidFill>
                <a:latin typeface="Arial" panose="020B0604020202020204" pitchFamily="34" charset="0"/>
              </a:rPr>
              <a:t>Số lớn là 8, số bé là 0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99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99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99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4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9994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9994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9994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9674985-13ED-4809-B07E-85A00396DD1B}"/>
              </a:ext>
            </a:extLst>
          </p:cNvPr>
          <p:cNvSpPr/>
          <p:nvPr/>
        </p:nvSpPr>
        <p:spPr>
          <a:xfrm>
            <a:off x="0" y="-290293"/>
            <a:ext cx="12206514" cy="4572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Flowchart: Document 8">
            <a:extLst>
              <a:ext uri="{FF2B5EF4-FFF2-40B4-BE49-F238E27FC236}">
                <a16:creationId xmlns:a16="http://schemas.microsoft.com/office/drawing/2014/main" id="{91025EF1-E3F7-4113-953F-136410441A55}"/>
              </a:ext>
            </a:extLst>
          </p:cNvPr>
          <p:cNvSpPr/>
          <p:nvPr/>
        </p:nvSpPr>
        <p:spPr>
          <a:xfrm flipH="1" flipV="1">
            <a:off x="-70338" y="3909480"/>
            <a:ext cx="12262338" cy="1816413"/>
          </a:xfrm>
          <a:prstGeom prst="flowChartDocumen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rgbClr val="92D05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Flowchart: Document 9">
            <a:extLst>
              <a:ext uri="{FF2B5EF4-FFF2-40B4-BE49-F238E27FC236}">
                <a16:creationId xmlns:a16="http://schemas.microsoft.com/office/drawing/2014/main" id="{EC192068-C44F-4E13-A62C-FD2B048B25CE}"/>
              </a:ext>
            </a:extLst>
          </p:cNvPr>
          <p:cNvSpPr/>
          <p:nvPr/>
        </p:nvSpPr>
        <p:spPr>
          <a:xfrm flipV="1">
            <a:off x="-70338" y="4276577"/>
            <a:ext cx="12262338" cy="2606553"/>
          </a:xfrm>
          <a:prstGeom prst="flowChartDocumen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rgbClr val="92D05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533DB8A-5763-41AB-9BE3-1EF8C55051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873" y="-74033"/>
            <a:ext cx="7291145" cy="6550185"/>
          </a:xfrm>
          <a:prstGeom prst="rect">
            <a:avLst/>
          </a:prstGeom>
          <a:effectLst>
            <a:outerShdw blurRad="76200" dist="152400" dir="18900000" sy="23000" kx="-1200000" algn="bl" rotWithShape="0">
              <a:prstClr val="black">
                <a:alpha val="20000"/>
              </a:prstClr>
            </a:outerShdw>
          </a:effec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B376DDA2-2154-4689-8F44-835DB49269AF}"/>
              </a:ext>
            </a:extLst>
          </p:cNvPr>
          <p:cNvGrpSpPr/>
          <p:nvPr/>
        </p:nvGrpSpPr>
        <p:grpSpPr>
          <a:xfrm>
            <a:off x="2691271" y="2987527"/>
            <a:ext cx="3122082" cy="3678854"/>
            <a:chOff x="1205371" y="2987527"/>
            <a:chExt cx="3122082" cy="3678854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D4EDBF7F-A040-489B-9DD9-001236E5CC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9401" y="4276528"/>
              <a:ext cx="632790" cy="63279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5929B31-C064-4E36-8583-45BE156D5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9063" y="4525904"/>
              <a:ext cx="632790" cy="63279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241D40DD-81CA-4939-8106-AC9612A6AA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5898" y="3141194"/>
              <a:ext cx="632790" cy="63279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A18BE018-4D04-4A5E-94B0-EB9BEDFE92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5371" y="2987527"/>
              <a:ext cx="3122082" cy="3678854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677A95B-D583-424F-90DA-62D23A4AF559}"/>
              </a:ext>
            </a:extLst>
          </p:cNvPr>
          <p:cNvGrpSpPr/>
          <p:nvPr/>
        </p:nvGrpSpPr>
        <p:grpSpPr>
          <a:xfrm>
            <a:off x="7066289" y="3201084"/>
            <a:ext cx="3150713" cy="3428271"/>
            <a:chOff x="5580389" y="3201084"/>
            <a:chExt cx="3150713" cy="3428271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63F42B9F-D5E7-44D4-B57F-22D9EB011C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6064" y="4510559"/>
              <a:ext cx="632790" cy="63279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4DAC2BA-C1BD-472E-B12C-4D7362314B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3424" y="4358957"/>
              <a:ext cx="632790" cy="63279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90096EC6-5AD2-40B1-8993-9E2E8D33A22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580389" y="3201084"/>
              <a:ext cx="3150713" cy="3428271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sp>
        <p:nvSpPr>
          <p:cNvPr id="25" name="Action Button: Blank 27">
            <a:hlinkClick r:id="" action="ppaction://hlinkshowjump?jump=endshow" highlightClick="1"/>
            <a:extLst>
              <a:ext uri="{FF2B5EF4-FFF2-40B4-BE49-F238E27FC236}">
                <a16:creationId xmlns:a16="http://schemas.microsoft.com/office/drawing/2014/main" id="{139FDF83-8BBE-4D5C-A051-9DA715C7EFF9}"/>
              </a:ext>
            </a:extLst>
          </p:cNvPr>
          <p:cNvSpPr/>
          <p:nvPr/>
        </p:nvSpPr>
        <p:spPr>
          <a:xfrm>
            <a:off x="10919019" y="6066979"/>
            <a:ext cx="841140" cy="413664"/>
          </a:xfrm>
          <a:prstGeom prst="actionButtonBlank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err="1"/>
              <a:t>exit</a:t>
            </a:r>
            <a:endParaRPr lang="es-ES" b="1" dirty="0"/>
          </a:p>
        </p:txBody>
      </p:sp>
      <p:sp>
        <p:nvSpPr>
          <p:cNvPr id="26" name="Speech Bubble: Oval 6">
            <a:extLst>
              <a:ext uri="{FF2B5EF4-FFF2-40B4-BE49-F238E27FC236}">
                <a16:creationId xmlns:a16="http://schemas.microsoft.com/office/drawing/2014/main" id="{7FF9EFB2-47B4-4CDD-9AC1-40630D75BD22}"/>
              </a:ext>
            </a:extLst>
          </p:cNvPr>
          <p:cNvSpPr/>
          <p:nvPr/>
        </p:nvSpPr>
        <p:spPr>
          <a:xfrm>
            <a:off x="7391964" y="772510"/>
            <a:ext cx="4487241" cy="1846030"/>
          </a:xfrm>
          <a:prstGeom prst="wedgeEllipseCallout">
            <a:avLst>
              <a:gd name="adj1" fmla="val -23321"/>
              <a:gd name="adj2" fmla="val 90364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s-ES_tradnl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s-ES_tradnl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s-ES_tradnl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s-ES_tradnl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s-ES_tradnl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s-ES_tradnl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s-ES_tradnl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s-ES_tradnl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 </a:t>
            </a:r>
            <a:r>
              <a:rPr lang="es-ES_tradnl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s-ES_tradnl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endParaRPr lang="es-E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Speech Bubble: Oval 6">
            <a:extLst>
              <a:ext uri="{FF2B5EF4-FFF2-40B4-BE49-F238E27FC236}">
                <a16:creationId xmlns:a16="http://schemas.microsoft.com/office/drawing/2014/main" id="{7FF9EFB2-47B4-4CDD-9AC1-40630D75BD22}"/>
              </a:ext>
            </a:extLst>
          </p:cNvPr>
          <p:cNvSpPr/>
          <p:nvPr/>
        </p:nvSpPr>
        <p:spPr>
          <a:xfrm>
            <a:off x="170237" y="772510"/>
            <a:ext cx="4086454" cy="1952330"/>
          </a:xfrm>
          <a:prstGeom prst="wedgeEllipseCallout">
            <a:avLst>
              <a:gd name="adj1" fmla="val 20759"/>
              <a:gd name="adj2" fmla="val 86852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s-ES_tradnl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s-ES_tradnl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s-ES_tradnl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s-ES_tradnl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s-ES_tradnl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s-ES_tradnl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s-ES_tradnl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s-ES_tradnl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s-ES_tradnl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endParaRPr lang="es-E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02714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9674985-13ED-4809-B07E-85A00396DD1B}"/>
              </a:ext>
            </a:extLst>
          </p:cNvPr>
          <p:cNvSpPr/>
          <p:nvPr/>
        </p:nvSpPr>
        <p:spPr>
          <a:xfrm>
            <a:off x="0" y="-290293"/>
            <a:ext cx="12206514" cy="4572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Flowchart: Document 8">
            <a:extLst>
              <a:ext uri="{FF2B5EF4-FFF2-40B4-BE49-F238E27FC236}">
                <a16:creationId xmlns:a16="http://schemas.microsoft.com/office/drawing/2014/main" id="{91025EF1-E3F7-4113-953F-136410441A55}"/>
              </a:ext>
            </a:extLst>
          </p:cNvPr>
          <p:cNvSpPr/>
          <p:nvPr/>
        </p:nvSpPr>
        <p:spPr>
          <a:xfrm flipH="1" flipV="1">
            <a:off x="-70338" y="3909480"/>
            <a:ext cx="12262338" cy="1816413"/>
          </a:xfrm>
          <a:prstGeom prst="flowChartDocumen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rgbClr val="92D05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Flowchart: Document 9">
            <a:extLst>
              <a:ext uri="{FF2B5EF4-FFF2-40B4-BE49-F238E27FC236}">
                <a16:creationId xmlns:a16="http://schemas.microsoft.com/office/drawing/2014/main" id="{EC192068-C44F-4E13-A62C-FD2B048B25CE}"/>
              </a:ext>
            </a:extLst>
          </p:cNvPr>
          <p:cNvSpPr/>
          <p:nvPr/>
        </p:nvSpPr>
        <p:spPr>
          <a:xfrm flipV="1">
            <a:off x="-70338" y="4276577"/>
            <a:ext cx="12262338" cy="2606553"/>
          </a:xfrm>
          <a:prstGeom prst="flowChartDocumen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rgbClr val="92D05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533DB8A-5763-41AB-9BE3-1EF8C55051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873" y="-74033"/>
            <a:ext cx="7291145" cy="6550185"/>
          </a:xfrm>
          <a:prstGeom prst="rect">
            <a:avLst/>
          </a:prstGeom>
          <a:effectLst>
            <a:outerShdw blurRad="76200" dist="152400" dir="18900000" sy="23000" kx="-1200000" algn="bl" rotWithShape="0">
              <a:prstClr val="black">
                <a:alpha val="20000"/>
              </a:prstClr>
            </a:outerShdw>
          </a:effec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B376DDA2-2154-4689-8F44-835DB49269AF}"/>
              </a:ext>
            </a:extLst>
          </p:cNvPr>
          <p:cNvGrpSpPr/>
          <p:nvPr/>
        </p:nvGrpSpPr>
        <p:grpSpPr>
          <a:xfrm>
            <a:off x="2691271" y="2987527"/>
            <a:ext cx="3122082" cy="3678854"/>
            <a:chOff x="1205371" y="2987527"/>
            <a:chExt cx="3122082" cy="3678854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D4EDBF7F-A040-489B-9DD9-001236E5CC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9401" y="4276528"/>
              <a:ext cx="632790" cy="63279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5929B31-C064-4E36-8583-45BE156D5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9063" y="4525904"/>
              <a:ext cx="632790" cy="63279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241D40DD-81CA-4939-8106-AC9612A6AA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5898" y="3141194"/>
              <a:ext cx="632790" cy="63279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A18BE018-4D04-4A5E-94B0-EB9BEDFE92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5371" y="2987527"/>
              <a:ext cx="3122082" cy="3678854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677A95B-D583-424F-90DA-62D23A4AF559}"/>
              </a:ext>
            </a:extLst>
          </p:cNvPr>
          <p:cNvGrpSpPr/>
          <p:nvPr/>
        </p:nvGrpSpPr>
        <p:grpSpPr>
          <a:xfrm>
            <a:off x="7066289" y="3201084"/>
            <a:ext cx="3150713" cy="3428271"/>
            <a:chOff x="5580389" y="3201084"/>
            <a:chExt cx="3150713" cy="3428271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63F42B9F-D5E7-44D4-B57F-22D9EB011C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6064" y="4510559"/>
              <a:ext cx="632790" cy="63279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4DAC2BA-C1BD-472E-B12C-4D7362314B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3424" y="4358957"/>
              <a:ext cx="632790" cy="63279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90096EC6-5AD2-40B1-8993-9E2E8D33A22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580389" y="3201084"/>
              <a:ext cx="3150713" cy="3428271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sp>
        <p:nvSpPr>
          <p:cNvPr id="26" name="Speech Bubble: Oval 6">
            <a:extLst>
              <a:ext uri="{FF2B5EF4-FFF2-40B4-BE49-F238E27FC236}">
                <a16:creationId xmlns:a16="http://schemas.microsoft.com/office/drawing/2014/main" id="{7FF9EFB2-47B4-4CDD-9AC1-40630D75BD22}"/>
              </a:ext>
            </a:extLst>
          </p:cNvPr>
          <p:cNvSpPr/>
          <p:nvPr/>
        </p:nvSpPr>
        <p:spPr>
          <a:xfrm>
            <a:off x="7391964" y="1103586"/>
            <a:ext cx="4487241" cy="1514954"/>
          </a:xfrm>
          <a:prstGeom prst="wedgeEllipseCallout">
            <a:avLst>
              <a:gd name="adj1" fmla="val -23672"/>
              <a:gd name="adj2" fmla="val 94527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s-ES_tradnl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s-ES_tradnl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s-ES_tradnl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es-ES_tradnl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s-ES_tradnl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s-ES_tradnl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nè</a:t>
            </a:r>
            <a:r>
              <a:rPr lang="es-ES_tradnl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s-ES" sz="32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Speech Bubble: Oval 6">
            <a:extLst>
              <a:ext uri="{FF2B5EF4-FFF2-40B4-BE49-F238E27FC236}">
                <a16:creationId xmlns:a16="http://schemas.microsoft.com/office/drawing/2014/main" id="{7FF9EFB2-47B4-4CDD-9AC1-40630D75BD22}"/>
              </a:ext>
            </a:extLst>
          </p:cNvPr>
          <p:cNvSpPr/>
          <p:nvPr/>
        </p:nvSpPr>
        <p:spPr>
          <a:xfrm>
            <a:off x="170236" y="1308057"/>
            <a:ext cx="4665065" cy="1416783"/>
          </a:xfrm>
          <a:prstGeom prst="wedgeEllipseCallout">
            <a:avLst>
              <a:gd name="adj1" fmla="val 20759"/>
              <a:gd name="adj2" fmla="val 86852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s-ES_tradnl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s-ES_tradnl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s-ES_tradnl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s-ES_tradnl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s-ES_tradnl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s-ES_tradnl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nè</a:t>
            </a:r>
            <a:r>
              <a:rPr lang="es-ES_tradnl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s-ES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62464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文字&#10;&#10;已生成极高可信度的说明">
            <a:extLst>
              <a:ext uri="{FF2B5EF4-FFF2-40B4-BE49-F238E27FC236}">
                <a16:creationId xmlns:a16="http://schemas.microsoft.com/office/drawing/2014/main" id="{732F909B-4AFE-4EDC-BF86-F8C60FE432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13" cy="68571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372" y="2940271"/>
            <a:ext cx="4019178" cy="345246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633" y="-138364"/>
            <a:ext cx="8987828" cy="39276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383" y="-264488"/>
            <a:ext cx="6579154" cy="3757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40425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:a16="http://schemas.microsoft.com/office/drawing/2014/main" id="{0533DB8A-5763-41AB-9BE3-1EF8C55051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20" y="105827"/>
            <a:ext cx="7290196" cy="6549332"/>
          </a:xfrm>
          <a:prstGeom prst="rect">
            <a:avLst/>
          </a:prstGeom>
          <a:effectLst>
            <a:outerShdw blurRad="76200" dist="1524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997" y="1820783"/>
            <a:ext cx="5904298" cy="3559786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</p:pic>
      <p:pic>
        <p:nvPicPr>
          <p:cNvPr id="151" name="Picture 150">
            <a:extLst>
              <a:ext uri="{FF2B5EF4-FFF2-40B4-BE49-F238E27FC236}">
                <a16:creationId xmlns:a16="http://schemas.microsoft.com/office/drawing/2014/main" id="{10D5BF0A-7EF9-4808-BEF6-8C21E7F486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206" y="663152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6" name="Picture 155">
            <a:extLst>
              <a:ext uri="{FF2B5EF4-FFF2-40B4-BE49-F238E27FC236}">
                <a16:creationId xmlns:a16="http://schemas.microsoft.com/office/drawing/2014/main" id="{09FBA5E9-CD73-47DA-9F68-D8A7B65A6F2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370" y="454136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7" name="Picture 156">
            <a:extLst>
              <a:ext uri="{FF2B5EF4-FFF2-40B4-BE49-F238E27FC236}">
                <a16:creationId xmlns:a16="http://schemas.microsoft.com/office/drawing/2014/main" id="{D4EDBF7F-A040-489B-9DD9-001236E5CC3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954" y="1437608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8" name="Picture 157">
            <a:extLst>
              <a:ext uri="{FF2B5EF4-FFF2-40B4-BE49-F238E27FC236}">
                <a16:creationId xmlns:a16="http://schemas.microsoft.com/office/drawing/2014/main" id="{E5929B31-C064-4E36-8583-45BE156D551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609" y="2265156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9" name="Picture 158">
            <a:extLst>
              <a:ext uri="{FF2B5EF4-FFF2-40B4-BE49-F238E27FC236}">
                <a16:creationId xmlns:a16="http://schemas.microsoft.com/office/drawing/2014/main" id="{241D40DD-81CA-4939-8106-AC9612A6AA7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814" y="3075205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0" name="Picture 159">
            <a:extLst>
              <a:ext uri="{FF2B5EF4-FFF2-40B4-BE49-F238E27FC236}">
                <a16:creationId xmlns:a16="http://schemas.microsoft.com/office/drawing/2014/main" id="{190C2B83-C758-4698-9184-F23465C15AE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901" y="2238378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1" name="Picture 160">
            <a:extLst>
              <a:ext uri="{FF2B5EF4-FFF2-40B4-BE49-F238E27FC236}">
                <a16:creationId xmlns:a16="http://schemas.microsoft.com/office/drawing/2014/main" id="{525A62D8-1A69-414D-A7B7-FDE627BDF45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394" y="1820756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2" name="Picture 161">
            <a:extLst>
              <a:ext uri="{FF2B5EF4-FFF2-40B4-BE49-F238E27FC236}">
                <a16:creationId xmlns:a16="http://schemas.microsoft.com/office/drawing/2014/main" id="{A2D29BE9-B70D-45F9-8595-38E22F49D16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077" y="1033829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3" name="Picture 162">
            <a:extLst>
              <a:ext uri="{FF2B5EF4-FFF2-40B4-BE49-F238E27FC236}">
                <a16:creationId xmlns:a16="http://schemas.microsoft.com/office/drawing/2014/main" id="{63F42B9F-D5E7-44D4-B57F-22D9EB011C3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256" y="2427461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5" name="Picture 164">
            <a:extLst>
              <a:ext uri="{FF2B5EF4-FFF2-40B4-BE49-F238E27FC236}">
                <a16:creationId xmlns:a16="http://schemas.microsoft.com/office/drawing/2014/main" id="{A5EDBE05-AFDA-449E-9818-B74FE33B80C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757" y="1682791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6" name="Picture 165">
            <a:extLst>
              <a:ext uri="{FF2B5EF4-FFF2-40B4-BE49-F238E27FC236}">
                <a16:creationId xmlns:a16="http://schemas.microsoft.com/office/drawing/2014/main" id="{3564AEA4-70C1-4B9C-9CFE-DA804AB94BD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723" y="2992785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7" name="Picture 166">
            <a:extLst>
              <a:ext uri="{FF2B5EF4-FFF2-40B4-BE49-F238E27FC236}">
                <a16:creationId xmlns:a16="http://schemas.microsoft.com/office/drawing/2014/main" id="{FE468E30-015E-43E8-8E4E-4A3AB16CB81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672" y="2410599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8" name="Picture 167">
            <a:extLst>
              <a:ext uri="{FF2B5EF4-FFF2-40B4-BE49-F238E27FC236}">
                <a16:creationId xmlns:a16="http://schemas.microsoft.com/office/drawing/2014/main" id="{625E568C-2BC4-4564-84B7-BAA51C3EDE8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307" y="2764350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9" name="Picture 168">
            <a:extLst>
              <a:ext uri="{FF2B5EF4-FFF2-40B4-BE49-F238E27FC236}">
                <a16:creationId xmlns:a16="http://schemas.microsoft.com/office/drawing/2014/main" id="{A395C754-C74D-4B2C-BFC4-5CCF91FCFD3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074" y="1177345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0" name="Picture 169">
            <a:extLst>
              <a:ext uri="{FF2B5EF4-FFF2-40B4-BE49-F238E27FC236}">
                <a16:creationId xmlns:a16="http://schemas.microsoft.com/office/drawing/2014/main" id="{2332EA7C-9734-4B59-8041-1D06252AC23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327" y="3026121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1" name="TextBox 170">
            <a:extLst>
              <a:ext uri="{FF2B5EF4-FFF2-40B4-BE49-F238E27FC236}">
                <a16:creationId xmlns:a16="http://schemas.microsoft.com/office/drawing/2014/main" id="{BCC221F5-8694-46B0-AD23-4FD3345E6D1F}"/>
              </a:ext>
            </a:extLst>
          </p:cNvPr>
          <p:cNvSpPr txBox="1"/>
          <p:nvPr/>
        </p:nvSpPr>
        <p:spPr>
          <a:xfrm>
            <a:off x="29027" y="6357671"/>
            <a:ext cx="896973" cy="461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2/20</a:t>
            </a:r>
            <a:endParaRPr lang="es-ES" sz="24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BE3211B7-5C00-41C9-ADD5-6A89B04AD8A0}"/>
              </a:ext>
            </a:extLst>
          </p:cNvPr>
          <p:cNvSpPr txBox="1"/>
          <p:nvPr/>
        </p:nvSpPr>
        <p:spPr>
          <a:xfrm>
            <a:off x="920665" y="2382174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7</a:t>
            </a:r>
            <a:endParaRPr lang="es-ES" dirty="0"/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9687EFD1-959C-4B5A-A529-6C2D25396F69}"/>
              </a:ext>
            </a:extLst>
          </p:cNvPr>
          <p:cNvSpPr txBox="1"/>
          <p:nvPr/>
        </p:nvSpPr>
        <p:spPr>
          <a:xfrm>
            <a:off x="1615685" y="3167961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23</a:t>
            </a:r>
            <a:endParaRPr lang="es-ES" dirty="0"/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4793CD6A-2991-46E3-A1D4-AC3BE9D18C9D}"/>
              </a:ext>
            </a:extLst>
          </p:cNvPr>
          <p:cNvSpPr txBox="1"/>
          <p:nvPr/>
        </p:nvSpPr>
        <p:spPr>
          <a:xfrm>
            <a:off x="2043743" y="1524949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38</a:t>
            </a:r>
            <a:endParaRPr lang="es-ES" dirty="0"/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E031507D-58CF-499E-81C3-3B69322C3C57}"/>
              </a:ext>
            </a:extLst>
          </p:cNvPr>
          <p:cNvSpPr txBox="1"/>
          <p:nvPr/>
        </p:nvSpPr>
        <p:spPr>
          <a:xfrm>
            <a:off x="2912995" y="776303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47</a:t>
            </a:r>
            <a:endParaRPr lang="es-ES" dirty="0"/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F5824130-CFF0-4B45-AC08-28AB2ECDF14F}"/>
              </a:ext>
            </a:extLst>
          </p:cNvPr>
          <p:cNvSpPr txBox="1"/>
          <p:nvPr/>
        </p:nvSpPr>
        <p:spPr>
          <a:xfrm>
            <a:off x="2393519" y="2333241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51</a:t>
            </a:r>
            <a:endParaRPr lang="es-ES" dirty="0"/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99C4C796-0327-4743-9555-E9940AFA7456}"/>
              </a:ext>
            </a:extLst>
          </p:cNvPr>
          <p:cNvSpPr txBox="1"/>
          <p:nvPr/>
        </p:nvSpPr>
        <p:spPr>
          <a:xfrm>
            <a:off x="3307893" y="2517793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64</a:t>
            </a:r>
            <a:endParaRPr lang="es-ES" dirty="0"/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0CB282E6-9011-413F-8F83-6BCCC282F79A}"/>
              </a:ext>
            </a:extLst>
          </p:cNvPr>
          <p:cNvSpPr txBox="1"/>
          <p:nvPr/>
        </p:nvSpPr>
        <p:spPr>
          <a:xfrm>
            <a:off x="3954709" y="548228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79</a:t>
            </a:r>
            <a:endParaRPr lang="es-ES" dirty="0"/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C0B26277-5A9A-46D3-9C9E-C17A7F5AD9B4}"/>
              </a:ext>
            </a:extLst>
          </p:cNvPr>
          <p:cNvSpPr txBox="1"/>
          <p:nvPr/>
        </p:nvSpPr>
        <p:spPr>
          <a:xfrm>
            <a:off x="4133587" y="3088144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86</a:t>
            </a:r>
            <a:endParaRPr lang="es-ES" dirty="0"/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CE027506-A55E-4E1D-848F-F17A1018D510}"/>
              </a:ext>
            </a:extLst>
          </p:cNvPr>
          <p:cNvSpPr txBox="1"/>
          <p:nvPr/>
        </p:nvSpPr>
        <p:spPr>
          <a:xfrm>
            <a:off x="5630835" y="3113389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95</a:t>
            </a:r>
            <a:endParaRPr lang="es-ES" dirty="0"/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A594D355-29E7-4BBB-9EC9-F2A5A74BB4B6}"/>
              </a:ext>
            </a:extLst>
          </p:cNvPr>
          <p:cNvSpPr txBox="1"/>
          <p:nvPr/>
        </p:nvSpPr>
        <p:spPr>
          <a:xfrm>
            <a:off x="2538496" y="2851327"/>
            <a:ext cx="89454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12</a:t>
            </a:r>
            <a:endParaRPr lang="es-E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CCFC3D4-8584-47AF-99F8-9B4C36644AA9}"/>
              </a:ext>
            </a:extLst>
          </p:cNvPr>
          <p:cNvSpPr txBox="1"/>
          <p:nvPr/>
        </p:nvSpPr>
        <p:spPr>
          <a:xfrm>
            <a:off x="5766812" y="1269328"/>
            <a:ext cx="89454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59</a:t>
            </a:r>
            <a:endParaRPr lang="es-E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3080B40-E62F-4AD0-B3D4-FA81C0DD7D6A}"/>
              </a:ext>
            </a:extLst>
          </p:cNvPr>
          <p:cNvSpPr txBox="1"/>
          <p:nvPr/>
        </p:nvSpPr>
        <p:spPr>
          <a:xfrm>
            <a:off x="5058549" y="2511067"/>
            <a:ext cx="89454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42</a:t>
            </a:r>
            <a:endParaRPr lang="es-E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8DD961E-FC2D-4ECE-9C5E-955A71CF6FF0}"/>
              </a:ext>
            </a:extLst>
          </p:cNvPr>
          <p:cNvSpPr txBox="1"/>
          <p:nvPr/>
        </p:nvSpPr>
        <p:spPr>
          <a:xfrm>
            <a:off x="4148115" y="1908306"/>
            <a:ext cx="89454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26</a:t>
            </a:r>
            <a:endParaRPr lang="es-E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7105FB1-2B80-42BC-84FA-A693C23CB056}"/>
              </a:ext>
            </a:extLst>
          </p:cNvPr>
          <p:cNvSpPr txBox="1"/>
          <p:nvPr/>
        </p:nvSpPr>
        <p:spPr>
          <a:xfrm>
            <a:off x="4582864" y="1138574"/>
            <a:ext cx="89454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51</a:t>
            </a:r>
            <a:endParaRPr lang="es-E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B032F85-1C88-4668-B32D-E75FEAD823BD}"/>
              </a:ext>
            </a:extLst>
          </p:cNvPr>
          <p:cNvSpPr txBox="1"/>
          <p:nvPr/>
        </p:nvSpPr>
        <p:spPr>
          <a:xfrm>
            <a:off x="5132843" y="1778375"/>
            <a:ext cx="89454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37</a:t>
            </a:r>
            <a:endParaRPr lang="es-ES" dirty="0"/>
          </a:p>
        </p:txBody>
      </p:sp>
      <p:pic>
        <p:nvPicPr>
          <p:cNvPr id="164" name="Picture 163">
            <a:extLst>
              <a:ext uri="{FF2B5EF4-FFF2-40B4-BE49-F238E27FC236}">
                <a16:creationId xmlns:a16="http://schemas.microsoft.com/office/drawing/2014/main" id="{A4DAC2BA-C1BD-472E-B12C-4D7362314B7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036" y="1419523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27C3372C-264B-41AF-B99A-F2AA51AE5C88}"/>
              </a:ext>
            </a:extLst>
          </p:cNvPr>
          <p:cNvSpPr txBox="1"/>
          <p:nvPr/>
        </p:nvSpPr>
        <p:spPr>
          <a:xfrm>
            <a:off x="3304678" y="1518881"/>
            <a:ext cx="89454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60</a:t>
            </a:r>
            <a:endParaRPr lang="es-E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BFFB78-2AE0-42A5-9AD9-754543735CEE}"/>
              </a:ext>
            </a:extLst>
          </p:cNvPr>
          <p:cNvSpPr txBox="1"/>
          <p:nvPr/>
        </p:nvSpPr>
        <p:spPr>
          <a:xfrm>
            <a:off x="7643345" y="2554732"/>
            <a:ext cx="30207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s-E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x:</a:t>
            </a:r>
          </a:p>
          <a:p>
            <a:pPr algn="ctr"/>
            <a:r>
              <a:rPr lang="es-E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760 – x = 700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8BE018-4D04-4A5E-94B0-EB9BEDFE929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680" y="3443912"/>
            <a:ext cx="3121675" cy="3355801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8" name="Action Button: Go Forward or Next 7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FCC3A791-B370-456F-AFCE-2AD774D0C7E8}"/>
              </a:ext>
            </a:extLst>
          </p:cNvPr>
          <p:cNvSpPr/>
          <p:nvPr/>
        </p:nvSpPr>
        <p:spPr>
          <a:xfrm>
            <a:off x="10917597" y="6314135"/>
            <a:ext cx="841030" cy="413610"/>
          </a:xfrm>
          <a:prstGeom prst="actionButtonForwardNex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 err="1"/>
              <a:t>next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186561322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9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111E-6 L -0.0039 0.44467 " pathEditMode="relative" rAng="0" ptsTypes="AA">
                                      <p:cBhvr>
                                        <p:cTn id="14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22222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0.01019 L -0.00364 0.46366 " pathEditMode="relative" rAng="0" ptsTypes="AA">
                                      <p:cBhvr>
                                        <p:cTn id="143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236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0"/>
                            </p:stCondLst>
                            <p:childTnLst>
                              <p:par>
                                <p:cTn id="1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000"/>
                            </p:stCondLst>
                            <p:childTnLst>
                              <p:par>
                                <p:cTn id="15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11111E-6 L 0.92487 0.00417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237" y="20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ike-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3000"/>
                            </p:stCondLst>
                            <p:childTnLst>
                              <p:par>
                                <p:cTn id="1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152" grpId="0"/>
      <p:bldP spid="153" grpId="0"/>
      <p:bldP spid="172" grpId="0"/>
      <p:bldP spid="174" grpId="0"/>
      <p:bldP spid="175" grpId="0"/>
      <p:bldP spid="176" grpId="0"/>
      <p:bldP spid="177" grpId="0"/>
      <p:bldP spid="178" grpId="0"/>
      <p:bldP spid="179" grpId="0"/>
      <p:bldP spid="180" grpId="0"/>
      <p:bldP spid="34" grpId="0"/>
      <p:bldP spid="35" grpId="0"/>
      <p:bldP spid="36" grpId="0"/>
      <p:bldP spid="37" grpId="0"/>
      <p:bldP spid="38" grpId="0"/>
      <p:bldP spid="39" grpId="0"/>
      <p:bldP spid="39" grpId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:a16="http://schemas.microsoft.com/office/drawing/2014/main" id="{0533DB8A-5763-41AB-9BE3-1EF8C55051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25" y="105827"/>
            <a:ext cx="7290196" cy="6549332"/>
          </a:xfrm>
          <a:prstGeom prst="rect">
            <a:avLst/>
          </a:prstGeom>
          <a:effectLst>
            <a:outerShdw blurRad="76200" dist="1524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782" y="1820783"/>
            <a:ext cx="5680513" cy="3559786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</p:pic>
      <p:pic>
        <p:nvPicPr>
          <p:cNvPr id="151" name="Picture 150">
            <a:extLst>
              <a:ext uri="{FF2B5EF4-FFF2-40B4-BE49-F238E27FC236}">
                <a16:creationId xmlns:a16="http://schemas.microsoft.com/office/drawing/2014/main" id="{10D5BF0A-7EF9-4808-BEF6-8C21E7F486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206" y="663152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6" name="Picture 155">
            <a:extLst>
              <a:ext uri="{FF2B5EF4-FFF2-40B4-BE49-F238E27FC236}">
                <a16:creationId xmlns:a16="http://schemas.microsoft.com/office/drawing/2014/main" id="{09FBA5E9-CD73-47DA-9F68-D8A7B65A6F2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370" y="454136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7" name="Picture 156">
            <a:extLst>
              <a:ext uri="{FF2B5EF4-FFF2-40B4-BE49-F238E27FC236}">
                <a16:creationId xmlns:a16="http://schemas.microsoft.com/office/drawing/2014/main" id="{D4EDBF7F-A040-489B-9DD9-001236E5CC3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954" y="1437608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8" name="Picture 157">
            <a:extLst>
              <a:ext uri="{FF2B5EF4-FFF2-40B4-BE49-F238E27FC236}">
                <a16:creationId xmlns:a16="http://schemas.microsoft.com/office/drawing/2014/main" id="{E5929B31-C064-4E36-8583-45BE156D551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609" y="2265156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9" name="Picture 158">
            <a:extLst>
              <a:ext uri="{FF2B5EF4-FFF2-40B4-BE49-F238E27FC236}">
                <a16:creationId xmlns:a16="http://schemas.microsoft.com/office/drawing/2014/main" id="{241D40DD-81CA-4939-8106-AC9612A6AA7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814" y="3075205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0" name="Picture 159">
            <a:extLst>
              <a:ext uri="{FF2B5EF4-FFF2-40B4-BE49-F238E27FC236}">
                <a16:creationId xmlns:a16="http://schemas.microsoft.com/office/drawing/2014/main" id="{190C2B83-C758-4698-9184-F23465C15AE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061" y="1917859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1" name="Picture 160">
            <a:extLst>
              <a:ext uri="{FF2B5EF4-FFF2-40B4-BE49-F238E27FC236}">
                <a16:creationId xmlns:a16="http://schemas.microsoft.com/office/drawing/2014/main" id="{525A62D8-1A69-414D-A7B7-FDE627BDF45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346" y="1357318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2" name="Picture 161">
            <a:extLst>
              <a:ext uri="{FF2B5EF4-FFF2-40B4-BE49-F238E27FC236}">
                <a16:creationId xmlns:a16="http://schemas.microsoft.com/office/drawing/2014/main" id="{A2D29BE9-B70D-45F9-8595-38E22F49D16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077" y="1033829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3" name="Picture 162">
            <a:extLst>
              <a:ext uri="{FF2B5EF4-FFF2-40B4-BE49-F238E27FC236}">
                <a16:creationId xmlns:a16="http://schemas.microsoft.com/office/drawing/2014/main" id="{63F42B9F-D5E7-44D4-B57F-22D9EB011C3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256" y="2427461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5" name="Picture 164">
            <a:extLst>
              <a:ext uri="{FF2B5EF4-FFF2-40B4-BE49-F238E27FC236}">
                <a16:creationId xmlns:a16="http://schemas.microsoft.com/office/drawing/2014/main" id="{A5EDBE05-AFDA-449E-9818-B74FE33B80C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757" y="1682791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6" name="Picture 165">
            <a:extLst>
              <a:ext uri="{FF2B5EF4-FFF2-40B4-BE49-F238E27FC236}">
                <a16:creationId xmlns:a16="http://schemas.microsoft.com/office/drawing/2014/main" id="{3564AEA4-70C1-4B9C-9CFE-DA804AB94BD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723" y="2992785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7" name="Picture 166">
            <a:extLst>
              <a:ext uri="{FF2B5EF4-FFF2-40B4-BE49-F238E27FC236}">
                <a16:creationId xmlns:a16="http://schemas.microsoft.com/office/drawing/2014/main" id="{FE468E30-015E-43E8-8E4E-4A3AB16CB81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672" y="2410599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8" name="Picture 167">
            <a:extLst>
              <a:ext uri="{FF2B5EF4-FFF2-40B4-BE49-F238E27FC236}">
                <a16:creationId xmlns:a16="http://schemas.microsoft.com/office/drawing/2014/main" id="{625E568C-2BC4-4564-84B7-BAA51C3EDE8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896" y="2820546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9" name="Picture 168">
            <a:extLst>
              <a:ext uri="{FF2B5EF4-FFF2-40B4-BE49-F238E27FC236}">
                <a16:creationId xmlns:a16="http://schemas.microsoft.com/office/drawing/2014/main" id="{A395C754-C74D-4B2C-BFC4-5CCF91FCFD3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074" y="1177345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0" name="Picture 169">
            <a:extLst>
              <a:ext uri="{FF2B5EF4-FFF2-40B4-BE49-F238E27FC236}">
                <a16:creationId xmlns:a16="http://schemas.microsoft.com/office/drawing/2014/main" id="{2332EA7C-9734-4B59-8041-1D06252AC23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327" y="3026121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1" name="TextBox 170">
            <a:extLst>
              <a:ext uri="{FF2B5EF4-FFF2-40B4-BE49-F238E27FC236}">
                <a16:creationId xmlns:a16="http://schemas.microsoft.com/office/drawing/2014/main" id="{BCC221F5-8694-46B0-AD23-4FD3345E6D1F}"/>
              </a:ext>
            </a:extLst>
          </p:cNvPr>
          <p:cNvSpPr txBox="1"/>
          <p:nvPr/>
        </p:nvSpPr>
        <p:spPr>
          <a:xfrm>
            <a:off x="29027" y="6357671"/>
            <a:ext cx="896973" cy="461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3/20</a:t>
            </a:r>
            <a:endParaRPr lang="es-ES" sz="24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BE3211B7-5C00-41C9-ADD5-6A89B04AD8A0}"/>
              </a:ext>
            </a:extLst>
          </p:cNvPr>
          <p:cNvSpPr txBox="1"/>
          <p:nvPr/>
        </p:nvSpPr>
        <p:spPr>
          <a:xfrm>
            <a:off x="920665" y="2382174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20</a:t>
            </a:r>
            <a:endParaRPr lang="es-ES" dirty="0"/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9687EFD1-959C-4B5A-A529-6C2D25396F69}"/>
              </a:ext>
            </a:extLst>
          </p:cNvPr>
          <p:cNvSpPr txBox="1"/>
          <p:nvPr/>
        </p:nvSpPr>
        <p:spPr>
          <a:xfrm>
            <a:off x="1615685" y="3167961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23</a:t>
            </a:r>
            <a:endParaRPr lang="es-ES" dirty="0"/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4793CD6A-2991-46E3-A1D4-AC3BE9D18C9D}"/>
              </a:ext>
            </a:extLst>
          </p:cNvPr>
          <p:cNvSpPr txBox="1"/>
          <p:nvPr/>
        </p:nvSpPr>
        <p:spPr>
          <a:xfrm>
            <a:off x="2043743" y="1524949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38</a:t>
            </a:r>
            <a:endParaRPr lang="es-ES" dirty="0"/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E031507D-58CF-499E-81C3-3B69322C3C57}"/>
              </a:ext>
            </a:extLst>
          </p:cNvPr>
          <p:cNvSpPr txBox="1"/>
          <p:nvPr/>
        </p:nvSpPr>
        <p:spPr>
          <a:xfrm>
            <a:off x="2912995" y="776303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</a:t>
            </a:r>
            <a:endParaRPr lang="es-ES" dirty="0"/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F5824130-CFF0-4B45-AC08-28AB2ECDF14F}"/>
              </a:ext>
            </a:extLst>
          </p:cNvPr>
          <p:cNvSpPr txBox="1"/>
          <p:nvPr/>
        </p:nvSpPr>
        <p:spPr>
          <a:xfrm>
            <a:off x="4183221" y="1989348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44</a:t>
            </a:r>
            <a:endParaRPr lang="es-ES" dirty="0"/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99C4C796-0327-4743-9555-E9940AFA7456}"/>
              </a:ext>
            </a:extLst>
          </p:cNvPr>
          <p:cNvSpPr txBox="1"/>
          <p:nvPr/>
        </p:nvSpPr>
        <p:spPr>
          <a:xfrm>
            <a:off x="3307893" y="2517793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64</a:t>
            </a:r>
            <a:endParaRPr lang="es-ES" dirty="0"/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0CB282E6-9011-413F-8F83-6BCCC282F79A}"/>
              </a:ext>
            </a:extLst>
          </p:cNvPr>
          <p:cNvSpPr txBox="1"/>
          <p:nvPr/>
        </p:nvSpPr>
        <p:spPr>
          <a:xfrm>
            <a:off x="3954709" y="548228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79</a:t>
            </a:r>
            <a:endParaRPr lang="es-ES" dirty="0"/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C0B26277-5A9A-46D3-9C9E-C17A7F5AD9B4}"/>
              </a:ext>
            </a:extLst>
          </p:cNvPr>
          <p:cNvSpPr txBox="1"/>
          <p:nvPr/>
        </p:nvSpPr>
        <p:spPr>
          <a:xfrm>
            <a:off x="4133587" y="3088144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86</a:t>
            </a:r>
            <a:endParaRPr lang="es-ES" dirty="0"/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CE027506-A55E-4E1D-848F-F17A1018D510}"/>
              </a:ext>
            </a:extLst>
          </p:cNvPr>
          <p:cNvSpPr txBox="1"/>
          <p:nvPr/>
        </p:nvSpPr>
        <p:spPr>
          <a:xfrm>
            <a:off x="5630835" y="3113389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95</a:t>
            </a:r>
            <a:endParaRPr lang="es-ES" dirty="0"/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A594D355-29E7-4BBB-9EC9-F2A5A74BB4B6}"/>
              </a:ext>
            </a:extLst>
          </p:cNvPr>
          <p:cNvSpPr txBox="1"/>
          <p:nvPr/>
        </p:nvSpPr>
        <p:spPr>
          <a:xfrm>
            <a:off x="2386054" y="2917891"/>
            <a:ext cx="89454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12</a:t>
            </a:r>
            <a:endParaRPr lang="es-E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CCFC3D4-8584-47AF-99F8-9B4C36644AA9}"/>
              </a:ext>
            </a:extLst>
          </p:cNvPr>
          <p:cNvSpPr txBox="1"/>
          <p:nvPr/>
        </p:nvSpPr>
        <p:spPr>
          <a:xfrm>
            <a:off x="5766812" y="1269328"/>
            <a:ext cx="89454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59</a:t>
            </a:r>
            <a:endParaRPr lang="es-E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3080B40-E62F-4AD0-B3D4-FA81C0DD7D6A}"/>
              </a:ext>
            </a:extLst>
          </p:cNvPr>
          <p:cNvSpPr txBox="1"/>
          <p:nvPr/>
        </p:nvSpPr>
        <p:spPr>
          <a:xfrm>
            <a:off x="5058549" y="2511067"/>
            <a:ext cx="89454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462</a:t>
            </a:r>
            <a:endParaRPr lang="es-E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8DD961E-FC2D-4ECE-9C5E-955A71CF6FF0}"/>
              </a:ext>
            </a:extLst>
          </p:cNvPr>
          <p:cNvSpPr txBox="1"/>
          <p:nvPr/>
        </p:nvSpPr>
        <p:spPr>
          <a:xfrm>
            <a:off x="3350850" y="1448068"/>
            <a:ext cx="89454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940</a:t>
            </a:r>
            <a:endParaRPr lang="es-E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7105FB1-2B80-42BC-84FA-A693C23CB056}"/>
              </a:ext>
            </a:extLst>
          </p:cNvPr>
          <p:cNvSpPr txBox="1"/>
          <p:nvPr/>
        </p:nvSpPr>
        <p:spPr>
          <a:xfrm>
            <a:off x="4582864" y="1138574"/>
            <a:ext cx="89454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208</a:t>
            </a:r>
            <a:endParaRPr lang="es-E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B032F85-1C88-4668-B32D-E75FEAD823BD}"/>
              </a:ext>
            </a:extLst>
          </p:cNvPr>
          <p:cNvSpPr txBox="1"/>
          <p:nvPr/>
        </p:nvSpPr>
        <p:spPr>
          <a:xfrm>
            <a:off x="5132843" y="1778375"/>
            <a:ext cx="89454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397</a:t>
            </a:r>
            <a:endParaRPr lang="es-ES" dirty="0"/>
          </a:p>
        </p:txBody>
      </p:sp>
      <p:pic>
        <p:nvPicPr>
          <p:cNvPr id="164" name="Picture 163">
            <a:extLst>
              <a:ext uri="{FF2B5EF4-FFF2-40B4-BE49-F238E27FC236}">
                <a16:creationId xmlns:a16="http://schemas.microsoft.com/office/drawing/2014/main" id="{A4DAC2BA-C1BD-472E-B12C-4D7362314B7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165" y="2051241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27C3372C-264B-41AF-B99A-F2AA51AE5C88}"/>
              </a:ext>
            </a:extLst>
          </p:cNvPr>
          <p:cNvSpPr txBox="1"/>
          <p:nvPr/>
        </p:nvSpPr>
        <p:spPr>
          <a:xfrm>
            <a:off x="2599251" y="2152127"/>
            <a:ext cx="89454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890</a:t>
            </a:r>
            <a:endParaRPr lang="es-E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8BE018-4D04-4A5E-94B0-EB9BEDFE929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07" y="2924365"/>
            <a:ext cx="3121675" cy="367837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4FBFFB78-2AE0-42A5-9AD9-754543735CEE}"/>
              </a:ext>
            </a:extLst>
          </p:cNvPr>
          <p:cNvSpPr txBox="1"/>
          <p:nvPr/>
        </p:nvSpPr>
        <p:spPr>
          <a:xfrm>
            <a:off x="6660491" y="2892790"/>
            <a:ext cx="52452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145 + 890 = …+145</a:t>
            </a:r>
          </a:p>
        </p:txBody>
      </p:sp>
      <p:sp>
        <p:nvSpPr>
          <p:cNvPr id="43" name="Action Button: Go Forward or Next 7">
            <a:hlinkClick r:id="" action="ppaction://hlinkshowjump?jump=nextslide" highlightClick="1"/>
            <a:hlinkHover r:id="" action="ppaction://hlinkshowjump?jump=nextslide"/>
            <a:extLst>
              <a:ext uri="{FF2B5EF4-FFF2-40B4-BE49-F238E27FC236}">
                <a16:creationId xmlns:a16="http://schemas.microsoft.com/office/drawing/2014/main" id="{FCC3A791-B370-456F-AFCE-2AD774D0C7E8}"/>
              </a:ext>
            </a:extLst>
          </p:cNvPr>
          <p:cNvSpPr/>
          <p:nvPr/>
        </p:nvSpPr>
        <p:spPr>
          <a:xfrm>
            <a:off x="10882577" y="6297207"/>
            <a:ext cx="841030" cy="413610"/>
          </a:xfrm>
          <a:prstGeom prst="actionButtonForwardNex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 err="1"/>
              <a:t>next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218391100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9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0 L 0.00052 0.3912 " pathEditMode="relative" rAng="0" ptsTypes="AA">
                                      <p:cBhvr>
                                        <p:cTn id="14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19560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33333E-6 L -0.00013 0.40463 " pathEditMode="relative" rAng="0" ptsTypes="AA">
                                      <p:cBhvr>
                                        <p:cTn id="143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202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0"/>
                            </p:stCondLst>
                            <p:childTnLst>
                              <p:par>
                                <p:cTn id="1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000"/>
                            </p:stCondLst>
                            <p:childTnLst>
                              <p:par>
                                <p:cTn id="15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1.85185E-6 L 1.05677 0.00417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826" y="32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ike-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152" grpId="0"/>
      <p:bldP spid="153" grpId="0"/>
      <p:bldP spid="172" grpId="0"/>
      <p:bldP spid="174" grpId="0"/>
      <p:bldP spid="175" grpId="0"/>
      <p:bldP spid="176" grpId="0"/>
      <p:bldP spid="177" grpId="0"/>
      <p:bldP spid="178" grpId="0"/>
      <p:bldP spid="179" grpId="0"/>
      <p:bldP spid="180" grpId="0"/>
      <p:bldP spid="34" grpId="0"/>
      <p:bldP spid="35" grpId="0"/>
      <p:bldP spid="36" grpId="0"/>
      <p:bldP spid="37" grpId="0"/>
      <p:bldP spid="38" grpId="0"/>
      <p:bldP spid="39" grpId="0"/>
      <p:bldP spid="3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:a16="http://schemas.microsoft.com/office/drawing/2014/main" id="{0533DB8A-5763-41AB-9BE3-1EF8C55051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25" y="178413"/>
            <a:ext cx="7290196" cy="6549332"/>
          </a:xfrm>
          <a:prstGeom prst="rect">
            <a:avLst/>
          </a:prstGeom>
          <a:effectLst>
            <a:outerShdw blurRad="76200" dist="1524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56" name="Picture 155">
            <a:extLst>
              <a:ext uri="{FF2B5EF4-FFF2-40B4-BE49-F238E27FC236}">
                <a16:creationId xmlns:a16="http://schemas.microsoft.com/office/drawing/2014/main" id="{09FBA5E9-CD73-47DA-9F68-D8A7B65A6F2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255" y="1132594"/>
            <a:ext cx="1047653" cy="10476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9" name="Picture 158">
            <a:extLst>
              <a:ext uri="{FF2B5EF4-FFF2-40B4-BE49-F238E27FC236}">
                <a16:creationId xmlns:a16="http://schemas.microsoft.com/office/drawing/2014/main" id="{241D40DD-81CA-4939-8106-AC9612A6AA7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28" y="1970384"/>
            <a:ext cx="966159" cy="96615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1" name="Picture 160">
            <a:extLst>
              <a:ext uri="{FF2B5EF4-FFF2-40B4-BE49-F238E27FC236}">
                <a16:creationId xmlns:a16="http://schemas.microsoft.com/office/drawing/2014/main" id="{525A62D8-1A69-414D-A7B7-FDE627BDF45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937" y="1922684"/>
            <a:ext cx="873549" cy="8735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2" name="Picture 161">
            <a:extLst>
              <a:ext uri="{FF2B5EF4-FFF2-40B4-BE49-F238E27FC236}">
                <a16:creationId xmlns:a16="http://schemas.microsoft.com/office/drawing/2014/main" id="{A2D29BE9-B70D-45F9-8595-38E22F49D1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800" y="913423"/>
            <a:ext cx="990607" cy="9906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3" name="Picture 162">
            <a:extLst>
              <a:ext uri="{FF2B5EF4-FFF2-40B4-BE49-F238E27FC236}">
                <a16:creationId xmlns:a16="http://schemas.microsoft.com/office/drawing/2014/main" id="{63F42B9F-D5E7-44D4-B57F-22D9EB011C3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465" y="2697988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6" name="Picture 165">
            <a:extLst>
              <a:ext uri="{FF2B5EF4-FFF2-40B4-BE49-F238E27FC236}">
                <a16:creationId xmlns:a16="http://schemas.microsoft.com/office/drawing/2014/main" id="{3564AEA4-70C1-4B9C-9CFE-DA804AB94BD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723" y="2992785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7" name="Picture 166">
            <a:extLst>
              <a:ext uri="{FF2B5EF4-FFF2-40B4-BE49-F238E27FC236}">
                <a16:creationId xmlns:a16="http://schemas.microsoft.com/office/drawing/2014/main" id="{FE468E30-015E-43E8-8E4E-4A3AB16CB8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672" y="2410599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8" name="Picture 167">
            <a:extLst>
              <a:ext uri="{FF2B5EF4-FFF2-40B4-BE49-F238E27FC236}">
                <a16:creationId xmlns:a16="http://schemas.microsoft.com/office/drawing/2014/main" id="{625E568C-2BC4-4564-84B7-BAA51C3EDE8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380" y="3026148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9" name="Picture 168">
            <a:extLst>
              <a:ext uri="{FF2B5EF4-FFF2-40B4-BE49-F238E27FC236}">
                <a16:creationId xmlns:a16="http://schemas.microsoft.com/office/drawing/2014/main" id="{A395C754-C74D-4B2C-BFC4-5CCF91FCFD3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476" y="1724076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0" name="Picture 169">
            <a:extLst>
              <a:ext uri="{FF2B5EF4-FFF2-40B4-BE49-F238E27FC236}">
                <a16:creationId xmlns:a16="http://schemas.microsoft.com/office/drawing/2014/main" id="{2332EA7C-9734-4B59-8041-1D06252AC23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589" y="2224622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1" name="TextBox 170">
            <a:extLst>
              <a:ext uri="{FF2B5EF4-FFF2-40B4-BE49-F238E27FC236}">
                <a16:creationId xmlns:a16="http://schemas.microsoft.com/office/drawing/2014/main" id="{BCC221F5-8694-46B0-AD23-4FD3345E6D1F}"/>
              </a:ext>
            </a:extLst>
          </p:cNvPr>
          <p:cNvSpPr txBox="1"/>
          <p:nvPr/>
        </p:nvSpPr>
        <p:spPr>
          <a:xfrm>
            <a:off x="29027" y="6357671"/>
            <a:ext cx="896973" cy="461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4/20</a:t>
            </a:r>
            <a:endParaRPr lang="es-ES" sz="24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9687EFD1-959C-4B5A-A529-6C2D25396F69}"/>
              </a:ext>
            </a:extLst>
          </p:cNvPr>
          <p:cNvSpPr txBox="1"/>
          <p:nvPr/>
        </p:nvSpPr>
        <p:spPr>
          <a:xfrm>
            <a:off x="1038597" y="2225405"/>
            <a:ext cx="10830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4309</a:t>
            </a:r>
            <a:endParaRPr lang="es-ES" dirty="0"/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99C4C796-0327-4743-9555-E9940AFA7456}"/>
              </a:ext>
            </a:extLst>
          </p:cNvPr>
          <p:cNvSpPr txBox="1"/>
          <p:nvPr/>
        </p:nvSpPr>
        <p:spPr>
          <a:xfrm>
            <a:off x="3104164" y="2757803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64</a:t>
            </a:r>
            <a:endParaRPr lang="es-ES" dirty="0"/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0CB282E6-9011-413F-8F83-6BCCC282F79A}"/>
              </a:ext>
            </a:extLst>
          </p:cNvPr>
          <p:cNvSpPr txBox="1"/>
          <p:nvPr/>
        </p:nvSpPr>
        <p:spPr>
          <a:xfrm>
            <a:off x="2746669" y="1473707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13</a:t>
            </a:r>
            <a:endParaRPr lang="es-ES" dirty="0"/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C0B26277-5A9A-46D3-9C9E-C17A7F5AD9B4}"/>
              </a:ext>
            </a:extLst>
          </p:cNvPr>
          <p:cNvSpPr txBox="1"/>
          <p:nvPr/>
        </p:nvSpPr>
        <p:spPr>
          <a:xfrm>
            <a:off x="4133587" y="3088144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86</a:t>
            </a:r>
            <a:endParaRPr lang="es-ES" dirty="0"/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CE027506-A55E-4E1D-848F-F17A1018D510}"/>
              </a:ext>
            </a:extLst>
          </p:cNvPr>
          <p:cNvSpPr txBox="1"/>
          <p:nvPr/>
        </p:nvSpPr>
        <p:spPr>
          <a:xfrm>
            <a:off x="2194554" y="2320745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95</a:t>
            </a:r>
            <a:endParaRPr lang="es-ES" dirty="0"/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A594D355-29E7-4BBB-9EC9-F2A5A74BB4B6}"/>
              </a:ext>
            </a:extLst>
          </p:cNvPr>
          <p:cNvSpPr txBox="1"/>
          <p:nvPr/>
        </p:nvSpPr>
        <p:spPr>
          <a:xfrm>
            <a:off x="1657976" y="3118484"/>
            <a:ext cx="89454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12</a:t>
            </a:r>
            <a:endParaRPr lang="es-E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CCFC3D4-8584-47AF-99F8-9B4C36644AA9}"/>
              </a:ext>
            </a:extLst>
          </p:cNvPr>
          <p:cNvSpPr txBox="1"/>
          <p:nvPr/>
        </p:nvSpPr>
        <p:spPr>
          <a:xfrm>
            <a:off x="5572992" y="1803913"/>
            <a:ext cx="89454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59</a:t>
            </a:r>
            <a:endParaRPr lang="es-E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3080B40-E62F-4AD0-B3D4-FA81C0DD7D6A}"/>
              </a:ext>
            </a:extLst>
          </p:cNvPr>
          <p:cNvSpPr txBox="1"/>
          <p:nvPr/>
        </p:nvSpPr>
        <p:spPr>
          <a:xfrm>
            <a:off x="5058549" y="2511067"/>
            <a:ext cx="89454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42</a:t>
            </a:r>
            <a:endParaRPr lang="es-E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8DD961E-FC2D-4ECE-9C5E-955A71CF6FF0}"/>
              </a:ext>
            </a:extLst>
          </p:cNvPr>
          <p:cNvSpPr txBox="1"/>
          <p:nvPr/>
        </p:nvSpPr>
        <p:spPr>
          <a:xfrm>
            <a:off x="4001055" y="2151244"/>
            <a:ext cx="10871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872</a:t>
            </a:r>
            <a:endParaRPr lang="es-E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7105FB1-2B80-42BC-84FA-A693C23CB056}"/>
              </a:ext>
            </a:extLst>
          </p:cNvPr>
          <p:cNvSpPr txBox="1"/>
          <p:nvPr/>
        </p:nvSpPr>
        <p:spPr>
          <a:xfrm>
            <a:off x="4612381" y="1173993"/>
            <a:ext cx="11594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5351</a:t>
            </a:r>
            <a:endParaRPr lang="es-ES" dirty="0"/>
          </a:p>
        </p:txBody>
      </p:sp>
      <p:pic>
        <p:nvPicPr>
          <p:cNvPr id="164" name="Picture 163">
            <a:extLst>
              <a:ext uri="{FF2B5EF4-FFF2-40B4-BE49-F238E27FC236}">
                <a16:creationId xmlns:a16="http://schemas.microsoft.com/office/drawing/2014/main" id="{A4DAC2BA-C1BD-472E-B12C-4D7362314B7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107" y="421166"/>
            <a:ext cx="950913" cy="9509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27C3372C-264B-41AF-B99A-F2AA51AE5C88}"/>
              </a:ext>
            </a:extLst>
          </p:cNvPr>
          <p:cNvSpPr txBox="1"/>
          <p:nvPr/>
        </p:nvSpPr>
        <p:spPr>
          <a:xfrm>
            <a:off x="3654782" y="699593"/>
            <a:ext cx="11438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4593</a:t>
            </a:r>
            <a:endParaRPr lang="es-E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8BE018-4D04-4A5E-94B0-EB9BEDFE929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954" y="3703183"/>
            <a:ext cx="3121675" cy="3355801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8" name="Action Button: Go Forward or Next 7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FCC3A791-B370-456F-AFCE-2AD774D0C7E8}"/>
              </a:ext>
            </a:extLst>
          </p:cNvPr>
          <p:cNvSpPr/>
          <p:nvPr/>
        </p:nvSpPr>
        <p:spPr>
          <a:xfrm>
            <a:off x="10917597" y="6314135"/>
            <a:ext cx="841030" cy="413610"/>
          </a:xfrm>
          <a:prstGeom prst="actionButtonForwardNex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 err="1"/>
              <a:t>next</a:t>
            </a:r>
            <a:endParaRPr lang="es-ES" b="1" dirty="0"/>
          </a:p>
        </p:txBody>
      </p:sp>
      <p:pic>
        <p:nvPicPr>
          <p:cNvPr id="42" name="Picture 4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298" y="1845600"/>
            <a:ext cx="5766575" cy="3559786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4FBFFB78-2AE0-42A5-9AD9-754543735CEE}"/>
              </a:ext>
            </a:extLst>
          </p:cNvPr>
          <p:cNvSpPr txBox="1"/>
          <p:nvPr/>
        </p:nvSpPr>
        <p:spPr>
          <a:xfrm>
            <a:off x="6214082" y="2668977"/>
            <a:ext cx="52452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s-E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s-E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s-E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endParaRPr lang="es-ES" sz="40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1824 + 2769 </a:t>
            </a:r>
            <a:r>
              <a:rPr lang="es-ES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s-E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66226159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7037E-7 L 0.00299 0.60764 " pathEditMode="relative" rAng="0" ptsTypes="AA">
                                      <p:cBhvr>
                                        <p:cTn id="9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30370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0.01018 L 0.00065 0.6132 " pathEditMode="relative" rAng="0" ptsTypes="AA">
                                      <p:cBhvr>
                                        <p:cTn id="98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3115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11111E-6 L 0.92487 0.00417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237" y="20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ike-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153" grpId="0"/>
      <p:bldP spid="176" grpId="0"/>
      <p:bldP spid="177" grpId="0"/>
      <p:bldP spid="178" grpId="0"/>
      <p:bldP spid="179" grpId="0"/>
      <p:bldP spid="180" grpId="0"/>
      <p:bldP spid="34" grpId="0"/>
      <p:bldP spid="35" grpId="0"/>
      <p:bldP spid="36" grpId="0"/>
      <p:bldP spid="37" grpId="0"/>
      <p:bldP spid="39" grpId="0"/>
      <p:bldP spid="39" grpId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9674985-13ED-4809-B07E-85A00396DD1B}"/>
              </a:ext>
            </a:extLst>
          </p:cNvPr>
          <p:cNvSpPr/>
          <p:nvPr/>
        </p:nvSpPr>
        <p:spPr>
          <a:xfrm>
            <a:off x="0" y="-290293"/>
            <a:ext cx="12206514" cy="4572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Flowchart: Document 8">
            <a:extLst>
              <a:ext uri="{FF2B5EF4-FFF2-40B4-BE49-F238E27FC236}">
                <a16:creationId xmlns:a16="http://schemas.microsoft.com/office/drawing/2014/main" id="{91025EF1-E3F7-4113-953F-136410441A55}"/>
              </a:ext>
            </a:extLst>
          </p:cNvPr>
          <p:cNvSpPr/>
          <p:nvPr/>
        </p:nvSpPr>
        <p:spPr>
          <a:xfrm flipH="1" flipV="1">
            <a:off x="-70338" y="3909480"/>
            <a:ext cx="12262338" cy="1816413"/>
          </a:xfrm>
          <a:prstGeom prst="flowChartDocumen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rgbClr val="92D05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Flowchart: Document 9">
            <a:extLst>
              <a:ext uri="{FF2B5EF4-FFF2-40B4-BE49-F238E27FC236}">
                <a16:creationId xmlns:a16="http://schemas.microsoft.com/office/drawing/2014/main" id="{EC192068-C44F-4E13-A62C-FD2B048B25CE}"/>
              </a:ext>
            </a:extLst>
          </p:cNvPr>
          <p:cNvSpPr/>
          <p:nvPr/>
        </p:nvSpPr>
        <p:spPr>
          <a:xfrm flipV="1">
            <a:off x="-70338" y="4276577"/>
            <a:ext cx="12262338" cy="2606553"/>
          </a:xfrm>
          <a:prstGeom prst="flowChartDocumen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rgbClr val="92D05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533DB8A-5763-41AB-9BE3-1EF8C55051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873" y="-74033"/>
            <a:ext cx="7291145" cy="6550185"/>
          </a:xfrm>
          <a:prstGeom prst="rect">
            <a:avLst/>
          </a:prstGeom>
          <a:effectLst>
            <a:outerShdw blurRad="76200" dist="152400" dir="18900000" sy="23000" kx="-1200000" algn="bl" rotWithShape="0">
              <a:prstClr val="black">
                <a:alpha val="20000"/>
              </a:prstClr>
            </a:outerShdw>
          </a:effec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B376DDA2-2154-4689-8F44-835DB49269AF}"/>
              </a:ext>
            </a:extLst>
          </p:cNvPr>
          <p:cNvGrpSpPr/>
          <p:nvPr/>
        </p:nvGrpSpPr>
        <p:grpSpPr>
          <a:xfrm>
            <a:off x="2691271" y="2987527"/>
            <a:ext cx="3122082" cy="3678854"/>
            <a:chOff x="1205371" y="2987527"/>
            <a:chExt cx="3122082" cy="3678854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D4EDBF7F-A040-489B-9DD9-001236E5CC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9401" y="4276528"/>
              <a:ext cx="632790" cy="63279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5929B31-C064-4E36-8583-45BE156D5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9063" y="4525904"/>
              <a:ext cx="632790" cy="63279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241D40DD-81CA-4939-8106-AC9612A6AA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5898" y="3141194"/>
              <a:ext cx="632790" cy="63279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A18BE018-4D04-4A5E-94B0-EB9BEDFE92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5371" y="2987527"/>
              <a:ext cx="3122082" cy="3678854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677A95B-D583-424F-90DA-62D23A4AF559}"/>
              </a:ext>
            </a:extLst>
          </p:cNvPr>
          <p:cNvGrpSpPr/>
          <p:nvPr/>
        </p:nvGrpSpPr>
        <p:grpSpPr>
          <a:xfrm>
            <a:off x="7066289" y="3201084"/>
            <a:ext cx="3150713" cy="3428271"/>
            <a:chOff x="5580389" y="3201084"/>
            <a:chExt cx="3150713" cy="3428271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63F42B9F-D5E7-44D4-B57F-22D9EB011C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6064" y="4510559"/>
              <a:ext cx="632790" cy="63279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4DAC2BA-C1BD-472E-B12C-4D7362314B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3424" y="4358957"/>
              <a:ext cx="632790" cy="63279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90096EC6-5AD2-40B1-8993-9E2E8D33A22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580389" y="3201084"/>
              <a:ext cx="3150713" cy="3428271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sp>
        <p:nvSpPr>
          <p:cNvPr id="25" name="Action Button: Blank 27">
            <a:hlinkClick r:id="" action="ppaction://hlinkshowjump?jump=endshow" highlightClick="1"/>
            <a:extLst>
              <a:ext uri="{FF2B5EF4-FFF2-40B4-BE49-F238E27FC236}">
                <a16:creationId xmlns:a16="http://schemas.microsoft.com/office/drawing/2014/main" id="{139FDF83-8BBE-4D5C-A051-9DA715C7EFF9}"/>
              </a:ext>
            </a:extLst>
          </p:cNvPr>
          <p:cNvSpPr/>
          <p:nvPr/>
        </p:nvSpPr>
        <p:spPr>
          <a:xfrm>
            <a:off x="10919019" y="6066979"/>
            <a:ext cx="841140" cy="413664"/>
          </a:xfrm>
          <a:prstGeom prst="actionButtonBlank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err="1"/>
              <a:t>exit</a:t>
            </a:r>
            <a:endParaRPr lang="es-ES" b="1" dirty="0"/>
          </a:p>
        </p:txBody>
      </p:sp>
      <p:sp>
        <p:nvSpPr>
          <p:cNvPr id="26" name="Speech Bubble: Oval 6">
            <a:extLst>
              <a:ext uri="{FF2B5EF4-FFF2-40B4-BE49-F238E27FC236}">
                <a16:creationId xmlns:a16="http://schemas.microsoft.com/office/drawing/2014/main" id="{7FF9EFB2-47B4-4CDD-9AC1-40630D75BD22}"/>
              </a:ext>
            </a:extLst>
          </p:cNvPr>
          <p:cNvSpPr/>
          <p:nvPr/>
        </p:nvSpPr>
        <p:spPr>
          <a:xfrm>
            <a:off x="7391964" y="772510"/>
            <a:ext cx="4487241" cy="1846030"/>
          </a:xfrm>
          <a:prstGeom prst="wedgeEllipseCallout">
            <a:avLst>
              <a:gd name="adj1" fmla="val -8213"/>
              <a:gd name="adj2" fmla="val 8524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s-ES_tradnl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s-ES_tradnl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s-ES_tradnl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s-ES_tradnl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s-ES_tradnl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s-ES_tradnl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s-ES_tradnl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s-ES_tradnl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</a:t>
            </a:r>
            <a:r>
              <a:rPr lang="es-ES_tradnl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s-ES_tradnl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endParaRPr lang="es-ES" sz="3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Speech Bubble: Oval 6">
            <a:extLst>
              <a:ext uri="{FF2B5EF4-FFF2-40B4-BE49-F238E27FC236}">
                <a16:creationId xmlns:a16="http://schemas.microsoft.com/office/drawing/2014/main" id="{7FF9EFB2-47B4-4CDD-9AC1-40630D75BD22}"/>
              </a:ext>
            </a:extLst>
          </p:cNvPr>
          <p:cNvSpPr/>
          <p:nvPr/>
        </p:nvSpPr>
        <p:spPr>
          <a:xfrm>
            <a:off x="170237" y="772510"/>
            <a:ext cx="4086454" cy="1952330"/>
          </a:xfrm>
          <a:prstGeom prst="wedgeEllipseCallout">
            <a:avLst>
              <a:gd name="adj1" fmla="val 20759"/>
              <a:gd name="adj2" fmla="val 86852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s-ES_tradnl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s-ES_tradnl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s-ES_tradnl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s-ES_tradnl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s-ES_tradnl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s-ES_tradnl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s-ES_tradnl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s-ES_tradnl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s-ES_tradnl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endParaRPr lang="es-E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44860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 descr="图片包含 文字&#10;&#10;已生成极高可信度的说明">
            <a:extLst>
              <a:ext uri="{FF2B5EF4-FFF2-40B4-BE49-F238E27FC236}">
                <a16:creationId xmlns:a16="http://schemas.microsoft.com/office/drawing/2014/main" id="{262535C6-FD67-4DC2-8250-46E4E8DD98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81"/>
            <a:ext cx="12190413" cy="68571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28" y="118775"/>
            <a:ext cx="11839903" cy="586767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211833" y="468121"/>
            <a:ext cx="14879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>
                <a:ln/>
                <a:solidFill>
                  <a:schemeClr val="accent3"/>
                </a:solidFill>
                <a:effectLst/>
                <a:latin typeface="UTM Flavour" panose="02040603050506020204" pitchFamily="18" charset="0"/>
              </a:rPr>
              <a:t>Toán</a:t>
            </a:r>
            <a:endParaRPr lang="en-US" sz="5400" b="1" cap="none" spc="0" dirty="0">
              <a:ln/>
              <a:solidFill>
                <a:schemeClr val="accent3"/>
              </a:solidFill>
              <a:effectLst/>
              <a:latin typeface="UTM Flavour" panose="020406030505060202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657176" y="1515466"/>
            <a:ext cx="8597225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Staccato " panose="02040603050506020204" pitchFamily="18" charset="0"/>
              </a:rPr>
              <a:t>Tìm</a:t>
            </a: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Staccato " panose="02040603050506020204" pitchFamily="18" charset="0"/>
              </a:rPr>
              <a:t> </a:t>
            </a:r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Staccato " panose="02040603050506020204" pitchFamily="18" charset="0"/>
              </a:rPr>
              <a:t>hai</a:t>
            </a: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Staccato " panose="02040603050506020204" pitchFamily="18" charset="0"/>
              </a:rPr>
              <a:t> </a:t>
            </a:r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Staccato " panose="02040603050506020204" pitchFamily="18" charset="0"/>
              </a:rPr>
              <a:t>số</a:t>
            </a: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Staccato " panose="02040603050506020204" pitchFamily="18" charset="0"/>
              </a:rPr>
              <a:t> </a:t>
            </a:r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Staccato " panose="02040603050506020204" pitchFamily="18" charset="0"/>
              </a:rPr>
              <a:t>khi</a:t>
            </a: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Staccato " panose="02040603050506020204" pitchFamily="18" charset="0"/>
              </a:rPr>
              <a:t> </a:t>
            </a:r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Staccato " panose="02040603050506020204" pitchFamily="18" charset="0"/>
              </a:rPr>
              <a:t>biết</a:t>
            </a: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Staccato " panose="02040603050506020204" pitchFamily="18" charset="0"/>
              </a:rPr>
              <a:t> </a:t>
            </a:r>
          </a:p>
          <a:p>
            <a:pPr algn="ctr"/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Staccato " panose="02040603050506020204" pitchFamily="18" charset="0"/>
              </a:rPr>
              <a:t>tổng</a:t>
            </a: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Staccato " panose="02040603050506020204" pitchFamily="18" charset="0"/>
              </a:rPr>
              <a:t> </a:t>
            </a:r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Staccato " panose="02040603050506020204" pitchFamily="18" charset="0"/>
              </a:rPr>
              <a:t>và</a:t>
            </a: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Staccato " panose="02040603050506020204" pitchFamily="18" charset="0"/>
              </a:rPr>
              <a:t> </a:t>
            </a:r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Staccato " panose="02040603050506020204" pitchFamily="18" charset="0"/>
              </a:rPr>
              <a:t>hiệu</a:t>
            </a: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Staccato " panose="02040603050506020204" pitchFamily="18" charset="0"/>
              </a:rPr>
              <a:t> </a:t>
            </a:r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Staccato " panose="02040603050506020204" pitchFamily="18" charset="0"/>
              </a:rPr>
              <a:t>của</a:t>
            </a: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Staccato " panose="02040603050506020204" pitchFamily="18" charset="0"/>
              </a:rPr>
              <a:t> </a:t>
            </a:r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Staccato " panose="02040603050506020204" pitchFamily="18" charset="0"/>
              </a:rPr>
              <a:t>hai</a:t>
            </a: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Staccato " panose="02040603050506020204" pitchFamily="18" charset="0"/>
              </a:rPr>
              <a:t> </a:t>
            </a:r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Staccato " panose="02040603050506020204" pitchFamily="18" charset="0"/>
              </a:rPr>
              <a:t>số</a:t>
            </a: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Staccato " panose="02040603050506020204" pitchFamily="18" charset="0"/>
              </a:rPr>
              <a:t> </a:t>
            </a:r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Staccato " panose="02040603050506020204" pitchFamily="18" charset="0"/>
              </a:rPr>
              <a:t>đó</a:t>
            </a:r>
            <a:endParaRPr lang="en-US" sz="72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UTM Staccato 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63194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EB475D2B-2796-4FBA-A2FF-EAFD33FEE7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7" t="2638" r="2727" b="4439"/>
          <a:stretch>
            <a:fillRect/>
          </a:stretch>
        </p:blipFill>
        <p:spPr bwMode="auto">
          <a:xfrm>
            <a:off x="114285" y="-74949"/>
            <a:ext cx="11961842" cy="6847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7">
            <a:extLst>
              <a:ext uri="{FF2B5EF4-FFF2-40B4-BE49-F238E27FC236}">
                <a16:creationId xmlns:a16="http://schemas.microsoft.com/office/drawing/2014/main" id="{C070D209-BFB6-4044-B371-7FDFC6F7EA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9203" y="781633"/>
            <a:ext cx="9941218" cy="707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309">
              <a:spcBef>
                <a:spcPct val="0"/>
              </a:spcBef>
              <a:buNone/>
              <a:defRPr/>
            </a:pPr>
            <a:r>
              <a:rPr lang="en-US" altLang="en-US" sz="4000" dirty="0" err="1">
                <a:solidFill>
                  <a:prstClr val="white"/>
                </a:solidFill>
                <a:latin typeface="HP001 4 hàng" panose="020B0603050302020204" pitchFamily="34" charset="0"/>
              </a:rPr>
              <a:t>Thứ</a:t>
            </a:r>
            <a:r>
              <a:rPr lang="en-US" altLang="en-US" sz="4000" dirty="0">
                <a:solidFill>
                  <a:prstClr val="white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00" dirty="0" err="1">
                <a:solidFill>
                  <a:prstClr val="white"/>
                </a:solidFill>
                <a:latin typeface="HP001 4 hàng" panose="020B0603050302020204" pitchFamily="34" charset="0"/>
              </a:rPr>
              <a:t>ba</a:t>
            </a:r>
            <a:r>
              <a:rPr lang="en-US" altLang="en-US" sz="4000" dirty="0">
                <a:solidFill>
                  <a:prstClr val="white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00" dirty="0" err="1">
                <a:solidFill>
                  <a:prstClr val="white"/>
                </a:solidFill>
                <a:latin typeface="HP001 4 hàng" panose="020B0603050302020204" pitchFamily="34" charset="0"/>
              </a:rPr>
              <a:t>ngày</a:t>
            </a:r>
            <a:r>
              <a:rPr lang="en-US" altLang="en-US" sz="4000" dirty="0">
                <a:solidFill>
                  <a:prstClr val="white"/>
                </a:solidFill>
                <a:latin typeface="HP001 4 hàng" panose="020B0603050302020204" pitchFamily="34" charset="0"/>
              </a:rPr>
              <a:t> 26 </a:t>
            </a:r>
            <a:r>
              <a:rPr lang="vi-VN" altLang="en-US" sz="4000" dirty="0">
                <a:solidFill>
                  <a:prstClr val="white"/>
                </a:solidFill>
                <a:latin typeface="HP001 4 hàng" panose="020B0603050302020204" pitchFamily="34" charset="0"/>
              </a:rPr>
              <a:t>tháng</a:t>
            </a:r>
            <a:r>
              <a:rPr lang="en-US" altLang="en-US" sz="4000" dirty="0">
                <a:solidFill>
                  <a:prstClr val="white"/>
                </a:solidFill>
                <a:latin typeface="HP001 4 hàng" panose="020B0603050302020204" pitchFamily="34" charset="0"/>
              </a:rPr>
              <a:t> 10 </a:t>
            </a:r>
            <a:r>
              <a:rPr lang="vi-VN" altLang="en-US" sz="4000" dirty="0">
                <a:solidFill>
                  <a:prstClr val="white"/>
                </a:solidFill>
                <a:latin typeface="HP001 4 hàng" panose="020B0603050302020204" pitchFamily="34" charset="0"/>
              </a:rPr>
              <a:t>năm</a:t>
            </a:r>
            <a:r>
              <a:rPr lang="en-US" altLang="en-US" sz="4000" dirty="0">
                <a:solidFill>
                  <a:prstClr val="white"/>
                </a:solidFill>
                <a:latin typeface="HP001 4 hàng" panose="020B0603050302020204" pitchFamily="34" charset="0"/>
              </a:rPr>
              <a:t> 2021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BCF6B8-4103-4E72-9CEC-120607ACB937}"/>
              </a:ext>
            </a:extLst>
          </p:cNvPr>
          <p:cNvSpPr txBox="1"/>
          <p:nvPr/>
        </p:nvSpPr>
        <p:spPr>
          <a:xfrm>
            <a:off x="5086998" y="1638354"/>
            <a:ext cx="3961884" cy="707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09">
              <a:defRPr/>
            </a:pPr>
            <a:r>
              <a:rPr lang="en-US" sz="4000" dirty="0" err="1">
                <a:solidFill>
                  <a:prstClr val="white"/>
                </a:solidFill>
                <a:latin typeface="HP001 4 hàng" panose="020B0603050302020204" pitchFamily="34" charset="0"/>
              </a:rPr>
              <a:t>Toán</a:t>
            </a:r>
            <a:endParaRPr lang="en-US" sz="4000" dirty="0">
              <a:solidFill>
                <a:prstClr val="white"/>
              </a:solidFill>
              <a:latin typeface="HP001 4 hàng" panose="020B06030503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64CD80-43E9-4F87-90EE-6492F8FD7CF1}"/>
              </a:ext>
            </a:extLst>
          </p:cNvPr>
          <p:cNvSpPr txBox="1"/>
          <p:nvPr/>
        </p:nvSpPr>
        <p:spPr>
          <a:xfrm>
            <a:off x="3066757" y="2483525"/>
            <a:ext cx="85531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09">
              <a:defRPr/>
            </a:pPr>
            <a:r>
              <a:rPr lang="en-US" sz="4000" dirty="0" err="1">
                <a:solidFill>
                  <a:srgbClr val="FFFF00"/>
                </a:solidFill>
                <a:latin typeface="HP001 4 hàng" panose="020B0603050302020204" pitchFamily="34" charset="0"/>
              </a:rPr>
              <a:t>Tìm</a:t>
            </a:r>
            <a:r>
              <a:rPr lang="en-US" sz="4000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HP001 4 hàng" panose="020B0603050302020204" pitchFamily="34" charset="0"/>
              </a:rPr>
              <a:t>hai</a:t>
            </a:r>
            <a:r>
              <a:rPr lang="en-US" sz="4000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HP001 4 hàng" panose="020B0603050302020204" pitchFamily="34" charset="0"/>
              </a:rPr>
              <a:t>số</a:t>
            </a:r>
            <a:r>
              <a:rPr lang="en-US" sz="4000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HP001 4 hàng" panose="020B0603050302020204" pitchFamily="34" charset="0"/>
              </a:rPr>
              <a:t>khi</a:t>
            </a:r>
            <a:r>
              <a:rPr lang="en-US" sz="4000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HP001 4 hàng" panose="020B0603050302020204" pitchFamily="34" charset="0"/>
              </a:rPr>
              <a:t>biết</a:t>
            </a:r>
            <a:endParaRPr lang="en-US" sz="4000" dirty="0">
              <a:solidFill>
                <a:srgbClr val="FFFF00"/>
              </a:solidFill>
              <a:latin typeface="HP001 4 hàng" panose="020B06030503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BAD2A9-2615-416B-8035-5841D0606C41}"/>
              </a:ext>
            </a:extLst>
          </p:cNvPr>
          <p:cNvSpPr txBox="1"/>
          <p:nvPr/>
        </p:nvSpPr>
        <p:spPr>
          <a:xfrm>
            <a:off x="3066757" y="3348842"/>
            <a:ext cx="85531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09">
              <a:defRPr/>
            </a:pPr>
            <a:r>
              <a:rPr lang="en-US" sz="4000" dirty="0" err="1">
                <a:solidFill>
                  <a:srgbClr val="FFFF00"/>
                </a:solidFill>
                <a:latin typeface="HP001 4 hàng" panose="020B0603050302020204" pitchFamily="34" charset="0"/>
              </a:rPr>
              <a:t>tổng</a:t>
            </a:r>
            <a:r>
              <a:rPr lang="en-US" sz="4000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HP001 4 hàng" panose="020B0603050302020204" pitchFamily="34" charset="0"/>
              </a:rPr>
              <a:t>và</a:t>
            </a:r>
            <a:r>
              <a:rPr lang="en-US" sz="4000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HP001 4 hàng" panose="020B0603050302020204" pitchFamily="34" charset="0"/>
              </a:rPr>
              <a:t>hiệu</a:t>
            </a:r>
            <a:r>
              <a:rPr lang="en-US" sz="4000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HP001 4 hàng" panose="020B0603050302020204" pitchFamily="34" charset="0"/>
              </a:rPr>
              <a:t>của</a:t>
            </a:r>
            <a:r>
              <a:rPr lang="en-US" sz="4000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HP001 4 hàng" panose="020B0603050302020204" pitchFamily="34" charset="0"/>
              </a:rPr>
              <a:t>hai</a:t>
            </a:r>
            <a:r>
              <a:rPr lang="en-US" sz="4000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HP001 4 hàng" panose="020B0603050302020204" pitchFamily="34" charset="0"/>
              </a:rPr>
              <a:t>số</a:t>
            </a:r>
            <a:r>
              <a:rPr lang="en-US" sz="4000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HP001 4 hàng" panose="020B0603050302020204" pitchFamily="34" charset="0"/>
              </a:rPr>
              <a:t>đó</a:t>
            </a:r>
            <a:r>
              <a:rPr lang="en-US" sz="4000" dirty="0">
                <a:solidFill>
                  <a:srgbClr val="FFFF00"/>
                </a:solidFill>
                <a:latin typeface="HP001 4 hàng" panose="020B0603050302020204" pitchFamily="34" charset="0"/>
              </a:rPr>
              <a:t> (</a:t>
            </a:r>
            <a:r>
              <a:rPr lang="en-US" sz="4000" dirty="0" err="1">
                <a:solidFill>
                  <a:srgbClr val="FFFF00"/>
                </a:solidFill>
                <a:latin typeface="HP001 4 hàng" panose="020B0603050302020204" pitchFamily="34" charset="0"/>
              </a:rPr>
              <a:t>trang</a:t>
            </a:r>
            <a:r>
              <a:rPr lang="en-US" sz="4000" dirty="0">
                <a:solidFill>
                  <a:srgbClr val="FFFF00"/>
                </a:solidFill>
                <a:latin typeface="HP001 4 hàng" panose="020B0603050302020204" pitchFamily="34" charset="0"/>
              </a:rPr>
              <a:t> 47)</a:t>
            </a:r>
          </a:p>
        </p:txBody>
      </p:sp>
    </p:spTree>
    <p:extLst>
      <p:ext uri="{BB962C8B-B14F-4D97-AF65-F5344CB8AC3E}">
        <p14:creationId xmlns:p14="http://schemas.microsoft.com/office/powerpoint/2010/main" val="197356668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TRACKING_SLIDES" val="1"/>
  <p:tag name="GENSWF_OUTPUT_FILE_NAME" val="33"/>
  <p:tag name="ISPRING_PRESENTATION_TITLE" val="二年级教学课件范本PPT-我选我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5695</TotalTime>
  <Words>1331</Words>
  <Application>Microsoft Office PowerPoint</Application>
  <PresentationFormat>Custom</PresentationFormat>
  <Paragraphs>319</Paragraphs>
  <Slides>35</Slides>
  <Notes>11</Notes>
  <HiddenSlides>0</HiddenSlides>
  <MMClips>1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35</vt:i4>
      </vt:variant>
    </vt:vector>
  </HeadingPairs>
  <TitlesOfParts>
    <vt:vector size="50" baseType="lpstr">
      <vt:lpstr>等线</vt:lpstr>
      <vt:lpstr>等线 Light</vt:lpstr>
      <vt:lpstr>Arial</vt:lpstr>
      <vt:lpstr>Calibri</vt:lpstr>
      <vt:lpstr>Calibri Light</vt:lpstr>
      <vt:lpstr>HP001 4 hàng</vt:lpstr>
      <vt:lpstr>Times New Roman</vt:lpstr>
      <vt:lpstr>UTM Avo</vt:lpstr>
      <vt:lpstr>UTM Flavour</vt:lpstr>
      <vt:lpstr>UTM Mabella</vt:lpstr>
      <vt:lpstr>UTM Penumbra</vt:lpstr>
      <vt:lpstr>UTM Staccato </vt:lpstr>
      <vt:lpstr>Office 主题​​</vt:lpstr>
      <vt:lpstr>Default Design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3: Cả hai lớp 4A và 4B trồng được 600 cây. Lớp 4A trồng được ít hơn lớp 4B là 50 cây. Hỏi mỗi lớp trồng được bao nhiêu cây?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TimHaiSoKhiBietTongvaHieu</dc:title>
  <dc:subject>Toan4</dc:subject>
  <dc:creator>KTUTS</dc:creator>
  <cp:keywords>BichHa</cp:keywords>
  <cp:lastModifiedBy>Phan Thị Hà Thu</cp:lastModifiedBy>
  <cp:revision>3250</cp:revision>
  <dcterms:created xsi:type="dcterms:W3CDTF">2015-12-01T09:06:39Z</dcterms:created>
  <dcterms:modified xsi:type="dcterms:W3CDTF">2021-10-26T02:53:19Z</dcterms:modified>
</cp:coreProperties>
</file>