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9" r:id="rId4"/>
    <p:sldId id="260" r:id="rId5"/>
    <p:sldId id="283" r:id="rId6"/>
    <p:sldId id="262" r:id="rId7"/>
    <p:sldId id="263" r:id="rId8"/>
    <p:sldId id="284" r:id="rId9"/>
    <p:sldId id="265" r:id="rId10"/>
    <p:sldId id="270" r:id="rId11"/>
    <p:sldId id="304" r:id="rId12"/>
    <p:sldId id="285" r:id="rId13"/>
    <p:sldId id="266" r:id="rId14"/>
    <p:sldId id="276" r:id="rId15"/>
    <p:sldId id="286" r:id="rId16"/>
    <p:sldId id="287" r:id="rId17"/>
    <p:sldId id="288" r:id="rId18"/>
    <p:sldId id="271" r:id="rId19"/>
    <p:sldId id="279" r:id="rId20"/>
  </p:sldIdLst>
  <p:sldSz cx="12192000" cy="6858000"/>
  <p:notesSz cx="7104063" cy="10234613"/>
  <p:embeddedFontLst>
    <p:embeddedFont>
      <p:font typeface="微软雅黑" panose="020B0503020204020204" pitchFamily="34" charset="-122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汉仪太极体简" panose="020B0604020202020204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EAF3FA"/>
    <a:srgbClr val="F3F8FC"/>
    <a:srgbClr val="C7DEF1"/>
    <a:srgbClr val="990099"/>
    <a:srgbClr val="FF3300"/>
    <a:srgbClr val="358ECB"/>
    <a:srgbClr val="F070BF"/>
    <a:srgbClr val="32BBBC"/>
    <a:srgbClr val="DC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574" autoAdjust="0"/>
  </p:normalViewPr>
  <p:slideViewPr>
    <p:cSldViewPr snapToGrid="0">
      <p:cViewPr varScale="1">
        <p:scale>
          <a:sx n="61" d="100"/>
          <a:sy n="61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90E85C-3965-41ED-962E-7DD6B2BAC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64C9D-8472-4F69-B1DE-B4D7B2BB7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36DE8-ED5B-401B-A4F0-F51D330A7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6CA84-BBB0-4956-960F-712806261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2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D07F7-0AE4-4A07-BE60-55B2A8EEE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6DEA-3194-4707-9ECD-CAE508901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A63AD-336E-4D2E-A702-22CCB5CEC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5E8AA-D516-4B0C-99FA-B4727E63C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5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2CD30D-D912-47F4-8E51-1E394872A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D0AB3B-183D-4DB3-8534-ED44FF77B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E4BDCC-1673-4B54-8C34-DCC08C49C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0775-22AA-4B05-9065-BBECF4839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0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7DE28-2155-42F3-831E-C30218978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F01436-CC1B-4514-8B97-DC2BAB2EE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B9FB1-6652-4F95-8BE4-B75A1A1D8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14129-9ED8-4913-AEC1-BEEF498B6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25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3708A7-C113-4995-9C7D-2DF895465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66A425-2CAE-4669-A6C9-A4FB05476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169494-4D24-4653-9EFF-FB20F9E25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209F9-9E6D-4D3D-9A13-88654E154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1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1BA0A7-E2A1-414F-B5BE-DC56CEA38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CDBDC2-6634-4CB8-B37D-2E50B5A09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3FC07B-AA93-4478-A795-F2091708F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44C26-E757-427E-B892-C1AD74932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3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4F6165-552E-4CC0-BFF5-396123793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9B9658-1E49-4A39-B82A-20C2A2A3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3FE7B1-B6CA-4B5B-A3A9-C9A42874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B1DD7-EC06-4DBD-85EE-CC3D635C2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5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207F2-6152-425C-A6A6-89F579D45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DE73B-AF4F-44AE-B6B8-755820025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1F0EB-6853-468A-850A-DB102B3E2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5905D-485E-4421-957A-773B40E1F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8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43C4B-9815-475F-B971-154EB0C63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77DB6-7C3E-4F7E-8E2B-C5F94B2F9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C4398-7C7D-4415-BF3C-42011356C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28A11-2A8C-44CD-9172-62C7CB380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4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413E6B-84F7-49C7-80D2-F1C1ED84D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03CC44-FE5C-44E1-99AB-FA6BE99E3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14783-9C79-4FCF-865F-CDF483BC8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F7CA4-9B7F-46AA-BC6C-DFBEDBA60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99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C17DCB-5F0A-407B-95B9-0168E9E18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C2A78-94B1-413E-8F2F-81351B020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EB395-28AD-40D4-B35B-FAEAE1133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62888-9E7B-479A-A9F9-B417FD3BA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7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E1EB1B-4E70-4F88-8BE4-6BCCEAEA9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B88AE-6E5D-4487-BD14-A461EC185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C34831-735D-4CA3-AD57-58670D176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69B89-D367-409B-8D20-5C359605B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9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4A784B-6BDF-4DB7-9444-9BDF42D3F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F7A72F-5C28-4FF9-B846-2A6184DDB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062C9A-334E-41C4-826E-0FBFACB9ED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F5D3D9-7AC4-416A-8C7A-2D704D30F7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AB956A-5C5A-4B7F-A3EF-084530CA18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79E6878-F556-45AA-8D36-09043CE2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2.png"/><Relationship Id="rId5" Type="http://schemas.openxmlformats.org/officeDocument/2006/relationships/image" Target="../media/image6.emf"/><Relationship Id="rId15" Type="http://schemas.openxmlformats.org/officeDocument/2006/relationships/slide" Target="slide16.xml"/><Relationship Id="rId10" Type="http://schemas.openxmlformats.org/officeDocument/2006/relationships/image" Target="../media/image31.png"/><Relationship Id="rId4" Type="http://schemas.openxmlformats.org/officeDocument/2006/relationships/image" Target="../media/image5.emf"/><Relationship Id="rId9" Type="http://schemas.openxmlformats.org/officeDocument/2006/relationships/image" Target="../media/image30.pn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6.emf"/><Relationship Id="rId10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869043" y="1627266"/>
            <a:ext cx="801433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 chất giao hoán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kern="0" spc="30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 phép cộng</a:t>
            </a:r>
            <a:endParaRPr kumimoji="0" lang="zh-CN" altLang="en-US" sz="8000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726" y="2600439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79002" y="949134"/>
            <a:ext cx="80143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>
                <a:solidFill>
                  <a:srgbClr val="529AD6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toán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1">
            <a:extLst>
              <a:ext uri="{FF2B5EF4-FFF2-40B4-BE49-F238E27FC236}">
                <a16:creationId xmlns:a16="http://schemas.microsoft.com/office/drawing/2014/main" id="{FC7BE782-02D4-449D-9E4C-5CDD88DF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1"/>
            <a:ext cx="6781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a.  2975 + 4017       4017 + 2975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2975 + 4017       4017 + 3000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      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2975 + 4017        4017 + 2900    </a:t>
            </a:r>
          </a:p>
        </p:txBody>
      </p:sp>
      <p:sp>
        <p:nvSpPr>
          <p:cNvPr id="10245" name="Text Box 50">
            <a:extLst>
              <a:ext uri="{FF2B5EF4-FFF2-40B4-BE49-F238E27FC236}">
                <a16:creationId xmlns:a16="http://schemas.microsoft.com/office/drawing/2014/main" id="{5D13D5D0-EED9-4836-9DB7-4E59462A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u="sng">
                <a:solidFill>
                  <a:srgbClr val="0000FF"/>
                </a:solidFill>
                <a:cs typeface="Times New Roman" panose="02020603050405020304" pitchFamily="18" charset="0"/>
              </a:rPr>
              <a:t>Bài 3 </a:t>
            </a: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: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; =  ?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D1209AFE-7FB2-4E80-88D0-077E755F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71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6E38F157-73CF-40B3-AA66-51EA1CBA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9E2AFDEF-5B3E-4BBA-8F9F-C7FF1A73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9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A9AA83DF-0DF2-476E-B5B0-36E4E67F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1"/>
            <a:ext cx="6248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b)   8264 + 927         927 + 8300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      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8264 + 927         900 + 8264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927  +  8264        8264+ 927 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9E80A790-DDA2-4F2D-9126-3BB69246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2B152D81-8DD9-430C-A7B4-E926E5597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19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5CB0A8AE-A744-4655-AECA-96A26041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E55553B6-F991-4E7F-9603-D3BAAABD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716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66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CBB5869B-30FB-4479-A316-99DF318E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6600"/>
                </a:solidFill>
                <a:latin typeface="Tahoma" pitchFamily="34" charset="0"/>
              </a:rPr>
              <a:t>&lt;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E80D23EA-B677-43A7-A11B-0ACC23BDC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66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8978E96A-7417-4EED-B31D-00A5F407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194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6600"/>
                </a:solidFill>
                <a:latin typeface="Tahoma" pitchFamily="34" charset="0"/>
              </a:rPr>
              <a:t>&gt;</a:t>
            </a:r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43B2377F-CE07-43AC-A405-C701E878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6600"/>
                </a:solidFill>
                <a:latin typeface="Tahoma" pitchFamily="34" charset="0"/>
              </a:rPr>
              <a:t>&lt;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6A3FD546-C403-43A7-B604-EACA50A3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609600" cy="6413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6600"/>
                </a:solidFill>
                <a:latin typeface="Tahoma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45" grpId="0"/>
      <p:bldP spid="10251" grpId="0"/>
      <p:bldP spid="10251" grpId="1"/>
      <p:bldP spid="10252" grpId="0"/>
      <p:bldP spid="10252" grpId="1"/>
      <p:bldP spid="10253" grpId="0"/>
      <p:bldP spid="10253" grpId="1"/>
      <p:bldP spid="17" grpId="0"/>
      <p:bldP spid="10255" grpId="0"/>
      <p:bldP spid="10255" grpId="1"/>
      <p:bldP spid="10256" grpId="0"/>
      <p:bldP spid="10256" grpId="1"/>
      <p:bldP spid="10257" grpId="0"/>
      <p:bldP spid="10257" grpId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314080" cy="1049461"/>
            <a:chOff x="3414165" y="2697466"/>
            <a:chExt cx="4314080" cy="104946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830997"/>
              <a:chOff x="4216512" y="3544061"/>
              <a:chExt cx="3517389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củng cố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4" y="667484"/>
            <a:ext cx="66370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>
                <a:solidFill>
                  <a:srgbClr val="0070C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3600" dirty="0">
              <a:solidFill>
                <a:srgbClr val="0070C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>
                <a:solidFill>
                  <a:srgbClr val="00206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00206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440302" y="1214617"/>
            <a:ext cx="80143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Tạm biệt!</a:t>
            </a: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noProof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Chúc các em học tốt!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99201" cy="1074541"/>
            <a:chOff x="3414165" y="2697466"/>
            <a:chExt cx="4999201" cy="107454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41698" cy="998234"/>
              <a:chOff x="2475875" y="2739703"/>
              <a:chExt cx="1659280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59280" cy="1202116"/>
                <a:chOff x="3819430" y="2245962"/>
                <a:chExt cx="1302213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4" y="232574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79264" y="2941010"/>
              <a:ext cx="4734102" cy="830997"/>
              <a:chOff x="3684920" y="3569141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84920" y="3569141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khởi động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 số thích hợp vào ô trống để </a:t>
            </a:r>
          </a:p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được tặng trứng khủng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8" y="2508447"/>
            <a:ext cx="4955657" cy="1049463"/>
            <a:chOff x="3414166" y="2697466"/>
            <a:chExt cx="4955657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6" y="2697466"/>
              <a:ext cx="1083681" cy="998234"/>
              <a:chOff x="2475876" y="2739703"/>
              <a:chExt cx="1726153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726153" cy="1202116"/>
                <a:chOff x="3819430" y="2245962"/>
                <a:chExt cx="1354695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6" y="2320803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khám phá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45" y="307293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70C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0070C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953" y="4251820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6" y="3860153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0230" y="2297980"/>
            <a:ext cx="11087608" cy="1505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 đổi chỗ các số hạng trong một tổng </a:t>
            </a:r>
          </a:p>
          <a:p>
            <a:pPr algn="ctr">
              <a:lnSpc>
                <a:spcPct val="120000"/>
              </a:lnSpc>
            </a:pPr>
            <a:r>
              <a:rPr lang="en-US" altLang="zh-CN" sz="4000" b="1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 tổng không thay đổi. </a:t>
            </a:r>
            <a:endParaRPr lang="zh-CN" altLang="en-US" sz="4000" b="1" dirty="0">
              <a:solidFill>
                <a:srgbClr val="AF443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6252260" y="4251819"/>
            <a:ext cx="5506912" cy="1584019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UVN Bai Sau Nang" panose="04030905020802020C03" pitchFamily="82" charset="0"/>
                <a:ea typeface="汉仪太极体简" panose="02010600000101010101" charset="-122"/>
                <a:cs typeface="Times New Roman" panose="02020603050405020304" pitchFamily="18" charset="0"/>
              </a:rPr>
              <a:t>Tính chất giao hoán của phép cộng</a:t>
            </a:r>
            <a:endParaRPr lang="zh-CN" altLang="en-US" sz="2800" b="1" dirty="0">
              <a:solidFill>
                <a:srgbClr val="002060"/>
              </a:solidFill>
              <a:latin typeface="UVN Bai Sau Nang" panose="04030905020802020C03" pitchFamily="82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7"/>
            <a:ext cx="4955658" cy="1049463"/>
            <a:chOff x="3414165" y="2697466"/>
            <a:chExt cx="4955658" cy="1049463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998234"/>
              <a:chOff x="2475875" y="2739703"/>
              <a:chExt cx="1649326" cy="15900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202116"/>
                <a:chOff x="3819430" y="2245962"/>
                <a:chExt cx="1294401" cy="94342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731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b="1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32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830997"/>
              <a:chOff x="3641377" y="3544063"/>
              <a:chExt cx="4734102" cy="83099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41402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4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luyện tập</a:t>
                </a:r>
                <a:endParaRPr lang="zh-CN" altLang="en-US" sz="48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1. Nêu kết quả tính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847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2876 + 6509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9385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76 + 4268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2242" y="3640522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06723" y="5263708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2. Viết số hoặc chữ thích hợp vào chỗ chấm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65 + 297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+ 89 = 89 + 177</a:t>
            </a:r>
            <a:endParaRPr lang="zh-CN" altLang="en-US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m + n = n + </a:t>
            </a:r>
            <a:r>
              <a:rPr lang="en-US" altLang="zh-CN" sz="3600" b="1" kern="900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84 + 0 = </a:t>
            </a:r>
            <a:r>
              <a:rPr lang="en-US" altLang="zh-CN" sz="3600" b="1" kern="900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</a:t>
            </a:r>
            <a:r>
              <a:rPr lang="en-US" altLang="zh-CN" sz="3600" b="1" kern="900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a = </a:t>
            </a:r>
            <a:r>
              <a:rPr lang="en-US" altLang="zh-CN" sz="3600" b="1" kern="900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595959"/>
                </a:solidFill>
              </a:rPr>
              <a:t>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519</Words>
  <Application>Microsoft Office PowerPoint</Application>
  <PresentationFormat>Widescreen</PresentationFormat>
  <Paragraphs>149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UTM Showcard</vt:lpstr>
      <vt:lpstr>Times New Roman</vt:lpstr>
      <vt:lpstr>微软雅黑</vt:lpstr>
      <vt:lpstr>Tahoma</vt:lpstr>
      <vt:lpstr>UVN Bai Sau Nang</vt:lpstr>
      <vt:lpstr>UTM A&amp;S Graceland</vt:lpstr>
      <vt:lpstr>Arial</vt:lpstr>
      <vt:lpstr>汉仪太极体简</vt:lpstr>
      <vt:lpstr>宋体</vt:lpstr>
      <vt:lpstr>Calibri</vt:lpstr>
      <vt:lpstr>Wingdings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Phan Thị Hà Thu</cp:lastModifiedBy>
  <cp:revision>157</cp:revision>
  <dcterms:created xsi:type="dcterms:W3CDTF">2017-08-03T09:01:00Z</dcterms:created>
  <dcterms:modified xsi:type="dcterms:W3CDTF">2021-10-19T00:27:20Z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