
<file path=[Content_Types].xml><?xml version="1.0" encoding="utf-8"?>
<Types xmlns="http://schemas.openxmlformats.org/package/2006/content-types">
  <Default Extension="gif" ContentType="image/gif"/>
  <Default Extension="jpeg" ContentType="image/jpeg"/>
  <Default Extension="jpg" ContentType="image/jpeg"/>
  <Default Extension="mp3" ContentType="audio/m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handoutMasterIdLst>
    <p:handoutMasterId r:id="rId16"/>
  </p:handoutMasterIdLst>
  <p:sldIdLst>
    <p:sldId id="306" r:id="rId2"/>
    <p:sldId id="300" r:id="rId3"/>
    <p:sldId id="307" r:id="rId4"/>
    <p:sldId id="261" r:id="rId5"/>
    <p:sldId id="266" r:id="rId6"/>
    <p:sldId id="270" r:id="rId7"/>
    <p:sldId id="299" r:id="rId8"/>
    <p:sldId id="313" r:id="rId9"/>
    <p:sldId id="317" r:id="rId10"/>
    <p:sldId id="318" r:id="rId11"/>
    <p:sldId id="320" r:id="rId12"/>
    <p:sldId id="305" r:id="rId13"/>
    <p:sldId id="319" r:id="rId14"/>
  </p:sldIdLst>
  <p:sldSz cx="9144000" cy="5143500"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9F9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0" d="100"/>
          <a:sy n="90" d="100"/>
        </p:scale>
        <p:origin x="816" y="84"/>
      </p:cViewPr>
      <p:guideLst>
        <p:guide orient="horz" pos="1620"/>
        <p:guide pos="2880"/>
      </p:guideLst>
    </p:cSldViewPr>
  </p:slideViewPr>
  <p:notesTextViewPr>
    <p:cViewPr>
      <p:scale>
        <a:sx n="1" d="1"/>
        <a:sy n="1" d="1"/>
      </p:scale>
      <p:origin x="0" y="0"/>
    </p:cViewPr>
  </p:notesTextViewPr>
  <p:sorterViewPr>
    <p:cViewPr>
      <p:scale>
        <a:sx n="75" d="100"/>
        <a:sy n="75" d="100"/>
      </p:scale>
      <p:origin x="0" y="0"/>
    </p:cViewPr>
  </p:sorterViewPr>
  <p:notesViewPr>
    <p:cSldViewPr>
      <p:cViewPr varScale="1">
        <p:scale>
          <a:sx n="86" d="100"/>
          <a:sy n="86" d="100"/>
        </p:scale>
        <p:origin x="-3846"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2931557-AC36-4145-8668-EEEE7200BEEE}" type="datetimeFigureOut">
              <a:rPr lang="zh-CN" altLang="en-US" smtClean="0"/>
              <a:t>2021/10/16</a:t>
            </a:fld>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EA3D31C-8A37-4F8C-86CE-C0C22CC01044}" type="slidenum">
              <a:rPr lang="zh-CN" altLang="en-US" smtClean="0"/>
              <a:t>‹#›</a:t>
            </a:fld>
            <a:endParaRPr lang="zh-CN" altLang="en-US"/>
          </a:p>
        </p:txBody>
      </p:sp>
      <p:sp>
        <p:nvSpPr>
          <p:cNvPr id="6" name="页脚占位符 5"/>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Tree>
    <p:extLst>
      <p:ext uri="{BB962C8B-B14F-4D97-AF65-F5344CB8AC3E}">
        <p14:creationId xmlns:p14="http://schemas.microsoft.com/office/powerpoint/2010/main" val="3999239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48CE093-0987-4123-A19C-C73418D4581B}" type="datetimeFigureOut">
              <a:rPr lang="zh-CN" altLang="en-US" smtClean="0"/>
              <a:t>2021/10/16</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07390C9-E209-452A-AF2C-23D0DB5DF8D6}" type="slidenum">
              <a:rPr lang="zh-CN" altLang="en-US" smtClean="0"/>
              <a:t>‹#›</a:t>
            </a:fld>
            <a:endParaRPr lang="zh-CN" altLang="en-US"/>
          </a:p>
        </p:txBody>
      </p:sp>
    </p:spTree>
    <p:extLst>
      <p:ext uri="{BB962C8B-B14F-4D97-AF65-F5344CB8AC3E}">
        <p14:creationId xmlns:p14="http://schemas.microsoft.com/office/powerpoint/2010/main" val="20896321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r>
              <a:rPr lang="zh-CN" altLang="en-US"/>
              <a:t>单击此处编辑母版标题样式</a:t>
            </a:r>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32274D81-BE9C-4C9D-8371-8BC208C7A872}" type="datetimeFigureOut">
              <a:rPr lang="zh-CN" altLang="en-US" smtClean="0"/>
              <a:t>2021/10/16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ED5F6FF-76A1-4CE1-A727-BAA53E4938F6}" type="slidenum">
              <a:rPr lang="zh-CN" altLang="en-US" smtClean="0"/>
              <a:t>‹#›</a:t>
            </a:fld>
            <a:endParaRPr lang="zh-CN" altLang="en-US"/>
          </a:p>
        </p:txBody>
      </p:sp>
    </p:spTree>
    <p:extLst>
      <p:ext uri="{BB962C8B-B14F-4D97-AF65-F5344CB8AC3E}">
        <p14:creationId xmlns:p14="http://schemas.microsoft.com/office/powerpoint/2010/main" val="104612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2274D81-BE9C-4C9D-8371-8BC208C7A872}" type="datetimeFigureOut">
              <a:rPr lang="zh-CN" altLang="en-US" smtClean="0"/>
              <a:t>2021/10/16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ED5F6FF-76A1-4CE1-A727-BAA53E4938F6}" type="slidenum">
              <a:rPr lang="zh-CN" altLang="en-US" smtClean="0"/>
              <a:t>‹#›</a:t>
            </a:fld>
            <a:endParaRPr lang="zh-CN" altLang="en-US"/>
          </a:p>
        </p:txBody>
      </p:sp>
    </p:spTree>
    <p:extLst>
      <p:ext uri="{BB962C8B-B14F-4D97-AF65-F5344CB8AC3E}">
        <p14:creationId xmlns:p14="http://schemas.microsoft.com/office/powerpoint/2010/main" val="1829018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54781"/>
            <a:ext cx="2057400" cy="329088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154781"/>
            <a:ext cx="6019800" cy="329088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2274D81-BE9C-4C9D-8371-8BC208C7A872}" type="datetimeFigureOut">
              <a:rPr lang="zh-CN" altLang="en-US" smtClean="0"/>
              <a:t>2021/10/16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ED5F6FF-76A1-4CE1-A727-BAA53E4938F6}" type="slidenum">
              <a:rPr lang="zh-CN" altLang="en-US" smtClean="0"/>
              <a:t>‹#›</a:t>
            </a:fld>
            <a:endParaRPr lang="zh-CN" altLang="en-US"/>
          </a:p>
        </p:txBody>
      </p:sp>
    </p:spTree>
    <p:extLst>
      <p:ext uri="{BB962C8B-B14F-4D97-AF65-F5344CB8AC3E}">
        <p14:creationId xmlns:p14="http://schemas.microsoft.com/office/powerpoint/2010/main" val="40476644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2274D81-BE9C-4C9D-8371-8BC208C7A872}" type="datetimeFigureOut">
              <a:rPr lang="zh-CN" altLang="en-US" smtClean="0"/>
              <a:t>2021/10/16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ED5F6FF-76A1-4CE1-A727-BAA53E4938F6}" type="slidenum">
              <a:rPr lang="zh-CN" altLang="en-US" smtClean="0"/>
              <a:t>‹#›</a:t>
            </a:fld>
            <a:endParaRPr lang="zh-CN" altLang="en-US"/>
          </a:p>
        </p:txBody>
      </p:sp>
    </p:spTree>
    <p:extLst>
      <p:ext uri="{BB962C8B-B14F-4D97-AF65-F5344CB8AC3E}">
        <p14:creationId xmlns:p14="http://schemas.microsoft.com/office/powerpoint/2010/main" val="38632780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32274D81-BE9C-4C9D-8371-8BC208C7A872}" type="datetimeFigureOut">
              <a:rPr lang="zh-CN" altLang="en-US" smtClean="0"/>
              <a:t>2021/10/16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ED5F6FF-76A1-4CE1-A727-BAA53E4938F6}" type="slidenum">
              <a:rPr lang="zh-CN" altLang="en-US" smtClean="0"/>
              <a:t>‹#›</a:t>
            </a:fld>
            <a:endParaRPr lang="zh-CN" altLang="en-US"/>
          </a:p>
        </p:txBody>
      </p:sp>
    </p:spTree>
    <p:extLst>
      <p:ext uri="{BB962C8B-B14F-4D97-AF65-F5344CB8AC3E}">
        <p14:creationId xmlns:p14="http://schemas.microsoft.com/office/powerpoint/2010/main" val="23261904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32274D81-BE9C-4C9D-8371-8BC208C7A872}" type="datetimeFigureOut">
              <a:rPr lang="zh-CN" altLang="en-US" smtClean="0"/>
              <a:t>2021/10/16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ED5F6FF-76A1-4CE1-A727-BAA53E4938F6}" type="slidenum">
              <a:rPr lang="zh-CN" altLang="en-US" smtClean="0"/>
              <a:t>‹#›</a:t>
            </a:fld>
            <a:endParaRPr lang="zh-CN" altLang="en-US"/>
          </a:p>
        </p:txBody>
      </p:sp>
    </p:spTree>
    <p:extLst>
      <p:ext uri="{BB962C8B-B14F-4D97-AF65-F5344CB8AC3E}">
        <p14:creationId xmlns:p14="http://schemas.microsoft.com/office/powerpoint/2010/main" val="21407101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8"/>
            <a:ext cx="8229600" cy="85725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32274D81-BE9C-4C9D-8371-8BC208C7A872}" type="datetimeFigureOut">
              <a:rPr lang="zh-CN" altLang="en-US" smtClean="0"/>
              <a:t>2021/10/16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EED5F6FF-76A1-4CE1-A727-BAA53E4938F6}" type="slidenum">
              <a:rPr lang="zh-CN" altLang="en-US" smtClean="0"/>
              <a:t>‹#›</a:t>
            </a:fld>
            <a:endParaRPr lang="zh-CN" altLang="en-US"/>
          </a:p>
        </p:txBody>
      </p:sp>
    </p:spTree>
    <p:extLst>
      <p:ext uri="{BB962C8B-B14F-4D97-AF65-F5344CB8AC3E}">
        <p14:creationId xmlns:p14="http://schemas.microsoft.com/office/powerpoint/2010/main" val="12499751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14" name="图片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15" name="图片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8258" y="148525"/>
            <a:ext cx="8867484" cy="4846450"/>
          </a:xfrm>
          <a:prstGeom prst="rect">
            <a:avLst/>
          </a:prstGeom>
        </p:spPr>
      </p:pic>
      <p:sp>
        <p:nvSpPr>
          <p:cNvPr id="2" name="标题 1"/>
          <p:cNvSpPr>
            <a:spLocks noGrp="1"/>
          </p:cNvSpPr>
          <p:nvPr>
            <p:ph type="title" hasCustomPrompt="1"/>
          </p:nvPr>
        </p:nvSpPr>
        <p:spPr>
          <a:xfrm>
            <a:off x="374848" y="238919"/>
            <a:ext cx="8229600" cy="349548"/>
          </a:xfrm>
        </p:spPr>
        <p:txBody>
          <a:bodyPr>
            <a:noAutofit/>
          </a:bodyPr>
          <a:lstStyle>
            <a:lvl1pPr algn="l">
              <a:defRPr sz="2000" b="0" i="0">
                <a:solidFill>
                  <a:schemeClr val="tx1">
                    <a:lumMod val="85000"/>
                    <a:lumOff val="15000"/>
                  </a:schemeClr>
                </a:solidFill>
                <a:latin typeface="方正卡通简体" panose="03000509000000000000" pitchFamily="65" charset="-122"/>
                <a:ea typeface="方正卡通简体" panose="03000509000000000000" pitchFamily="65" charset="-122"/>
              </a:defRPr>
            </a:lvl1pPr>
          </a:lstStyle>
          <a:p>
            <a:r>
              <a:rPr lang="zh-CN" altLang="en-US" dirty="0"/>
              <a:t>第一部分  点击此处输入您的标题</a:t>
            </a:r>
          </a:p>
        </p:txBody>
      </p:sp>
      <p:sp>
        <p:nvSpPr>
          <p:cNvPr id="3" name="日期占位符 2"/>
          <p:cNvSpPr>
            <a:spLocks noGrp="1"/>
          </p:cNvSpPr>
          <p:nvPr>
            <p:ph type="dt" sz="half" idx="10"/>
          </p:nvPr>
        </p:nvSpPr>
        <p:spPr/>
        <p:txBody>
          <a:bodyPr/>
          <a:lstStyle/>
          <a:p>
            <a:fld id="{32274D81-BE9C-4C9D-8371-8BC208C7A872}" type="datetimeFigureOut">
              <a:rPr lang="zh-CN" altLang="en-US" smtClean="0"/>
              <a:t>2021/10/16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ED5F6FF-76A1-4CE1-A727-BAA53E4938F6}" type="slidenum">
              <a:rPr lang="zh-CN" altLang="en-US" smtClean="0"/>
              <a:t>‹#›</a:t>
            </a:fld>
            <a:endParaRPr lang="zh-CN" altLang="en-US"/>
          </a:p>
        </p:txBody>
      </p:sp>
      <p:grpSp>
        <p:nvGrpSpPr>
          <p:cNvPr id="8" name="组合 7"/>
          <p:cNvGrpSpPr/>
          <p:nvPr userDrawn="1"/>
        </p:nvGrpSpPr>
        <p:grpSpPr>
          <a:xfrm>
            <a:off x="8424428" y="4711836"/>
            <a:ext cx="718624" cy="288032"/>
            <a:chOff x="8424428" y="4716750"/>
            <a:chExt cx="718624" cy="288032"/>
          </a:xfrm>
          <a:solidFill>
            <a:srgbClr val="BFBFBF"/>
          </a:solidFill>
        </p:grpSpPr>
        <p:sp>
          <p:nvSpPr>
            <p:cNvPr id="9" name="圆角矩形 8"/>
            <p:cNvSpPr/>
            <p:nvPr userDrawn="1"/>
          </p:nvSpPr>
          <p:spPr>
            <a:xfrm>
              <a:off x="8424428" y="4716750"/>
              <a:ext cx="468052" cy="28803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userDrawn="1"/>
          </p:nvSpPr>
          <p:spPr>
            <a:xfrm>
              <a:off x="8820472" y="4948014"/>
              <a:ext cx="322580" cy="5676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 name="TextBox 10"/>
          <p:cNvSpPr txBox="1"/>
          <p:nvPr userDrawn="1"/>
        </p:nvSpPr>
        <p:spPr>
          <a:xfrm>
            <a:off x="8475514" y="4686575"/>
            <a:ext cx="436338" cy="338554"/>
          </a:xfrm>
          <a:prstGeom prst="rect">
            <a:avLst/>
          </a:prstGeom>
          <a:noFill/>
        </p:spPr>
        <p:txBody>
          <a:bodyPr wrap="none" rtlCol="0">
            <a:spAutoFit/>
          </a:bodyPr>
          <a:lstStyle/>
          <a:p>
            <a:fld id="{15E71900-10A2-4CC6-8A82-1659C4480C15}" type="slidenum">
              <a:rPr lang="zh-CN" altLang="en-US" sz="1600" smtClean="0">
                <a:solidFill>
                  <a:schemeClr val="tx1">
                    <a:lumMod val="65000"/>
                    <a:lumOff val="35000"/>
                  </a:schemeClr>
                </a:solidFill>
              </a:rPr>
              <a:pPr/>
              <a:t>‹#›</a:t>
            </a:fld>
            <a:endParaRPr lang="zh-CN" altLang="en-US" sz="1600" dirty="0">
              <a:solidFill>
                <a:schemeClr val="tx1">
                  <a:lumMod val="65000"/>
                  <a:lumOff val="35000"/>
                </a:schemeClr>
              </a:solidFill>
            </a:endParaRPr>
          </a:p>
        </p:txBody>
      </p:sp>
    </p:spTree>
    <p:extLst>
      <p:ext uri="{BB962C8B-B14F-4D97-AF65-F5344CB8AC3E}">
        <p14:creationId xmlns:p14="http://schemas.microsoft.com/office/powerpoint/2010/main" val="39844473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2274D81-BE9C-4C9D-8371-8BC208C7A872}" type="datetimeFigureOut">
              <a:rPr lang="zh-CN" altLang="en-US" smtClean="0"/>
              <a:t>2021/10/16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ED5F6FF-76A1-4CE1-A727-BAA53E4938F6}" type="slidenum">
              <a:rPr lang="zh-CN" altLang="en-US" smtClean="0"/>
              <a:t>‹#›</a:t>
            </a:fld>
            <a:endParaRPr lang="zh-CN" altLang="en-US"/>
          </a:p>
        </p:txBody>
      </p:sp>
    </p:spTree>
    <p:extLst>
      <p:ext uri="{BB962C8B-B14F-4D97-AF65-F5344CB8AC3E}">
        <p14:creationId xmlns:p14="http://schemas.microsoft.com/office/powerpoint/2010/main" val="24416512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32274D81-BE9C-4C9D-8371-8BC208C7A872}" type="datetimeFigureOut">
              <a:rPr lang="zh-CN" altLang="en-US" smtClean="0"/>
              <a:t>2021/10/16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ED5F6FF-76A1-4CE1-A727-BAA53E4938F6}" type="slidenum">
              <a:rPr lang="zh-CN" altLang="en-US" smtClean="0"/>
              <a:t>‹#›</a:t>
            </a:fld>
            <a:endParaRPr lang="zh-CN" altLang="en-US"/>
          </a:p>
        </p:txBody>
      </p:sp>
    </p:spTree>
    <p:extLst>
      <p:ext uri="{BB962C8B-B14F-4D97-AF65-F5344CB8AC3E}">
        <p14:creationId xmlns:p14="http://schemas.microsoft.com/office/powerpoint/2010/main" val="6047635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32274D81-BE9C-4C9D-8371-8BC208C7A872}" type="datetimeFigureOut">
              <a:rPr lang="zh-CN" altLang="en-US" smtClean="0"/>
              <a:t>2021/10/16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ED5F6FF-76A1-4CE1-A727-BAA53E4938F6}" type="slidenum">
              <a:rPr lang="zh-CN" altLang="en-US" smtClean="0"/>
              <a:t>‹#›</a:t>
            </a:fld>
            <a:endParaRPr lang="zh-CN" altLang="en-US"/>
          </a:p>
        </p:txBody>
      </p:sp>
    </p:spTree>
    <p:extLst>
      <p:ext uri="{BB962C8B-B14F-4D97-AF65-F5344CB8AC3E}">
        <p14:creationId xmlns:p14="http://schemas.microsoft.com/office/powerpoint/2010/main" val="8334690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32274D81-BE9C-4C9D-8371-8BC208C7A872}" type="datetimeFigureOut">
              <a:rPr lang="zh-CN" altLang="en-US" smtClean="0"/>
              <a:t>2021/10/16</a:t>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EED5F6FF-76A1-4CE1-A727-BAA53E4938F6}" type="slidenum">
              <a:rPr lang="zh-CN" altLang="en-US" smtClean="0"/>
              <a:t>‹#›</a:t>
            </a:fld>
            <a:endParaRPr lang="zh-CN" altLang="en-US"/>
          </a:p>
        </p:txBody>
      </p:sp>
    </p:spTree>
    <p:extLst>
      <p:ext uri="{BB962C8B-B14F-4D97-AF65-F5344CB8AC3E}">
        <p14:creationId xmlns:p14="http://schemas.microsoft.com/office/powerpoint/2010/main" val="22060895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slideLayout" Target="../slideLayouts/slideLayout1.xml"/><Relationship Id="rId7" Type="http://schemas.openxmlformats.org/officeDocument/2006/relationships/image" Target="../media/image6.gif"/><Relationship Id="rId12" Type="http://schemas.openxmlformats.org/officeDocument/2006/relationships/image" Target="../media/image11.jp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5.gif"/><Relationship Id="rId11" Type="http://schemas.openxmlformats.org/officeDocument/2006/relationships/image" Target="../media/image10.jpg"/><Relationship Id="rId5" Type="http://schemas.openxmlformats.org/officeDocument/2006/relationships/image" Target="../media/image4.png"/><Relationship Id="rId10" Type="http://schemas.openxmlformats.org/officeDocument/2006/relationships/image" Target="../media/image9.jpg"/><Relationship Id="rId4" Type="http://schemas.openxmlformats.org/officeDocument/2006/relationships/image" Target="../media/image3.jpeg"/><Relationship Id="rId9" Type="http://schemas.openxmlformats.org/officeDocument/2006/relationships/image" Target="../media/image8.png"/><Relationship Id="rId14" Type="http://schemas.openxmlformats.org/officeDocument/2006/relationships/image" Target="../media/image1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4.png"/><Relationship Id="rId7" Type="http://schemas.openxmlformats.org/officeDocument/2006/relationships/image" Target="../media/image12.png"/><Relationship Id="rId2" Type="http://schemas.openxmlformats.org/officeDocument/2006/relationships/image" Target="../media/image3.jpeg"/><Relationship Id="rId1" Type="http://schemas.openxmlformats.org/officeDocument/2006/relationships/slideLayout" Target="../slideLayouts/slideLayout6.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jpg"/><Relationship Id="rId4" Type="http://schemas.openxmlformats.org/officeDocument/2006/relationships/image" Target="../media/image10.jpg"/></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4.png"/><Relationship Id="rId7" Type="http://schemas.openxmlformats.org/officeDocument/2006/relationships/image" Target="../media/image12.png"/><Relationship Id="rId2" Type="http://schemas.openxmlformats.org/officeDocument/2006/relationships/image" Target="../media/image3.jpeg"/><Relationship Id="rId1" Type="http://schemas.openxmlformats.org/officeDocument/2006/relationships/slideLayout" Target="../slideLayouts/slideLayout6.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4">
            <a:extLst>
              <a:ext uri="{BEBA8EAE-BF5A-486C-A8C5-ECC9F3942E4B}">
                <a14:imgProps xmlns:a14="http://schemas.microsoft.com/office/drawing/2010/main">
                  <a14:imgLayer>
                    <a14:imgEffect>
                      <a14:artisticPastelsSmooth/>
                    </a14:imgEffect>
                  </a14:imgLayer>
                </a14:imgProps>
              </a:ext>
              <a:ext uri="{28A0092B-C50C-407E-A947-70E740481C1C}">
                <a14:useLocalDpi xmlns:a14="http://schemas.microsoft.com/office/drawing/2010/main" val="0"/>
              </a:ext>
            </a:extLst>
          </a:blip>
          <a:stretch>
            <a:fillRect/>
          </a:stretch>
        </p:blipFill>
        <p:spPr bwMode="auto">
          <a:xfrm>
            <a:off x="0" y="0"/>
            <a:ext cx="9144000" cy="5143500"/>
          </a:xfrm>
          <a:prstGeom prst="rect">
            <a:avLst/>
          </a:prstGeom>
          <a:noFill/>
        </p:spPr>
      </p:pic>
      <p:pic>
        <p:nvPicPr>
          <p:cNvPr id="5" name="图片 4"/>
          <p:cNvPicPr>
            <a:picLocks noChangeAspect="1"/>
          </p:cNvPicPr>
          <p:nvPr/>
        </p:nvPicPr>
        <p:blipFill>
          <a:blip r:embed="rId5">
            <a:extLst>
              <a:ext uri="{BEBA8EAE-BF5A-486C-A8C5-ECC9F3942E4B}">
                <a14:imgProps xmlns:a14="http://schemas.microsoft.com/office/drawing/2010/main">
                  <a14:imgLayer>
                    <a14:imgEffect>
                      <a14:artisticPastelsSmooth trans="56000" scaling="5"/>
                    </a14:imgEffect>
                  </a14:imgLayer>
                </a14:imgProps>
              </a:ext>
              <a:ext uri="{28A0092B-C50C-407E-A947-70E740481C1C}">
                <a14:useLocalDpi xmlns:a14="http://schemas.microsoft.com/office/drawing/2010/main" val="0"/>
              </a:ext>
            </a:extLst>
          </a:blip>
          <a:stretch>
            <a:fillRect/>
          </a:stretch>
        </p:blipFill>
        <p:spPr>
          <a:xfrm>
            <a:off x="494114" y="121962"/>
            <a:ext cx="8028905" cy="1764164"/>
          </a:xfrm>
          <a:prstGeom prst="rect">
            <a:avLst/>
          </a:prstGeom>
        </p:spPr>
      </p:pic>
      <p:sp>
        <p:nvSpPr>
          <p:cNvPr id="7" name="TextBox 6"/>
          <p:cNvSpPr txBox="1"/>
          <p:nvPr/>
        </p:nvSpPr>
        <p:spPr>
          <a:xfrm>
            <a:off x="1262554" y="1937756"/>
            <a:ext cx="5993950" cy="923330"/>
          </a:xfrm>
          <a:prstGeom prst="rect">
            <a:avLst/>
          </a:prstGeom>
          <a:noFill/>
        </p:spPr>
        <p:txBody>
          <a:bodyPr wrap="none" rtlCol="0">
            <a:spAutoFit/>
          </a:bodyPr>
          <a:lstStyle/>
          <a:p>
            <a:pPr algn="ctr"/>
            <a:r>
              <a:rPr lang="en-US" altLang="zh-CN" sz="5400" dirty="0" err="1">
                <a:ln w="9525">
                  <a:noFill/>
                </a:ln>
                <a:solidFill>
                  <a:schemeClr val="accent1"/>
                </a:solidFill>
                <a:effectLst>
                  <a:outerShdw blurRad="50800" dist="38100" dir="5400000" algn="t" rotWithShape="0">
                    <a:prstClr val="black">
                      <a:alpha val="40000"/>
                    </a:prstClr>
                  </a:outerShdw>
                </a:effectLst>
                <a:latin typeface="Times New Roman" panose="02020603050405020304" pitchFamily="18" charset="0"/>
                <a:ea typeface="方正卡通简体" pitchFamily="65" charset="-122"/>
                <a:cs typeface="Times New Roman" panose="02020603050405020304" pitchFamily="18" charset="0"/>
              </a:rPr>
              <a:t>Tập</a:t>
            </a:r>
            <a:r>
              <a:rPr lang="en-US" altLang="zh-CN" sz="5400" dirty="0">
                <a:ln w="9525">
                  <a:noFill/>
                </a:ln>
                <a:solidFill>
                  <a:schemeClr val="accent1"/>
                </a:solidFill>
                <a:effectLst>
                  <a:outerShdw blurRad="50800" dist="38100" dir="5400000" algn="t" rotWithShape="0">
                    <a:prstClr val="black">
                      <a:alpha val="40000"/>
                    </a:prstClr>
                  </a:outerShdw>
                </a:effectLst>
                <a:latin typeface="Times New Roman" panose="02020603050405020304" pitchFamily="18" charset="0"/>
                <a:ea typeface="方正卡通简体" pitchFamily="65" charset="-122"/>
                <a:cs typeface="Times New Roman" panose="02020603050405020304" pitchFamily="18" charset="0"/>
              </a:rPr>
              <a:t> </a:t>
            </a:r>
            <a:r>
              <a:rPr lang="en-US" altLang="zh-CN" sz="5400" dirty="0" err="1">
                <a:ln w="9525">
                  <a:noFill/>
                </a:ln>
                <a:solidFill>
                  <a:schemeClr val="accent1"/>
                </a:solidFill>
                <a:effectLst>
                  <a:outerShdw blurRad="50800" dist="38100" dir="5400000" algn="t" rotWithShape="0">
                    <a:prstClr val="black">
                      <a:alpha val="40000"/>
                    </a:prstClr>
                  </a:outerShdw>
                </a:effectLst>
                <a:latin typeface="Times New Roman" panose="02020603050405020304" pitchFamily="18" charset="0"/>
                <a:ea typeface="方正卡通简体" pitchFamily="65" charset="-122"/>
                <a:cs typeface="Times New Roman" panose="02020603050405020304" pitchFamily="18" charset="0"/>
              </a:rPr>
              <a:t>làm</a:t>
            </a:r>
            <a:r>
              <a:rPr lang="en-US" altLang="zh-CN" sz="5400" dirty="0">
                <a:ln w="9525">
                  <a:noFill/>
                </a:ln>
                <a:solidFill>
                  <a:schemeClr val="accent1"/>
                </a:solidFill>
                <a:effectLst>
                  <a:outerShdw blurRad="50800" dist="38100" dir="5400000" algn="t" rotWithShape="0">
                    <a:prstClr val="black">
                      <a:alpha val="40000"/>
                    </a:prstClr>
                  </a:outerShdw>
                </a:effectLst>
                <a:latin typeface="Times New Roman" panose="02020603050405020304" pitchFamily="18" charset="0"/>
                <a:ea typeface="方正卡通简体" pitchFamily="65" charset="-122"/>
                <a:cs typeface="Times New Roman" panose="02020603050405020304" pitchFamily="18" charset="0"/>
              </a:rPr>
              <a:t> </a:t>
            </a:r>
            <a:r>
              <a:rPr lang="en-US" altLang="zh-CN" sz="5400" dirty="0" err="1">
                <a:ln w="9525">
                  <a:noFill/>
                </a:ln>
                <a:solidFill>
                  <a:schemeClr val="accent1"/>
                </a:solidFill>
                <a:effectLst>
                  <a:outerShdw blurRad="50800" dist="38100" dir="5400000" algn="t" rotWithShape="0">
                    <a:prstClr val="black">
                      <a:alpha val="40000"/>
                    </a:prstClr>
                  </a:outerShdw>
                </a:effectLst>
                <a:latin typeface="Times New Roman" panose="02020603050405020304" pitchFamily="18" charset="0"/>
                <a:ea typeface="方正卡通简体" pitchFamily="65" charset="-122"/>
                <a:cs typeface="Times New Roman" panose="02020603050405020304" pitchFamily="18" charset="0"/>
              </a:rPr>
              <a:t>văn</a:t>
            </a:r>
            <a:r>
              <a:rPr lang="en-US" altLang="zh-CN" sz="5400" dirty="0">
                <a:ln w="9525">
                  <a:noFill/>
                </a:ln>
                <a:solidFill>
                  <a:schemeClr val="accent1"/>
                </a:solidFill>
                <a:effectLst>
                  <a:outerShdw blurRad="50800" dist="38100" dir="5400000" algn="t" rotWithShape="0">
                    <a:prstClr val="black">
                      <a:alpha val="40000"/>
                    </a:prstClr>
                  </a:outerShdw>
                </a:effectLst>
                <a:latin typeface="Times New Roman" panose="02020603050405020304" pitchFamily="18" charset="0"/>
                <a:ea typeface="方正卡通简体" pitchFamily="65" charset="-122"/>
                <a:cs typeface="Times New Roman" panose="02020603050405020304" pitchFamily="18" charset="0"/>
              </a:rPr>
              <a:t> – </a:t>
            </a:r>
            <a:r>
              <a:rPr lang="en-US" altLang="zh-CN" sz="5400" dirty="0" err="1">
                <a:ln w="9525">
                  <a:noFill/>
                </a:ln>
                <a:solidFill>
                  <a:schemeClr val="accent1"/>
                </a:solidFill>
                <a:effectLst>
                  <a:outerShdw blurRad="50800" dist="38100" dir="5400000" algn="t" rotWithShape="0">
                    <a:prstClr val="black">
                      <a:alpha val="40000"/>
                    </a:prstClr>
                  </a:outerShdw>
                </a:effectLst>
                <a:latin typeface="Times New Roman" panose="02020603050405020304" pitchFamily="18" charset="0"/>
                <a:ea typeface="方正卡通简体" pitchFamily="65" charset="-122"/>
                <a:cs typeface="Times New Roman" panose="02020603050405020304" pitchFamily="18" charset="0"/>
              </a:rPr>
              <a:t>Lớp</a:t>
            </a:r>
            <a:r>
              <a:rPr lang="en-US" altLang="zh-CN" sz="5400" dirty="0">
                <a:ln w="9525">
                  <a:noFill/>
                </a:ln>
                <a:solidFill>
                  <a:schemeClr val="accent1"/>
                </a:solidFill>
                <a:effectLst>
                  <a:outerShdw blurRad="50800" dist="38100" dir="5400000" algn="t" rotWithShape="0">
                    <a:prstClr val="black">
                      <a:alpha val="40000"/>
                    </a:prstClr>
                  </a:outerShdw>
                </a:effectLst>
                <a:latin typeface="Times New Roman" panose="02020603050405020304" pitchFamily="18" charset="0"/>
                <a:ea typeface="方正卡通简体" pitchFamily="65" charset="-122"/>
                <a:cs typeface="Times New Roman" panose="02020603050405020304" pitchFamily="18" charset="0"/>
              </a:rPr>
              <a:t> 4</a:t>
            </a:r>
            <a:endParaRPr lang="zh-CN" altLang="en-US" sz="5400" dirty="0">
              <a:ln w="9525">
                <a:noFill/>
              </a:ln>
              <a:solidFill>
                <a:schemeClr val="accent1"/>
              </a:solidFill>
              <a:effectLst>
                <a:outerShdw blurRad="50800" dist="38100" dir="5400000" algn="t" rotWithShape="0">
                  <a:prstClr val="black">
                    <a:alpha val="40000"/>
                  </a:prstClr>
                </a:outerShdw>
              </a:effectLst>
              <a:latin typeface="Times New Roman" panose="02020603050405020304" pitchFamily="18" charset="0"/>
              <a:ea typeface="方正卡通简体" pitchFamily="65" charset="-122"/>
              <a:cs typeface="Times New Roman" panose="02020603050405020304" pitchFamily="18" charset="0"/>
            </a:endParaRPr>
          </a:p>
        </p:txBody>
      </p:sp>
      <p:pic>
        <p:nvPicPr>
          <p:cNvPr id="9" name="Picture 158" descr="200712419435657_1"/>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044575" y="3487738"/>
            <a:ext cx="504825" cy="50482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59" descr="10004015438746072987"/>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21401862" flipH="1">
            <a:off x="9372601" y="4443958"/>
            <a:ext cx="992187" cy="99218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60" descr="200712419435657_1"/>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flipH="1">
            <a:off x="10364788" y="2343150"/>
            <a:ext cx="533400" cy="5334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p:cNvPicPr>
            <a:picLocks noChangeAspect="1" noChangeArrowheads="1"/>
          </p:cNvPicPr>
          <p:nvPr/>
        </p:nvPicPr>
        <p:blipFill>
          <a:blip r:embed="rId8">
            <a:extLst>
              <a:ext uri="{BEBA8EAE-BF5A-486C-A8C5-ECC9F3942E4B}">
                <a14:imgProps xmlns:a14="http://schemas.microsoft.com/office/drawing/2010/main">
                  <a14:imgLayer>
                    <a14:imgEffect>
                      <a14:artisticGlowDiffused/>
                    </a14:imgEffect>
                  </a14:imgLayer>
                </a14:imgProps>
              </a:ext>
              <a:ext uri="{28A0092B-C50C-407E-A947-70E740481C1C}">
                <a14:useLocalDpi xmlns:a14="http://schemas.microsoft.com/office/drawing/2010/main" val="0"/>
              </a:ext>
            </a:extLst>
          </a:blip>
          <a:stretch>
            <a:fillRect/>
          </a:stretch>
        </p:blipFill>
        <p:spPr bwMode="auto">
          <a:xfrm rot="20089245" flipH="1">
            <a:off x="767864" y="3649679"/>
            <a:ext cx="959326" cy="101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p:cNvPicPr>
            <a:picLocks noChangeAspect="1" noChangeArrowheads="1"/>
          </p:cNvPicPr>
          <p:nvPr/>
        </p:nvPicPr>
        <p:blipFill>
          <a:blip r:embed="rId8">
            <a:extLst>
              <a:ext uri="{BEBA8EAE-BF5A-486C-A8C5-ECC9F3942E4B}">
                <a14:imgProps xmlns:a14="http://schemas.microsoft.com/office/drawing/2010/main">
                  <a14:imgLayer>
                    <a14:imgEffect>
                      <a14:artisticGlowDiffused/>
                    </a14:imgEffect>
                  </a14:imgLayer>
                </a14:imgProps>
              </a:ext>
              <a:ext uri="{28A0092B-C50C-407E-A947-70E740481C1C}">
                <a14:useLocalDpi xmlns:a14="http://schemas.microsoft.com/office/drawing/2010/main" val="0"/>
              </a:ext>
            </a:extLst>
          </a:blip>
          <a:stretch>
            <a:fillRect/>
          </a:stretch>
        </p:blipFill>
        <p:spPr bwMode="auto">
          <a:xfrm rot="20089245" flipH="1">
            <a:off x="5842830" y="2801524"/>
            <a:ext cx="959326" cy="101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图片 3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522043" y="2943913"/>
            <a:ext cx="5404115" cy="905258"/>
          </a:xfrm>
          <a:prstGeom prst="rect">
            <a:avLst/>
          </a:prstGeom>
        </p:spPr>
      </p:pic>
      <p:sp>
        <p:nvSpPr>
          <p:cNvPr id="16" name="五角星 40"/>
          <p:cNvSpPr/>
          <p:nvPr/>
        </p:nvSpPr>
        <p:spPr>
          <a:xfrm rot="19903756">
            <a:off x="215423" y="2084860"/>
            <a:ext cx="792273" cy="792273"/>
          </a:xfrm>
          <a:prstGeom prst="star5">
            <a:avLst>
              <a:gd name="adj" fmla="val 23926"/>
              <a:gd name="hf" fmla="val 105146"/>
              <a:gd name="vf" fmla="val 110557"/>
            </a:avLst>
          </a:prstGeom>
          <a:blipFill dpi="0" rotWithShape="1">
            <a:blip r:embed="rId10">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五角星 41"/>
          <p:cNvSpPr/>
          <p:nvPr/>
        </p:nvSpPr>
        <p:spPr>
          <a:xfrm rot="21380687">
            <a:off x="519492" y="3420238"/>
            <a:ext cx="458393" cy="458393"/>
          </a:xfrm>
          <a:prstGeom prst="star5">
            <a:avLst>
              <a:gd name="adj" fmla="val 23926"/>
              <a:gd name="hf" fmla="val 105146"/>
              <a:gd name="vf" fmla="val 110557"/>
            </a:avLst>
          </a:prstGeom>
          <a:blipFill dpi="0" rotWithShape="1">
            <a:blip r:embed="rId11">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五角星 42"/>
          <p:cNvSpPr/>
          <p:nvPr/>
        </p:nvSpPr>
        <p:spPr>
          <a:xfrm rot="19938392">
            <a:off x="1939120" y="3358236"/>
            <a:ext cx="364784" cy="364784"/>
          </a:xfrm>
          <a:prstGeom prst="star5">
            <a:avLst>
              <a:gd name="adj" fmla="val 23926"/>
              <a:gd name="hf" fmla="val 105146"/>
              <a:gd name="vf" fmla="val 110557"/>
            </a:avLst>
          </a:prstGeom>
          <a:solidFill>
            <a:srgbClr val="FFFF00"/>
          </a:solid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五角星 43"/>
          <p:cNvSpPr/>
          <p:nvPr/>
        </p:nvSpPr>
        <p:spPr>
          <a:xfrm rot="19938392">
            <a:off x="1274803" y="3007785"/>
            <a:ext cx="364784" cy="364784"/>
          </a:xfrm>
          <a:prstGeom prst="star5">
            <a:avLst>
              <a:gd name="adj" fmla="val 23926"/>
              <a:gd name="hf" fmla="val 105146"/>
              <a:gd name="vf" fmla="val 110557"/>
            </a:avLst>
          </a:prstGeom>
          <a:blipFill dpi="0" rotWithShape="1">
            <a:blip r:embed="rId12">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五角星 44"/>
          <p:cNvSpPr/>
          <p:nvPr/>
        </p:nvSpPr>
        <p:spPr>
          <a:xfrm rot="19967404">
            <a:off x="7012325" y="2459362"/>
            <a:ext cx="458393" cy="458393"/>
          </a:xfrm>
          <a:prstGeom prst="star5">
            <a:avLst>
              <a:gd name="adj" fmla="val 23926"/>
              <a:gd name="hf" fmla="val 105146"/>
              <a:gd name="vf" fmla="val 110557"/>
            </a:avLst>
          </a:prstGeom>
          <a:blipFill dpi="0" rotWithShape="1">
            <a:blip r:embed="rId11">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五角星 45"/>
          <p:cNvSpPr/>
          <p:nvPr/>
        </p:nvSpPr>
        <p:spPr>
          <a:xfrm>
            <a:off x="6744742" y="2992752"/>
            <a:ext cx="253437" cy="253437"/>
          </a:xfrm>
          <a:prstGeom prst="star5">
            <a:avLst>
              <a:gd name="adj" fmla="val 23926"/>
              <a:gd name="hf" fmla="val 105146"/>
              <a:gd name="vf" fmla="val 110557"/>
            </a:avLst>
          </a:prstGeom>
          <a:blipFill dpi="0" rotWithShape="1">
            <a:blip r:embed="rId10">
              <a:extLst>
                <a:ext uri="{28A0092B-C50C-407E-A947-70E740481C1C}">
                  <a14:useLocalDpi xmlns:a14="http://schemas.microsoft.com/office/drawing/2010/main" val="0"/>
                </a:ext>
              </a:extLst>
            </a:blip>
            <a:srcRect/>
            <a:stretch>
              <a:fillRect/>
            </a:stretch>
          </a:blipFill>
          <a:ln w="1905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2" name="Picture 5" descr="C:\Users\Administrator\Desktop\小鸟.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328194" y="1515889"/>
            <a:ext cx="834877" cy="887385"/>
          </a:xfrm>
          <a:prstGeom prst="rect">
            <a:avLst/>
          </a:prstGeom>
          <a:noFill/>
          <a:extLst>
            <a:ext uri="{909E8E84-426E-40DD-AFC4-6F175D3DCCD1}">
              <a14:hiddenFill xmlns:a14="http://schemas.microsoft.com/office/drawing/2010/main">
                <a:solidFill>
                  <a:srgbClr val="FFFFFF"/>
                </a:solidFill>
              </a14:hiddenFill>
            </a:ext>
          </a:extLst>
        </p:spPr>
      </p:pic>
      <p:pic>
        <p:nvPicPr>
          <p:cNvPr id="3" name="yt1s.com - Royalty Free Music for Videos Technology Uplifting Background Positive Upbeat Corporate Inspiring">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4"/>
          <a:stretch>
            <a:fillRect/>
          </a:stretch>
        </p:blipFill>
        <p:spPr>
          <a:xfrm>
            <a:off x="-807249" y="3992563"/>
            <a:ext cx="487363" cy="487363"/>
          </a:xfrm>
          <a:prstGeom prst="rect">
            <a:avLst/>
          </a:prstGeom>
        </p:spPr>
      </p:pic>
    </p:spTree>
    <p:extLst>
      <p:ext uri="{BB962C8B-B14F-4D97-AF65-F5344CB8AC3E}">
        <p14:creationId xmlns:p14="http://schemas.microsoft.com/office/powerpoint/2010/main" val="2276167491"/>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2000" fill="hold"/>
                                            <p:tgtEl>
                                              <p:spTgt spid="12"/>
                                            </p:tgtEl>
                                            <p:attrNameLst>
                                              <p:attrName>ppt_w</p:attrName>
                                            </p:attrNameLst>
                                          </p:cBhvr>
                                          <p:tavLst>
                                            <p:tav tm="0">
                                              <p:val>
                                                <p:strVal val="4/3*#ppt_w"/>
                                              </p:val>
                                            </p:tav>
                                            <p:tav tm="100000">
                                              <p:val>
                                                <p:strVal val="#ppt_w"/>
                                              </p:val>
                                            </p:tav>
                                          </p:tavLst>
                                        </p:anim>
                                        <p:anim calcmode="lin" valueType="num">
                                          <p:cBhvr>
                                            <p:cTn id="8" dur="2000" fill="hold"/>
                                            <p:tgtEl>
                                              <p:spTgt spid="12"/>
                                            </p:tgtEl>
                                            <p:attrNameLst>
                                              <p:attrName>ppt_h</p:attrName>
                                            </p:attrNameLst>
                                          </p:cBhvr>
                                          <p:tavLst>
                                            <p:tav tm="0">
                                              <p:val>
                                                <p:strVal val="4/3*#ppt_h"/>
                                              </p:val>
                                            </p:tav>
                                            <p:tav tm="100000">
                                              <p:val>
                                                <p:strVal val="#ppt_h"/>
                                              </p:val>
                                            </p:tav>
                                          </p:tavLst>
                                        </p:anim>
                                      </p:childTnLst>
                                    </p:cTn>
                                  </p:par>
                                  <p:par>
                                    <p:cTn id="9" presetID="10"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2000"/>
                                            <p:tgtEl>
                                              <p:spTgt spid="12"/>
                                            </p:tgtEl>
                                          </p:cBhvr>
                                        </p:animEffect>
                                      </p:childTnLst>
                                    </p:cTn>
                                  </p:par>
                                  <p:par>
                                    <p:cTn id="12" presetID="53" presetClass="entr" presetSubtype="528" fill="hold" nodeType="withEffect">
                                      <p:stCondLst>
                                        <p:cond delay="1400"/>
                                      </p:stCondLst>
                                      <p:childTnLst>
                                        <p:set>
                                          <p:cBhvr>
                                            <p:cTn id="13" dur="1" fill="hold">
                                              <p:stCondLst>
                                                <p:cond delay="0"/>
                                              </p:stCondLst>
                                            </p:cTn>
                                            <p:tgtEl>
                                              <p:spTgt spid="5"/>
                                            </p:tgtEl>
                                            <p:attrNameLst>
                                              <p:attrName>style.visibility</p:attrName>
                                            </p:attrNameLst>
                                          </p:cBhvr>
                                          <p:to>
                                            <p:strVal val="visible"/>
                                          </p:to>
                                        </p:set>
                                        <p:anim calcmode="lin" valueType="num">
                                          <p:cBhvr>
                                            <p:cTn id="14" dur="3250" fill="hold"/>
                                            <p:tgtEl>
                                              <p:spTgt spid="5"/>
                                            </p:tgtEl>
                                            <p:attrNameLst>
                                              <p:attrName>ppt_w</p:attrName>
                                            </p:attrNameLst>
                                          </p:cBhvr>
                                          <p:tavLst>
                                            <p:tav tm="0">
                                              <p:val>
                                                <p:fltVal val="0"/>
                                              </p:val>
                                            </p:tav>
                                            <p:tav tm="100000">
                                              <p:val>
                                                <p:strVal val="#ppt_w"/>
                                              </p:val>
                                            </p:tav>
                                          </p:tavLst>
                                        </p:anim>
                                        <p:anim calcmode="lin" valueType="num">
                                          <p:cBhvr>
                                            <p:cTn id="15" dur="3250" fill="hold"/>
                                            <p:tgtEl>
                                              <p:spTgt spid="5"/>
                                            </p:tgtEl>
                                            <p:attrNameLst>
                                              <p:attrName>ppt_h</p:attrName>
                                            </p:attrNameLst>
                                          </p:cBhvr>
                                          <p:tavLst>
                                            <p:tav tm="0">
                                              <p:val>
                                                <p:fltVal val="0"/>
                                              </p:val>
                                            </p:tav>
                                            <p:tav tm="100000">
                                              <p:val>
                                                <p:strVal val="#ppt_h"/>
                                              </p:val>
                                            </p:tav>
                                          </p:tavLst>
                                        </p:anim>
                                        <p:animEffect transition="in" filter="fade">
                                          <p:cBhvr>
                                            <p:cTn id="16" dur="3250"/>
                                            <p:tgtEl>
                                              <p:spTgt spid="5"/>
                                            </p:tgtEl>
                                          </p:cBhvr>
                                        </p:animEffect>
                                        <p:anim calcmode="lin" valueType="num">
                                          <p:cBhvr>
                                            <p:cTn id="17" dur="3250" fill="hold"/>
                                            <p:tgtEl>
                                              <p:spTgt spid="5"/>
                                            </p:tgtEl>
                                            <p:attrNameLst>
                                              <p:attrName>ppt_x</p:attrName>
                                            </p:attrNameLst>
                                          </p:cBhvr>
                                          <p:tavLst>
                                            <p:tav tm="0">
                                              <p:val>
                                                <p:fltVal val="0.5"/>
                                              </p:val>
                                            </p:tav>
                                            <p:tav tm="100000">
                                              <p:val>
                                                <p:strVal val="#ppt_x"/>
                                              </p:val>
                                            </p:tav>
                                          </p:tavLst>
                                        </p:anim>
                                        <p:anim calcmode="lin" valueType="num">
                                          <p:cBhvr>
                                            <p:cTn id="18" dur="3250" fill="hold"/>
                                            <p:tgtEl>
                                              <p:spTgt spid="5"/>
                                            </p:tgtEl>
                                            <p:attrNameLst>
                                              <p:attrName>ppt_y</p:attrName>
                                            </p:attrNameLst>
                                          </p:cBhvr>
                                          <p:tavLst>
                                            <p:tav tm="0">
                                              <p:val>
                                                <p:fltVal val="0.5"/>
                                              </p:val>
                                            </p:tav>
                                            <p:tav tm="100000">
                                              <p:val>
                                                <p:strVal val="#ppt_y"/>
                                              </p:val>
                                            </p:tav>
                                          </p:tavLst>
                                        </p:anim>
                                      </p:childTnLst>
                                    </p:cTn>
                                  </p:par>
                                  <p:par>
                                    <p:cTn id="19" presetID="0" presetClass="path" presetSubtype="0" accel="50000" decel="50000" fill="hold" nodeType="withEffect">
                                      <p:stCondLst>
                                        <p:cond delay="0"/>
                                      </p:stCondLst>
                                      <p:childTnLst>
                                        <p:animMotion origin="layout" path="M 1.94444E-6 -4.93827E-7 C 0.04479 -0.0216 0.08246 -0.08704 0.13055 -0.10772 C 0.17951 -0.12778 0.22535 -0.12562 0.29219 -0.12346 C 0.35937 -0.1213 0.45139 -0.08611 0.53246 -0.09506 C 0.61389 -0.10401 0.71076 -0.12685 0.77899 -0.17716 C 0.84722 -0.22747 0.89253 -0.29475 0.94219 -0.3963 C 0.99184 -0.49784 1.04861 -0.70525 1.07656 -0.78642 " pathEditMode="relative" rAng="0" ptsTypes="aaaaaaa">
                                          <p:cBhvr>
                                            <p:cTn id="20" dur="4500" fill="hold"/>
                                            <p:tgtEl>
                                              <p:spTgt spid="9"/>
                                            </p:tgtEl>
                                            <p:attrNameLst>
                                              <p:attrName>ppt_x</p:attrName>
                                              <p:attrName>ppt_y</p:attrName>
                                            </p:attrNameLst>
                                          </p:cBhvr>
                                          <p:rCtr x="53819" y="-39321"/>
                                        </p:animMotion>
                                      </p:childTnLst>
                                    </p:cTn>
                                  </p:par>
                                  <p:par>
                                    <p:cTn id="21" presetID="0" presetClass="path" presetSubtype="0" accel="50000" decel="50000" fill="hold" nodeType="withEffect">
                                      <p:stCondLst>
                                        <p:cond delay="750"/>
                                      </p:stCondLst>
                                      <p:childTnLst>
                                        <p:animMotion origin="layout" path="M -0.00017 2.59259E-6 C -0.02673 -0.01605 -0.10139 -0.0784 -0.15885 -0.0963 C -0.21632 -0.1142 -0.27083 -0.10926 -0.34375 -0.10741 C -0.41684 -0.10556 -0.51319 -0.11389 -0.59635 -0.08519 C -0.67934 -0.05648 -0.73211 0.04074 -0.84323 0.06543 C -0.95434 0.09012 -1.17534 0.06358 -1.26267 0.06296 " pathEditMode="relative" rAng="0" ptsTypes="aaaaaa">
                                          <p:cBhvr>
                                            <p:cTn id="22" dur="4900" fill="hold"/>
                                            <p:tgtEl>
                                              <p:spTgt spid="11"/>
                                            </p:tgtEl>
                                            <p:attrNameLst>
                                              <p:attrName>ppt_x</p:attrName>
                                              <p:attrName>ppt_y</p:attrName>
                                            </p:attrNameLst>
                                          </p:cBhvr>
                                          <p:rCtr x="-63125" y="-1204"/>
                                        </p:animMotion>
                                      </p:childTnLst>
                                    </p:cTn>
                                  </p:par>
                                  <p:par>
                                    <p:cTn id="23" presetID="0" presetClass="path" presetSubtype="0" accel="50000" decel="50000" fill="hold" nodeType="withEffect">
                                      <p:stCondLst>
                                        <p:cond delay="2250"/>
                                      </p:stCondLst>
                                      <p:childTnLst>
                                        <p:animMotion origin="layout" path="M 3.33333E-6 4.81481E-6 C -0.02066 -0.00093 -0.08525 -0.00031 -0.12361 -0.00463 C -0.16198 -0.00896 -0.16268 0.02283 -0.23073 -0.02624 C -0.29879 -0.07531 -0.4375 -0.19538 -0.53229 -0.29908 C -0.62726 -0.40278 -0.72934 -0.52717 -0.80104 -0.64908 C -0.87275 -0.77099 -0.92882 -0.95124 -0.9625 -1.03056 " pathEditMode="relative" rAng="0" ptsTypes="aaaaaa">
                                          <p:cBhvr>
                                            <p:cTn id="24" dur="5000" fill="hold"/>
                                            <p:tgtEl>
                                              <p:spTgt spid="10"/>
                                            </p:tgtEl>
                                            <p:attrNameLst>
                                              <p:attrName>ppt_x</p:attrName>
                                              <p:attrName>ppt_y</p:attrName>
                                            </p:attrNameLst>
                                          </p:cBhvr>
                                          <p:rCtr x="-48125" y="-50401"/>
                                        </p:animMotion>
                                      </p:childTnLst>
                                    </p:cTn>
                                  </p:par>
                                  <p:par>
                                    <p:cTn id="25" presetID="23" presetClass="entr" presetSubtype="36" fill="hold" grpId="0" nodeType="withEffect">
                                      <p:stCondLst>
                                        <p:cond delay="4700"/>
                                      </p:stCondLst>
                                      <p:iterate type="lt">
                                        <p:tmPct val="10000"/>
                                      </p:iterate>
                                      <p:childTnLst>
                                        <p:set>
                                          <p:cBhvr>
                                            <p:cTn id="26" dur="1" fill="hold">
                                              <p:stCondLst>
                                                <p:cond delay="0"/>
                                              </p:stCondLst>
                                            </p:cTn>
                                            <p:tgtEl>
                                              <p:spTgt spid="7"/>
                                            </p:tgtEl>
                                            <p:attrNameLst>
                                              <p:attrName>style.visibility</p:attrName>
                                            </p:attrNameLst>
                                          </p:cBhvr>
                                          <p:to>
                                            <p:strVal val="visible"/>
                                          </p:to>
                                        </p:set>
                                        <p:anim calcmode="lin" valueType="num">
                                          <p:cBhvr>
                                            <p:cTn id="27" dur="750" fill="hold"/>
                                            <p:tgtEl>
                                              <p:spTgt spid="7"/>
                                            </p:tgtEl>
                                            <p:attrNameLst>
                                              <p:attrName>ppt_w</p:attrName>
                                            </p:attrNameLst>
                                          </p:cBhvr>
                                          <p:tavLst>
                                            <p:tav tm="0">
                                              <p:val>
                                                <p:strVal val="(6*min(max(#ppt_w*#ppt_h,.3),1)-7.4)/-.7*#ppt_w"/>
                                              </p:val>
                                            </p:tav>
                                            <p:tav tm="100000">
                                              <p:val>
                                                <p:strVal val="#ppt_w"/>
                                              </p:val>
                                            </p:tav>
                                          </p:tavLst>
                                        </p:anim>
                                        <p:anim calcmode="lin" valueType="num">
                                          <p:cBhvr>
                                            <p:cTn id="28" dur="750" fill="hold"/>
                                            <p:tgtEl>
                                              <p:spTgt spid="7"/>
                                            </p:tgtEl>
                                            <p:attrNameLst>
                                              <p:attrName>ppt_h</p:attrName>
                                            </p:attrNameLst>
                                          </p:cBhvr>
                                          <p:tavLst>
                                            <p:tav tm="0">
                                              <p:val>
                                                <p:strVal val="(6*min(max(#ppt_w*#ppt_h,.3),1)-7.4)/-.7*#ppt_h"/>
                                              </p:val>
                                            </p:tav>
                                            <p:tav tm="100000">
                                              <p:val>
                                                <p:strVal val="#ppt_h"/>
                                              </p:val>
                                            </p:tav>
                                          </p:tavLst>
                                        </p:anim>
                                        <p:anim calcmode="lin" valueType="num">
                                          <p:cBhvr>
                                            <p:cTn id="29" dur="750" fill="hold"/>
                                            <p:tgtEl>
                                              <p:spTgt spid="7"/>
                                            </p:tgtEl>
                                            <p:attrNameLst>
                                              <p:attrName>ppt_x</p:attrName>
                                            </p:attrNameLst>
                                          </p:cBhvr>
                                          <p:tavLst>
                                            <p:tav tm="0">
                                              <p:val>
                                                <p:fltVal val="0.5"/>
                                              </p:val>
                                            </p:tav>
                                            <p:tav tm="100000">
                                              <p:val>
                                                <p:strVal val="#ppt_x"/>
                                              </p:val>
                                            </p:tav>
                                          </p:tavLst>
                                        </p:anim>
                                        <p:anim calcmode="lin" valueType="num">
                                          <p:cBhvr>
                                            <p:cTn id="30" dur="750" fill="hold"/>
                                            <p:tgtEl>
                                              <p:spTgt spid="7"/>
                                            </p:tgtEl>
                                            <p:attrNameLst>
                                              <p:attrName>ppt_y</p:attrName>
                                            </p:attrNameLst>
                                          </p:cBhvr>
                                          <p:tavLst>
                                            <p:tav tm="0">
                                              <p:val>
                                                <p:strVal val="1+(6*min(max(#ppt_w*#ppt_h,.3),1)-7.4)/-.7*#ppt_h/2"/>
                                              </p:val>
                                            </p:tav>
                                            <p:tav tm="100000">
                                              <p:val>
                                                <p:strVal val="#ppt_y"/>
                                              </p:val>
                                            </p:tav>
                                          </p:tavLst>
                                        </p:anim>
                                      </p:childTnLst>
                                    </p:cTn>
                                  </p:par>
                                  <p:par>
                                    <p:cTn id="31" presetID="42" presetClass="entr" presetSubtype="0" fill="hold" nodeType="withEffect">
                                      <p:stCondLst>
                                        <p:cond delay="880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1000"/>
                                            <p:tgtEl>
                                              <p:spTgt spid="13"/>
                                            </p:tgtEl>
                                          </p:cBhvr>
                                        </p:animEffect>
                                        <p:anim calcmode="lin" valueType="num">
                                          <p:cBhvr>
                                            <p:cTn id="34" dur="1000" fill="hold"/>
                                            <p:tgtEl>
                                              <p:spTgt spid="13"/>
                                            </p:tgtEl>
                                            <p:attrNameLst>
                                              <p:attrName>ppt_x</p:attrName>
                                            </p:attrNameLst>
                                          </p:cBhvr>
                                          <p:tavLst>
                                            <p:tav tm="0">
                                              <p:val>
                                                <p:strVal val="#ppt_x"/>
                                              </p:val>
                                            </p:tav>
                                            <p:tav tm="100000">
                                              <p:val>
                                                <p:strVal val="#ppt_x"/>
                                              </p:val>
                                            </p:tav>
                                          </p:tavLst>
                                        </p:anim>
                                        <p:anim calcmode="lin" valueType="num">
                                          <p:cBhvr>
                                            <p:cTn id="35" dur="1000" fill="hold"/>
                                            <p:tgtEl>
                                              <p:spTgt spid="13"/>
                                            </p:tgtEl>
                                            <p:attrNameLst>
                                              <p:attrName>ppt_y</p:attrName>
                                            </p:attrNameLst>
                                          </p:cBhvr>
                                          <p:tavLst>
                                            <p:tav tm="0">
                                              <p:val>
                                                <p:strVal val="#ppt_y+.1"/>
                                              </p:val>
                                            </p:tav>
                                            <p:tav tm="100000">
                                              <p:val>
                                                <p:strVal val="#ppt_y"/>
                                              </p:val>
                                            </p:tav>
                                          </p:tavLst>
                                        </p:anim>
                                      </p:childTnLst>
                                    </p:cTn>
                                  </p:par>
                                  <p:par>
                                    <p:cTn id="36" presetID="0" presetClass="path" presetSubtype="0" accel="50000" decel="50000" fill="hold" nodeType="withEffect">
                                      <p:stCondLst>
                                        <p:cond delay="9800"/>
                                      </p:stCondLst>
                                      <p:childTnLst>
                                        <p:animMotion origin="layout" path="M -8.33333E-7 -4.19753E-6 C 0.0191 -0.00092 0.03837 0.00154 0.05729 -0.0037 C 0.0599 -0.00432 0.06198 -0.00833 0.06459 -0.00926 C 0.07118 -0.01142 0.07778 -0.01173 0.08438 -0.01296 C 0.10538 -0.02222 0.1257 -0.03518 0.14688 -0.04259 C 0.15452 -0.04846 0.16163 -0.05185 0.16875 -0.05926 C 0.17222 -0.06296 0.17917 -0.07037 0.17917 -0.07037 C 0.18195 -0.10895 0.18941 -0.11636 0.20417 -0.14259 C 0.21702 -0.16543 0.23212 -0.18271 0.24584 -0.2037 C 0.25278 -0.21451 0.26163 -0.22099 0.26875 -0.23148 C 0.27934 -0.24722 0.29358 -0.26204 0.30729 -0.26667 C 0.32031 -0.28055 0.33386 -0.29413 0.34792 -0.3037 C 0.35382 -0.30802 0.35643 -0.31265 0.3625 -0.31512 C 0.38212 -0.33858 0.40886 -0.35988 0.43229 -0.36667 C 0.4382 -0.37222 0.4434 -0.37438 0.45 -0.37623 C 0.46788 -0.38796 0.4875 -0.3963 0.50625 -0.40185 C 0.51997 -0.4142 0.53594 -0.41759 0.55104 -0.42253 C 0.56077 -0.43086 0.57205 -0.43333 0.58229 -0.44074 C 0.59254 -0.44784 0.60174 -0.46111 0.6125 -0.46481 C 0.62327 -0.47623 0.6408 -0.49815 0.64896 -0.51667 C 0.65399 -0.52809 0.65886 -0.53981 0.66459 -0.55 C 0.66684 -0.56234 0.66389 -0.54907 0.66875 -0.56111 C 0.67379 -0.57376 0.67899 -0.6037 0.68542 -0.61111 C 0.6875 -0.62037 0.6882 -0.62438 0.69271 -0.62963 C 0.69757 -0.65586 0.71511 -0.68518 0.72604 -0.70185 C 0.73195 -0.7108 0.73403 -0.71883 0.74167 -0.72407 C 0.75104 -0.74599 0.73872 -0.72037 0.74896 -0.73333 C 0.75035 -0.73518 0.7507 -0.73858 0.75209 -0.74074 C 0.75486 -0.74537 0.75868 -0.74784 0.76146 -0.75185 C 0.76771 -0.76142 0.77344 -0.77284 0.78021 -0.78148 C 0.78715 -0.79012 0.79011 -0.78951 0.79688 -0.7963 C 0.80278 -0.80216 0.80834 -0.80926 0.81459 -0.81481 C 0.81684 -0.82099 0.82292 -0.83148 0.82292 -0.83148 C 0.82639 -0.85 0.8316 -0.84753 0.83542 -0.86111 " pathEditMode="relative" ptsTypes="fffffffffffffffffffffffffffffffffA">
                                          <p:cBhvr>
                                            <p:cTn id="37" dur="5750" fill="hold"/>
                                            <p:tgtEl>
                                              <p:spTgt spid="13"/>
                                            </p:tgtEl>
                                            <p:attrNameLst>
                                              <p:attrName>ppt_x</p:attrName>
                                              <p:attrName>ppt_y</p:attrName>
                                            </p:attrNameLst>
                                          </p:cBhvr>
                                        </p:animMotion>
                                      </p:childTnLst>
                                    </p:cTn>
                                  </p:par>
                                  <p:par>
                                    <p:cTn id="38" presetID="42" presetClass="entr" presetSubtype="0" fill="hold" nodeType="withEffect">
                                      <p:stCondLst>
                                        <p:cond delay="1560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16600"/>
                                </p:stCondLst>
                                <p:childTnLst>
                                  <p:par>
                                    <p:cTn id="44" presetID="22" presetClass="entr" presetSubtype="8" fill="hold"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wipe(left)">
                                          <p:cBhvr>
                                            <p:cTn id="46" dur="500"/>
                                            <p:tgtEl>
                                              <p:spTgt spid="15"/>
                                            </p:tgtEl>
                                          </p:cBhvr>
                                        </p:animEffect>
                                      </p:childTnLst>
                                    </p:cTn>
                                  </p:par>
                                </p:childTnLst>
                              </p:cTn>
                            </p:par>
                            <p:par>
                              <p:cTn id="47" fill="hold">
                                <p:stCondLst>
                                  <p:cond delay="17100"/>
                                </p:stCondLst>
                                <p:childTnLst>
                                  <p:par>
                                    <p:cTn id="48" presetID="2" presetClass="entr" presetSubtype="1" fill="hold" grpId="0" nodeType="afterEffect" p14:presetBounceEnd="50000">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14:bounceEnd="50000">
                                          <p:cBhvr additive="base">
                                            <p:cTn id="50" dur="500" fill="hold"/>
                                            <p:tgtEl>
                                              <p:spTgt spid="16"/>
                                            </p:tgtEl>
                                            <p:attrNameLst>
                                              <p:attrName>ppt_x</p:attrName>
                                            </p:attrNameLst>
                                          </p:cBhvr>
                                          <p:tavLst>
                                            <p:tav tm="0">
                                              <p:val>
                                                <p:strVal val="#ppt_x"/>
                                              </p:val>
                                            </p:tav>
                                            <p:tav tm="100000">
                                              <p:val>
                                                <p:strVal val="#ppt_x"/>
                                              </p:val>
                                            </p:tav>
                                          </p:tavLst>
                                        </p:anim>
                                        <p:anim calcmode="lin" valueType="num" p14:bounceEnd="50000">
                                          <p:cBhvr additive="base">
                                            <p:cTn id="51" dur="500" fill="hold"/>
                                            <p:tgtEl>
                                              <p:spTgt spid="16"/>
                                            </p:tgtEl>
                                            <p:attrNameLst>
                                              <p:attrName>ppt_y</p:attrName>
                                            </p:attrNameLst>
                                          </p:cBhvr>
                                          <p:tavLst>
                                            <p:tav tm="0">
                                              <p:val>
                                                <p:strVal val="0-#ppt_h/2"/>
                                              </p:val>
                                            </p:tav>
                                            <p:tav tm="100000">
                                              <p:val>
                                                <p:strVal val="#ppt_y"/>
                                              </p:val>
                                            </p:tav>
                                          </p:tavLst>
                                        </p:anim>
                                      </p:childTnLst>
                                    </p:cTn>
                                  </p:par>
                                  <p:par>
                                    <p:cTn id="52" presetID="2" presetClass="entr" presetSubtype="1" fill="hold" grpId="0" nodeType="withEffect" p14:presetBounceEnd="50000">
                                      <p:stCondLst>
                                        <p:cond delay="250"/>
                                      </p:stCondLst>
                                      <p:childTnLst>
                                        <p:set>
                                          <p:cBhvr>
                                            <p:cTn id="53" dur="1" fill="hold">
                                              <p:stCondLst>
                                                <p:cond delay="0"/>
                                              </p:stCondLst>
                                            </p:cTn>
                                            <p:tgtEl>
                                              <p:spTgt spid="17"/>
                                            </p:tgtEl>
                                            <p:attrNameLst>
                                              <p:attrName>style.visibility</p:attrName>
                                            </p:attrNameLst>
                                          </p:cBhvr>
                                          <p:to>
                                            <p:strVal val="visible"/>
                                          </p:to>
                                        </p:set>
                                        <p:anim calcmode="lin" valueType="num" p14:bounceEnd="50000">
                                          <p:cBhvr additive="base">
                                            <p:cTn id="54" dur="500" fill="hold"/>
                                            <p:tgtEl>
                                              <p:spTgt spid="17"/>
                                            </p:tgtEl>
                                            <p:attrNameLst>
                                              <p:attrName>ppt_x</p:attrName>
                                            </p:attrNameLst>
                                          </p:cBhvr>
                                          <p:tavLst>
                                            <p:tav tm="0">
                                              <p:val>
                                                <p:strVal val="#ppt_x"/>
                                              </p:val>
                                            </p:tav>
                                            <p:tav tm="100000">
                                              <p:val>
                                                <p:strVal val="#ppt_x"/>
                                              </p:val>
                                            </p:tav>
                                          </p:tavLst>
                                        </p:anim>
                                        <p:anim calcmode="lin" valueType="num" p14:bounceEnd="50000">
                                          <p:cBhvr additive="base">
                                            <p:cTn id="55" dur="500" fill="hold"/>
                                            <p:tgtEl>
                                              <p:spTgt spid="17"/>
                                            </p:tgtEl>
                                            <p:attrNameLst>
                                              <p:attrName>ppt_y</p:attrName>
                                            </p:attrNameLst>
                                          </p:cBhvr>
                                          <p:tavLst>
                                            <p:tav tm="0">
                                              <p:val>
                                                <p:strVal val="0-#ppt_h/2"/>
                                              </p:val>
                                            </p:tav>
                                            <p:tav tm="100000">
                                              <p:val>
                                                <p:strVal val="#ppt_y"/>
                                              </p:val>
                                            </p:tav>
                                          </p:tavLst>
                                        </p:anim>
                                      </p:childTnLst>
                                    </p:cTn>
                                  </p:par>
                                  <p:par>
                                    <p:cTn id="56" presetID="2" presetClass="entr" presetSubtype="1" fill="hold" grpId="0" nodeType="withEffect" p14:presetBounceEnd="50000">
                                      <p:stCondLst>
                                        <p:cond delay="500"/>
                                      </p:stCondLst>
                                      <p:childTnLst>
                                        <p:set>
                                          <p:cBhvr>
                                            <p:cTn id="57" dur="1" fill="hold">
                                              <p:stCondLst>
                                                <p:cond delay="0"/>
                                              </p:stCondLst>
                                            </p:cTn>
                                            <p:tgtEl>
                                              <p:spTgt spid="18"/>
                                            </p:tgtEl>
                                            <p:attrNameLst>
                                              <p:attrName>style.visibility</p:attrName>
                                            </p:attrNameLst>
                                          </p:cBhvr>
                                          <p:to>
                                            <p:strVal val="visible"/>
                                          </p:to>
                                        </p:set>
                                        <p:anim calcmode="lin" valueType="num" p14:bounceEnd="50000">
                                          <p:cBhvr additive="base">
                                            <p:cTn id="58" dur="500" fill="hold"/>
                                            <p:tgtEl>
                                              <p:spTgt spid="18"/>
                                            </p:tgtEl>
                                            <p:attrNameLst>
                                              <p:attrName>ppt_x</p:attrName>
                                            </p:attrNameLst>
                                          </p:cBhvr>
                                          <p:tavLst>
                                            <p:tav tm="0">
                                              <p:val>
                                                <p:strVal val="#ppt_x"/>
                                              </p:val>
                                            </p:tav>
                                            <p:tav tm="100000">
                                              <p:val>
                                                <p:strVal val="#ppt_x"/>
                                              </p:val>
                                            </p:tav>
                                          </p:tavLst>
                                        </p:anim>
                                        <p:anim calcmode="lin" valueType="num" p14:bounceEnd="50000">
                                          <p:cBhvr additive="base">
                                            <p:cTn id="59" dur="500" fill="hold"/>
                                            <p:tgtEl>
                                              <p:spTgt spid="18"/>
                                            </p:tgtEl>
                                            <p:attrNameLst>
                                              <p:attrName>ppt_y</p:attrName>
                                            </p:attrNameLst>
                                          </p:cBhvr>
                                          <p:tavLst>
                                            <p:tav tm="0">
                                              <p:val>
                                                <p:strVal val="0-#ppt_h/2"/>
                                              </p:val>
                                            </p:tav>
                                            <p:tav tm="100000">
                                              <p:val>
                                                <p:strVal val="#ppt_y"/>
                                              </p:val>
                                            </p:tav>
                                          </p:tavLst>
                                        </p:anim>
                                      </p:childTnLst>
                                    </p:cTn>
                                  </p:par>
                                  <p:par>
                                    <p:cTn id="60" presetID="2" presetClass="entr" presetSubtype="1" fill="hold" grpId="0" nodeType="withEffect" p14:presetBounceEnd="50000">
                                      <p:stCondLst>
                                        <p:cond delay="0"/>
                                      </p:stCondLst>
                                      <p:childTnLst>
                                        <p:set>
                                          <p:cBhvr>
                                            <p:cTn id="61" dur="1" fill="hold">
                                              <p:stCondLst>
                                                <p:cond delay="0"/>
                                              </p:stCondLst>
                                            </p:cTn>
                                            <p:tgtEl>
                                              <p:spTgt spid="19"/>
                                            </p:tgtEl>
                                            <p:attrNameLst>
                                              <p:attrName>style.visibility</p:attrName>
                                            </p:attrNameLst>
                                          </p:cBhvr>
                                          <p:to>
                                            <p:strVal val="visible"/>
                                          </p:to>
                                        </p:set>
                                        <p:anim calcmode="lin" valueType="num" p14:bounceEnd="50000">
                                          <p:cBhvr additive="base">
                                            <p:cTn id="62" dur="750" fill="hold"/>
                                            <p:tgtEl>
                                              <p:spTgt spid="19"/>
                                            </p:tgtEl>
                                            <p:attrNameLst>
                                              <p:attrName>ppt_x</p:attrName>
                                            </p:attrNameLst>
                                          </p:cBhvr>
                                          <p:tavLst>
                                            <p:tav tm="0">
                                              <p:val>
                                                <p:strVal val="#ppt_x"/>
                                              </p:val>
                                            </p:tav>
                                            <p:tav tm="100000">
                                              <p:val>
                                                <p:strVal val="#ppt_x"/>
                                              </p:val>
                                            </p:tav>
                                          </p:tavLst>
                                        </p:anim>
                                        <p:anim calcmode="lin" valueType="num" p14:bounceEnd="50000">
                                          <p:cBhvr additive="base">
                                            <p:cTn id="63" dur="750" fill="hold"/>
                                            <p:tgtEl>
                                              <p:spTgt spid="19"/>
                                            </p:tgtEl>
                                            <p:attrNameLst>
                                              <p:attrName>ppt_y</p:attrName>
                                            </p:attrNameLst>
                                          </p:cBhvr>
                                          <p:tavLst>
                                            <p:tav tm="0">
                                              <p:val>
                                                <p:strVal val="0-#ppt_h/2"/>
                                              </p:val>
                                            </p:tav>
                                            <p:tav tm="100000">
                                              <p:val>
                                                <p:strVal val="#ppt_y"/>
                                              </p:val>
                                            </p:tav>
                                          </p:tavLst>
                                        </p:anim>
                                      </p:childTnLst>
                                    </p:cTn>
                                  </p:par>
                                  <p:par>
                                    <p:cTn id="64" presetID="2" presetClass="entr" presetSubtype="1" fill="hold" grpId="0" nodeType="withEffect" p14:presetBounceEnd="50000">
                                      <p:stCondLst>
                                        <p:cond delay="0"/>
                                      </p:stCondLst>
                                      <p:childTnLst>
                                        <p:set>
                                          <p:cBhvr>
                                            <p:cTn id="65" dur="1" fill="hold">
                                              <p:stCondLst>
                                                <p:cond delay="0"/>
                                              </p:stCondLst>
                                            </p:cTn>
                                            <p:tgtEl>
                                              <p:spTgt spid="20"/>
                                            </p:tgtEl>
                                            <p:attrNameLst>
                                              <p:attrName>style.visibility</p:attrName>
                                            </p:attrNameLst>
                                          </p:cBhvr>
                                          <p:to>
                                            <p:strVal val="visible"/>
                                          </p:to>
                                        </p:set>
                                        <p:anim calcmode="lin" valueType="num" p14:bounceEnd="50000">
                                          <p:cBhvr additive="base">
                                            <p:cTn id="66" dur="500" fill="hold"/>
                                            <p:tgtEl>
                                              <p:spTgt spid="20"/>
                                            </p:tgtEl>
                                            <p:attrNameLst>
                                              <p:attrName>ppt_x</p:attrName>
                                            </p:attrNameLst>
                                          </p:cBhvr>
                                          <p:tavLst>
                                            <p:tav tm="0">
                                              <p:val>
                                                <p:strVal val="#ppt_x"/>
                                              </p:val>
                                            </p:tav>
                                            <p:tav tm="100000">
                                              <p:val>
                                                <p:strVal val="#ppt_x"/>
                                              </p:val>
                                            </p:tav>
                                          </p:tavLst>
                                        </p:anim>
                                        <p:anim calcmode="lin" valueType="num" p14:bounceEnd="50000">
                                          <p:cBhvr additive="base">
                                            <p:cTn id="67" dur="500" fill="hold"/>
                                            <p:tgtEl>
                                              <p:spTgt spid="20"/>
                                            </p:tgtEl>
                                            <p:attrNameLst>
                                              <p:attrName>ppt_y</p:attrName>
                                            </p:attrNameLst>
                                          </p:cBhvr>
                                          <p:tavLst>
                                            <p:tav tm="0">
                                              <p:val>
                                                <p:strVal val="0-#ppt_h/2"/>
                                              </p:val>
                                            </p:tav>
                                            <p:tav tm="100000">
                                              <p:val>
                                                <p:strVal val="#ppt_y"/>
                                              </p:val>
                                            </p:tav>
                                          </p:tavLst>
                                        </p:anim>
                                      </p:childTnLst>
                                    </p:cTn>
                                  </p:par>
                                  <p:par>
                                    <p:cTn id="68" presetID="2" presetClass="entr" presetSubtype="1" fill="hold" grpId="0" nodeType="withEffect" p14:presetBounceEnd="50000">
                                      <p:stCondLst>
                                        <p:cond delay="250"/>
                                      </p:stCondLst>
                                      <p:childTnLst>
                                        <p:set>
                                          <p:cBhvr>
                                            <p:cTn id="69" dur="1" fill="hold">
                                              <p:stCondLst>
                                                <p:cond delay="0"/>
                                              </p:stCondLst>
                                            </p:cTn>
                                            <p:tgtEl>
                                              <p:spTgt spid="21"/>
                                            </p:tgtEl>
                                            <p:attrNameLst>
                                              <p:attrName>style.visibility</p:attrName>
                                            </p:attrNameLst>
                                          </p:cBhvr>
                                          <p:to>
                                            <p:strVal val="visible"/>
                                          </p:to>
                                        </p:set>
                                        <p:anim calcmode="lin" valueType="num" p14:bounceEnd="50000">
                                          <p:cBhvr additive="base">
                                            <p:cTn id="70" dur="750" fill="hold"/>
                                            <p:tgtEl>
                                              <p:spTgt spid="21"/>
                                            </p:tgtEl>
                                            <p:attrNameLst>
                                              <p:attrName>ppt_x</p:attrName>
                                            </p:attrNameLst>
                                          </p:cBhvr>
                                          <p:tavLst>
                                            <p:tav tm="0">
                                              <p:val>
                                                <p:strVal val="#ppt_x"/>
                                              </p:val>
                                            </p:tav>
                                            <p:tav tm="100000">
                                              <p:val>
                                                <p:strVal val="#ppt_x"/>
                                              </p:val>
                                            </p:tav>
                                          </p:tavLst>
                                        </p:anim>
                                        <p:anim calcmode="lin" valueType="num" p14:bounceEnd="50000">
                                          <p:cBhvr additive="base">
                                            <p:cTn id="71" dur="750" fill="hold"/>
                                            <p:tgtEl>
                                              <p:spTgt spid="21"/>
                                            </p:tgtEl>
                                            <p:attrNameLst>
                                              <p:attrName>ppt_y</p:attrName>
                                            </p:attrNameLst>
                                          </p:cBhvr>
                                          <p:tavLst>
                                            <p:tav tm="0">
                                              <p:val>
                                                <p:strVal val="0-#ppt_h/2"/>
                                              </p:val>
                                            </p:tav>
                                            <p:tav tm="100000">
                                              <p:val>
                                                <p:strVal val="#ppt_y"/>
                                              </p:val>
                                            </p:tav>
                                          </p:tavLst>
                                        </p:anim>
                                      </p:childTnLst>
                                    </p:cTn>
                                  </p:par>
                                </p:childTnLst>
                              </p:cTn>
                            </p:par>
                            <p:par>
                              <p:cTn id="72" fill="hold">
                                <p:stCondLst>
                                  <p:cond delay="18100"/>
                                </p:stCondLst>
                                <p:childTnLst>
                                  <p:par>
                                    <p:cTn id="73" presetID="2" presetClass="entr" presetSubtype="2"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 calcmode="lin" valueType="num">
                                          <p:cBhvr additive="base">
                                            <p:cTn id="75" dur="500" fill="hold"/>
                                            <p:tgtEl>
                                              <p:spTgt spid="22"/>
                                            </p:tgtEl>
                                            <p:attrNameLst>
                                              <p:attrName>ppt_x</p:attrName>
                                            </p:attrNameLst>
                                          </p:cBhvr>
                                          <p:tavLst>
                                            <p:tav tm="0">
                                              <p:val>
                                                <p:strVal val="1+#ppt_w/2"/>
                                              </p:val>
                                            </p:tav>
                                            <p:tav tm="100000">
                                              <p:val>
                                                <p:strVal val="#ppt_x"/>
                                              </p:val>
                                            </p:tav>
                                          </p:tavLst>
                                        </p:anim>
                                        <p:anim calcmode="lin" valueType="num">
                                          <p:cBhvr additive="base">
                                            <p:cTn id="76" dur="500" fill="hold"/>
                                            <p:tgtEl>
                                              <p:spTgt spid="22"/>
                                            </p:tgtEl>
                                            <p:attrNameLst>
                                              <p:attrName>ppt_y</p:attrName>
                                            </p:attrNameLst>
                                          </p:cBhvr>
                                          <p:tavLst>
                                            <p:tav tm="0">
                                              <p:val>
                                                <p:strVal val="#ppt_y"/>
                                              </p:val>
                                            </p:tav>
                                            <p:tav tm="100000">
                                              <p:val>
                                                <p:strVal val="#ppt_y"/>
                                              </p:val>
                                            </p:tav>
                                          </p:tavLst>
                                        </p:anim>
                                      </p:childTnLst>
                                    </p:cTn>
                                  </p:par>
                                  <p:par>
                                    <p:cTn id="77" presetID="0" presetClass="path" presetSubtype="0" accel="50000" decel="50000" fill="hold" nodeType="withEffect">
                                      <p:stCondLst>
                                        <p:cond delay="500"/>
                                      </p:stCondLst>
                                      <p:childTnLst>
                                        <p:animMotion origin="layout" path="M 1.38889E-6 -4.19753E-6 C -0.01233 0.00155 -0.02309 0.00741 -0.03542 0.00926 C -0.04809 0.01544 -0.05972 0.01698 -0.07292 0.01852 C -0.18837 0.01574 -0.19063 0.03303 -0.25625 0.00371 C -0.26302 -0.00432 -0.26458 -0.01111 -0.27083 -0.02222 C -0.28073 -0.03981 -0.29132 -0.05864 -0.30521 -0.06481 C -0.34097 -0.10709 -0.42309 -0.09012 -0.44896 -0.09074 C -0.45955 -0.09537 -0.47049 -0.09722 -0.48125 -0.10185 C -0.48802 -0.10493 -0.4941 -0.10895 -0.50104 -0.11111 C -0.51059 -0.1179 -0.52118 -0.12469 -0.53125 -0.12777 C -0.54705 -0.14197 -0.5632 -0.15308 -0.58021 -0.16142 C -0.58629 -0.16388 -0.59132 -0.17006 -0.59688 -0.17407 C -0.6099 -0.18395 -0.62552 -0.19043 -0.63958 -0.19444 C -0.67188 -0.19321 -0.70313 -0.19074 -0.73542 -0.19259 C -0.74983 -0.20123 -0.76441 -0.20833 -0.77813 -0.22037 C -0.7842 -0.22592 -0.79028 -0.23209 -0.79705 -0.23518 C -0.81007 -0.24907 -0.79462 -0.23395 -0.80729 -0.24259 C -0.81302 -0.24629 -0.8184 -0.25308 -0.82413 -0.2574 C -0.83004 -0.26203 -0.82622 -0.25648 -0.83125 -0.26111 C -0.84097 -0.26975 -0.85104 -0.27808 -0.86146 -0.28333 C -0.87083 -0.29475 -0.88108 -0.30555 -0.89184 -0.31296 C -0.89965 -0.32716 -0.91215 -0.33456 -0.91875 -0.35185 C -0.92014 -0.35555 -0.92205 -0.35895 -0.92292 -0.36327 C -0.92361 -0.36605 -0.92396 -0.36944 -0.925 -0.37222 C -0.92761 -0.37963 -0.9316 -0.38518 -0.93438 -0.39228 C -0.94045 -0.40864 -0.94549 -0.4179 -0.95313 -0.43148 " pathEditMode="relative" rAng="0" ptsTypes="AAAAAAAAAAAAAAAAAAAAAAAAAA">
                                          <p:cBhvr>
                                            <p:cTn id="78" dur="6500" fill="hold"/>
                                            <p:tgtEl>
                                              <p:spTgt spid="22"/>
                                            </p:tgtEl>
                                            <p:attrNameLst>
                                              <p:attrName>ppt_x</p:attrName>
                                              <p:attrName>ppt_y</p:attrName>
                                            </p:attrNameLst>
                                          </p:cBhvr>
                                          <p:rCtr x="-47656" y="-20525"/>
                                        </p:animMotion>
                                      </p:childTnLst>
                                    </p:cTn>
                                  </p:par>
                                  <p:par>
                                    <p:cTn id="79" presetID="8" presetClass="emph" presetSubtype="0" repeatCount="2000" fill="hold" grpId="1" nodeType="withEffect">
                                      <p:stCondLst>
                                        <p:cond delay="0"/>
                                      </p:stCondLst>
                                      <p:childTnLst>
                                        <p:animRot by="21600000">
                                          <p:cBhvr>
                                            <p:cTn id="80" dur="3500" fill="hold"/>
                                            <p:tgtEl>
                                              <p:spTgt spid="16"/>
                                            </p:tgtEl>
                                            <p:attrNameLst>
                                              <p:attrName>r</p:attrName>
                                            </p:attrNameLst>
                                          </p:cBhvr>
                                        </p:animRot>
                                      </p:childTnLst>
                                    </p:cTn>
                                  </p:par>
                                  <p:par>
                                    <p:cTn id="81" presetID="8" presetClass="emph" presetSubtype="0" repeatCount="2000" fill="hold" grpId="1" nodeType="withEffect">
                                      <p:stCondLst>
                                        <p:cond delay="0"/>
                                      </p:stCondLst>
                                      <p:childTnLst>
                                        <p:animRot by="-21600000">
                                          <p:cBhvr>
                                            <p:cTn id="82" dur="3500" fill="hold"/>
                                            <p:tgtEl>
                                              <p:spTgt spid="19"/>
                                            </p:tgtEl>
                                            <p:attrNameLst>
                                              <p:attrName>r</p:attrName>
                                            </p:attrNameLst>
                                          </p:cBhvr>
                                        </p:animRot>
                                      </p:childTnLst>
                                    </p:cTn>
                                  </p:par>
                                  <p:par>
                                    <p:cTn id="83" presetID="8" presetClass="emph" presetSubtype="0" repeatCount="2000" fill="hold" grpId="1" nodeType="withEffect">
                                      <p:stCondLst>
                                        <p:cond delay="0"/>
                                      </p:stCondLst>
                                      <p:childTnLst>
                                        <p:animRot by="21600000">
                                          <p:cBhvr>
                                            <p:cTn id="84" dur="3500" fill="hold"/>
                                            <p:tgtEl>
                                              <p:spTgt spid="20"/>
                                            </p:tgtEl>
                                            <p:attrNameLst>
                                              <p:attrName>r</p:attrName>
                                            </p:attrNameLst>
                                          </p:cBhvr>
                                        </p:animRot>
                                      </p:childTnLst>
                                    </p:cTn>
                                  </p:par>
                                  <p:par>
                                    <p:cTn id="85" presetID="8" presetClass="emph" presetSubtype="0" repeatCount="2000" fill="hold" grpId="1" nodeType="withEffect">
                                      <p:stCondLst>
                                        <p:cond delay="0"/>
                                      </p:stCondLst>
                                      <p:childTnLst>
                                        <p:animRot by="21600000">
                                          <p:cBhvr>
                                            <p:cTn id="86" dur="3500" fill="hold"/>
                                            <p:tgtEl>
                                              <p:spTgt spid="18"/>
                                            </p:tgtEl>
                                            <p:attrNameLst>
                                              <p:attrName>r</p:attrName>
                                            </p:attrNameLst>
                                          </p:cBhvr>
                                        </p:animRot>
                                      </p:childTnLst>
                                    </p:cTn>
                                  </p:par>
                                  <p:par>
                                    <p:cTn id="87" presetID="6" presetClass="emph" presetSubtype="0" repeatCount="2000" autoRev="1" fill="hold" grpId="1" nodeType="withEffect">
                                      <p:stCondLst>
                                        <p:cond delay="0"/>
                                      </p:stCondLst>
                                      <p:childTnLst>
                                        <p:animScale>
                                          <p:cBhvr>
                                            <p:cTn id="88" dur="2000" fill="hold"/>
                                            <p:tgtEl>
                                              <p:spTgt spid="17"/>
                                            </p:tgtEl>
                                          </p:cBhvr>
                                          <p:by x="150000" y="150000"/>
                                        </p:animScale>
                                      </p:childTnLst>
                                    </p:cTn>
                                  </p:par>
                                  <p:par>
                                    <p:cTn id="89" presetID="1" presetClass="mediacall" presetSubtype="0" fill="hold" nodeType="withEffect">
                                      <p:stCondLst>
                                        <p:cond delay="0"/>
                                      </p:stCondLst>
                                      <p:childTnLst>
                                        <p:cmd type="call" cmd="playFrom(0.0)">
                                          <p:cBhvr>
                                            <p:cTn id="90" dur="16141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91" fill="hold" display="0">
                      <p:stCondLst>
                        <p:cond delay="indefinite"/>
                      </p:stCondLst>
                      <p:endCondLst>
                        <p:cond evt="onStopAudio" delay="0">
                          <p:tgtEl>
                            <p:sldTgt/>
                          </p:tgtEl>
                        </p:cond>
                      </p:endCondLst>
                    </p:cTn>
                    <p:tgtEl>
                      <p:spTgt spid="3"/>
                    </p:tgtEl>
                  </p:cMediaNode>
                </p:audio>
              </p:childTnLst>
            </p:cTn>
          </p:par>
        </p:tnLst>
        <p:bldLst>
          <p:bldP spid="7" grpId="0"/>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P spid="21"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2000" fill="hold"/>
                                            <p:tgtEl>
                                              <p:spTgt spid="12"/>
                                            </p:tgtEl>
                                            <p:attrNameLst>
                                              <p:attrName>ppt_w</p:attrName>
                                            </p:attrNameLst>
                                          </p:cBhvr>
                                          <p:tavLst>
                                            <p:tav tm="0">
                                              <p:val>
                                                <p:strVal val="4/3*#ppt_w"/>
                                              </p:val>
                                            </p:tav>
                                            <p:tav tm="100000">
                                              <p:val>
                                                <p:strVal val="#ppt_w"/>
                                              </p:val>
                                            </p:tav>
                                          </p:tavLst>
                                        </p:anim>
                                        <p:anim calcmode="lin" valueType="num">
                                          <p:cBhvr>
                                            <p:cTn id="8" dur="2000" fill="hold"/>
                                            <p:tgtEl>
                                              <p:spTgt spid="12"/>
                                            </p:tgtEl>
                                            <p:attrNameLst>
                                              <p:attrName>ppt_h</p:attrName>
                                            </p:attrNameLst>
                                          </p:cBhvr>
                                          <p:tavLst>
                                            <p:tav tm="0">
                                              <p:val>
                                                <p:strVal val="4/3*#ppt_h"/>
                                              </p:val>
                                            </p:tav>
                                            <p:tav tm="100000">
                                              <p:val>
                                                <p:strVal val="#ppt_h"/>
                                              </p:val>
                                            </p:tav>
                                          </p:tavLst>
                                        </p:anim>
                                      </p:childTnLst>
                                    </p:cTn>
                                  </p:par>
                                  <p:par>
                                    <p:cTn id="9" presetID="10"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2000"/>
                                            <p:tgtEl>
                                              <p:spTgt spid="12"/>
                                            </p:tgtEl>
                                          </p:cBhvr>
                                        </p:animEffect>
                                      </p:childTnLst>
                                    </p:cTn>
                                  </p:par>
                                  <p:par>
                                    <p:cTn id="12" presetID="53" presetClass="entr" presetSubtype="528" fill="hold" nodeType="withEffect">
                                      <p:stCondLst>
                                        <p:cond delay="1400"/>
                                      </p:stCondLst>
                                      <p:childTnLst>
                                        <p:set>
                                          <p:cBhvr>
                                            <p:cTn id="13" dur="1" fill="hold">
                                              <p:stCondLst>
                                                <p:cond delay="0"/>
                                              </p:stCondLst>
                                            </p:cTn>
                                            <p:tgtEl>
                                              <p:spTgt spid="5"/>
                                            </p:tgtEl>
                                            <p:attrNameLst>
                                              <p:attrName>style.visibility</p:attrName>
                                            </p:attrNameLst>
                                          </p:cBhvr>
                                          <p:to>
                                            <p:strVal val="visible"/>
                                          </p:to>
                                        </p:set>
                                        <p:anim calcmode="lin" valueType="num">
                                          <p:cBhvr>
                                            <p:cTn id="14" dur="3250" fill="hold"/>
                                            <p:tgtEl>
                                              <p:spTgt spid="5"/>
                                            </p:tgtEl>
                                            <p:attrNameLst>
                                              <p:attrName>ppt_w</p:attrName>
                                            </p:attrNameLst>
                                          </p:cBhvr>
                                          <p:tavLst>
                                            <p:tav tm="0">
                                              <p:val>
                                                <p:fltVal val="0"/>
                                              </p:val>
                                            </p:tav>
                                            <p:tav tm="100000">
                                              <p:val>
                                                <p:strVal val="#ppt_w"/>
                                              </p:val>
                                            </p:tav>
                                          </p:tavLst>
                                        </p:anim>
                                        <p:anim calcmode="lin" valueType="num">
                                          <p:cBhvr>
                                            <p:cTn id="15" dur="3250" fill="hold"/>
                                            <p:tgtEl>
                                              <p:spTgt spid="5"/>
                                            </p:tgtEl>
                                            <p:attrNameLst>
                                              <p:attrName>ppt_h</p:attrName>
                                            </p:attrNameLst>
                                          </p:cBhvr>
                                          <p:tavLst>
                                            <p:tav tm="0">
                                              <p:val>
                                                <p:fltVal val="0"/>
                                              </p:val>
                                            </p:tav>
                                            <p:tav tm="100000">
                                              <p:val>
                                                <p:strVal val="#ppt_h"/>
                                              </p:val>
                                            </p:tav>
                                          </p:tavLst>
                                        </p:anim>
                                        <p:animEffect transition="in" filter="fade">
                                          <p:cBhvr>
                                            <p:cTn id="16" dur="3250"/>
                                            <p:tgtEl>
                                              <p:spTgt spid="5"/>
                                            </p:tgtEl>
                                          </p:cBhvr>
                                        </p:animEffect>
                                        <p:anim calcmode="lin" valueType="num">
                                          <p:cBhvr>
                                            <p:cTn id="17" dur="3250" fill="hold"/>
                                            <p:tgtEl>
                                              <p:spTgt spid="5"/>
                                            </p:tgtEl>
                                            <p:attrNameLst>
                                              <p:attrName>ppt_x</p:attrName>
                                            </p:attrNameLst>
                                          </p:cBhvr>
                                          <p:tavLst>
                                            <p:tav tm="0">
                                              <p:val>
                                                <p:fltVal val="0.5"/>
                                              </p:val>
                                            </p:tav>
                                            <p:tav tm="100000">
                                              <p:val>
                                                <p:strVal val="#ppt_x"/>
                                              </p:val>
                                            </p:tav>
                                          </p:tavLst>
                                        </p:anim>
                                        <p:anim calcmode="lin" valueType="num">
                                          <p:cBhvr>
                                            <p:cTn id="18" dur="3250" fill="hold"/>
                                            <p:tgtEl>
                                              <p:spTgt spid="5"/>
                                            </p:tgtEl>
                                            <p:attrNameLst>
                                              <p:attrName>ppt_y</p:attrName>
                                            </p:attrNameLst>
                                          </p:cBhvr>
                                          <p:tavLst>
                                            <p:tav tm="0">
                                              <p:val>
                                                <p:fltVal val="0.5"/>
                                              </p:val>
                                            </p:tav>
                                            <p:tav tm="100000">
                                              <p:val>
                                                <p:strVal val="#ppt_y"/>
                                              </p:val>
                                            </p:tav>
                                          </p:tavLst>
                                        </p:anim>
                                      </p:childTnLst>
                                    </p:cTn>
                                  </p:par>
                                  <p:par>
                                    <p:cTn id="19" presetID="0" presetClass="path" presetSubtype="0" accel="50000" decel="50000" fill="hold" nodeType="withEffect">
                                      <p:stCondLst>
                                        <p:cond delay="0"/>
                                      </p:stCondLst>
                                      <p:childTnLst>
                                        <p:animMotion origin="layout" path="M 1.94444E-6 -4.93827E-7 C 0.04479 -0.0216 0.08246 -0.08704 0.13055 -0.10772 C 0.17951 -0.12778 0.22535 -0.12562 0.29219 -0.12346 C 0.35937 -0.1213 0.45139 -0.08611 0.53246 -0.09506 C 0.61389 -0.10401 0.71076 -0.12685 0.77899 -0.17716 C 0.84722 -0.22747 0.89253 -0.29475 0.94219 -0.3963 C 0.99184 -0.49784 1.04861 -0.70525 1.07656 -0.78642 " pathEditMode="relative" rAng="0" ptsTypes="aaaaaaa">
                                          <p:cBhvr>
                                            <p:cTn id="20" dur="4500" fill="hold"/>
                                            <p:tgtEl>
                                              <p:spTgt spid="9"/>
                                            </p:tgtEl>
                                            <p:attrNameLst>
                                              <p:attrName>ppt_x</p:attrName>
                                              <p:attrName>ppt_y</p:attrName>
                                            </p:attrNameLst>
                                          </p:cBhvr>
                                          <p:rCtr x="53819" y="-39321"/>
                                        </p:animMotion>
                                      </p:childTnLst>
                                    </p:cTn>
                                  </p:par>
                                  <p:par>
                                    <p:cTn id="21" presetID="0" presetClass="path" presetSubtype="0" accel="50000" decel="50000" fill="hold" nodeType="withEffect">
                                      <p:stCondLst>
                                        <p:cond delay="750"/>
                                      </p:stCondLst>
                                      <p:childTnLst>
                                        <p:animMotion origin="layout" path="M -0.00017 2.59259E-6 C -0.02673 -0.01605 -0.10139 -0.0784 -0.15885 -0.0963 C -0.21632 -0.1142 -0.27083 -0.10926 -0.34375 -0.10741 C -0.41684 -0.10556 -0.51319 -0.11389 -0.59635 -0.08519 C -0.67934 -0.05648 -0.73211 0.04074 -0.84323 0.06543 C -0.95434 0.09012 -1.17534 0.06358 -1.26267 0.06296 " pathEditMode="relative" rAng="0" ptsTypes="aaaaaa">
                                          <p:cBhvr>
                                            <p:cTn id="22" dur="4900" fill="hold"/>
                                            <p:tgtEl>
                                              <p:spTgt spid="11"/>
                                            </p:tgtEl>
                                            <p:attrNameLst>
                                              <p:attrName>ppt_x</p:attrName>
                                              <p:attrName>ppt_y</p:attrName>
                                            </p:attrNameLst>
                                          </p:cBhvr>
                                          <p:rCtr x="-63125" y="-1204"/>
                                        </p:animMotion>
                                      </p:childTnLst>
                                    </p:cTn>
                                  </p:par>
                                  <p:par>
                                    <p:cTn id="23" presetID="0" presetClass="path" presetSubtype="0" accel="50000" decel="50000" fill="hold" nodeType="withEffect">
                                      <p:stCondLst>
                                        <p:cond delay="2250"/>
                                      </p:stCondLst>
                                      <p:childTnLst>
                                        <p:animMotion origin="layout" path="M 3.33333E-6 4.81481E-6 C -0.02066 -0.00093 -0.08525 -0.00031 -0.12361 -0.00463 C -0.16198 -0.00896 -0.16268 0.02283 -0.23073 -0.02624 C -0.29879 -0.07531 -0.4375 -0.19538 -0.53229 -0.29908 C -0.62726 -0.40278 -0.72934 -0.52717 -0.80104 -0.64908 C -0.87275 -0.77099 -0.92882 -0.95124 -0.9625 -1.03056 " pathEditMode="relative" rAng="0" ptsTypes="aaaaaa">
                                          <p:cBhvr>
                                            <p:cTn id="24" dur="5000" fill="hold"/>
                                            <p:tgtEl>
                                              <p:spTgt spid="10"/>
                                            </p:tgtEl>
                                            <p:attrNameLst>
                                              <p:attrName>ppt_x</p:attrName>
                                              <p:attrName>ppt_y</p:attrName>
                                            </p:attrNameLst>
                                          </p:cBhvr>
                                          <p:rCtr x="-48125" y="-50401"/>
                                        </p:animMotion>
                                      </p:childTnLst>
                                    </p:cTn>
                                  </p:par>
                                  <p:par>
                                    <p:cTn id="25" presetID="23" presetClass="entr" presetSubtype="36" fill="hold" grpId="0" nodeType="withEffect">
                                      <p:stCondLst>
                                        <p:cond delay="4700"/>
                                      </p:stCondLst>
                                      <p:iterate type="lt">
                                        <p:tmPct val="10000"/>
                                      </p:iterate>
                                      <p:childTnLst>
                                        <p:set>
                                          <p:cBhvr>
                                            <p:cTn id="26" dur="1" fill="hold">
                                              <p:stCondLst>
                                                <p:cond delay="0"/>
                                              </p:stCondLst>
                                            </p:cTn>
                                            <p:tgtEl>
                                              <p:spTgt spid="7"/>
                                            </p:tgtEl>
                                            <p:attrNameLst>
                                              <p:attrName>style.visibility</p:attrName>
                                            </p:attrNameLst>
                                          </p:cBhvr>
                                          <p:to>
                                            <p:strVal val="visible"/>
                                          </p:to>
                                        </p:set>
                                        <p:anim calcmode="lin" valueType="num">
                                          <p:cBhvr>
                                            <p:cTn id="27" dur="750" fill="hold"/>
                                            <p:tgtEl>
                                              <p:spTgt spid="7"/>
                                            </p:tgtEl>
                                            <p:attrNameLst>
                                              <p:attrName>ppt_w</p:attrName>
                                            </p:attrNameLst>
                                          </p:cBhvr>
                                          <p:tavLst>
                                            <p:tav tm="0">
                                              <p:val>
                                                <p:strVal val="(6*min(max(#ppt_w*#ppt_h,.3),1)-7.4)/-.7*#ppt_w"/>
                                              </p:val>
                                            </p:tav>
                                            <p:tav tm="100000">
                                              <p:val>
                                                <p:strVal val="#ppt_w"/>
                                              </p:val>
                                            </p:tav>
                                          </p:tavLst>
                                        </p:anim>
                                        <p:anim calcmode="lin" valueType="num">
                                          <p:cBhvr>
                                            <p:cTn id="28" dur="750" fill="hold"/>
                                            <p:tgtEl>
                                              <p:spTgt spid="7"/>
                                            </p:tgtEl>
                                            <p:attrNameLst>
                                              <p:attrName>ppt_h</p:attrName>
                                            </p:attrNameLst>
                                          </p:cBhvr>
                                          <p:tavLst>
                                            <p:tav tm="0">
                                              <p:val>
                                                <p:strVal val="(6*min(max(#ppt_w*#ppt_h,.3),1)-7.4)/-.7*#ppt_h"/>
                                              </p:val>
                                            </p:tav>
                                            <p:tav tm="100000">
                                              <p:val>
                                                <p:strVal val="#ppt_h"/>
                                              </p:val>
                                            </p:tav>
                                          </p:tavLst>
                                        </p:anim>
                                        <p:anim calcmode="lin" valueType="num">
                                          <p:cBhvr>
                                            <p:cTn id="29" dur="750" fill="hold"/>
                                            <p:tgtEl>
                                              <p:spTgt spid="7"/>
                                            </p:tgtEl>
                                            <p:attrNameLst>
                                              <p:attrName>ppt_x</p:attrName>
                                            </p:attrNameLst>
                                          </p:cBhvr>
                                          <p:tavLst>
                                            <p:tav tm="0">
                                              <p:val>
                                                <p:fltVal val="0.5"/>
                                              </p:val>
                                            </p:tav>
                                            <p:tav tm="100000">
                                              <p:val>
                                                <p:strVal val="#ppt_x"/>
                                              </p:val>
                                            </p:tav>
                                          </p:tavLst>
                                        </p:anim>
                                        <p:anim calcmode="lin" valueType="num">
                                          <p:cBhvr>
                                            <p:cTn id="30" dur="750" fill="hold"/>
                                            <p:tgtEl>
                                              <p:spTgt spid="7"/>
                                            </p:tgtEl>
                                            <p:attrNameLst>
                                              <p:attrName>ppt_y</p:attrName>
                                            </p:attrNameLst>
                                          </p:cBhvr>
                                          <p:tavLst>
                                            <p:tav tm="0">
                                              <p:val>
                                                <p:strVal val="1+(6*min(max(#ppt_w*#ppt_h,.3),1)-7.4)/-.7*#ppt_h/2"/>
                                              </p:val>
                                            </p:tav>
                                            <p:tav tm="100000">
                                              <p:val>
                                                <p:strVal val="#ppt_y"/>
                                              </p:val>
                                            </p:tav>
                                          </p:tavLst>
                                        </p:anim>
                                      </p:childTnLst>
                                    </p:cTn>
                                  </p:par>
                                  <p:par>
                                    <p:cTn id="31" presetID="42" presetClass="entr" presetSubtype="0" fill="hold" nodeType="withEffect">
                                      <p:stCondLst>
                                        <p:cond delay="880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1000"/>
                                            <p:tgtEl>
                                              <p:spTgt spid="13"/>
                                            </p:tgtEl>
                                          </p:cBhvr>
                                        </p:animEffect>
                                        <p:anim calcmode="lin" valueType="num">
                                          <p:cBhvr>
                                            <p:cTn id="34" dur="1000" fill="hold"/>
                                            <p:tgtEl>
                                              <p:spTgt spid="13"/>
                                            </p:tgtEl>
                                            <p:attrNameLst>
                                              <p:attrName>ppt_x</p:attrName>
                                            </p:attrNameLst>
                                          </p:cBhvr>
                                          <p:tavLst>
                                            <p:tav tm="0">
                                              <p:val>
                                                <p:strVal val="#ppt_x"/>
                                              </p:val>
                                            </p:tav>
                                            <p:tav tm="100000">
                                              <p:val>
                                                <p:strVal val="#ppt_x"/>
                                              </p:val>
                                            </p:tav>
                                          </p:tavLst>
                                        </p:anim>
                                        <p:anim calcmode="lin" valueType="num">
                                          <p:cBhvr>
                                            <p:cTn id="35" dur="1000" fill="hold"/>
                                            <p:tgtEl>
                                              <p:spTgt spid="13"/>
                                            </p:tgtEl>
                                            <p:attrNameLst>
                                              <p:attrName>ppt_y</p:attrName>
                                            </p:attrNameLst>
                                          </p:cBhvr>
                                          <p:tavLst>
                                            <p:tav tm="0">
                                              <p:val>
                                                <p:strVal val="#ppt_y+.1"/>
                                              </p:val>
                                            </p:tav>
                                            <p:tav tm="100000">
                                              <p:val>
                                                <p:strVal val="#ppt_y"/>
                                              </p:val>
                                            </p:tav>
                                          </p:tavLst>
                                        </p:anim>
                                      </p:childTnLst>
                                    </p:cTn>
                                  </p:par>
                                  <p:par>
                                    <p:cTn id="36" presetID="0" presetClass="path" presetSubtype="0" accel="50000" decel="50000" fill="hold" nodeType="withEffect">
                                      <p:stCondLst>
                                        <p:cond delay="9800"/>
                                      </p:stCondLst>
                                      <p:childTnLst>
                                        <p:animMotion origin="layout" path="M -8.33333E-7 -4.19753E-6 C 0.0191 -0.00092 0.03837 0.00154 0.05729 -0.0037 C 0.0599 -0.00432 0.06198 -0.00833 0.06459 -0.00926 C 0.07118 -0.01142 0.07778 -0.01173 0.08438 -0.01296 C 0.10538 -0.02222 0.1257 -0.03518 0.14688 -0.04259 C 0.15452 -0.04846 0.16163 -0.05185 0.16875 -0.05926 C 0.17222 -0.06296 0.17917 -0.07037 0.17917 -0.07037 C 0.18195 -0.10895 0.18941 -0.11636 0.20417 -0.14259 C 0.21702 -0.16543 0.23212 -0.18271 0.24584 -0.2037 C 0.25278 -0.21451 0.26163 -0.22099 0.26875 -0.23148 C 0.27934 -0.24722 0.29358 -0.26204 0.30729 -0.26667 C 0.32031 -0.28055 0.33386 -0.29413 0.34792 -0.3037 C 0.35382 -0.30802 0.35643 -0.31265 0.3625 -0.31512 C 0.38212 -0.33858 0.40886 -0.35988 0.43229 -0.36667 C 0.4382 -0.37222 0.4434 -0.37438 0.45 -0.37623 C 0.46788 -0.38796 0.4875 -0.3963 0.50625 -0.40185 C 0.51997 -0.4142 0.53594 -0.41759 0.55104 -0.42253 C 0.56077 -0.43086 0.57205 -0.43333 0.58229 -0.44074 C 0.59254 -0.44784 0.60174 -0.46111 0.6125 -0.46481 C 0.62327 -0.47623 0.6408 -0.49815 0.64896 -0.51667 C 0.65399 -0.52809 0.65886 -0.53981 0.66459 -0.55 C 0.66684 -0.56234 0.66389 -0.54907 0.66875 -0.56111 C 0.67379 -0.57376 0.67899 -0.6037 0.68542 -0.61111 C 0.6875 -0.62037 0.6882 -0.62438 0.69271 -0.62963 C 0.69757 -0.65586 0.71511 -0.68518 0.72604 -0.70185 C 0.73195 -0.7108 0.73403 -0.71883 0.74167 -0.72407 C 0.75104 -0.74599 0.73872 -0.72037 0.74896 -0.73333 C 0.75035 -0.73518 0.7507 -0.73858 0.75209 -0.74074 C 0.75486 -0.74537 0.75868 -0.74784 0.76146 -0.75185 C 0.76771 -0.76142 0.77344 -0.77284 0.78021 -0.78148 C 0.78715 -0.79012 0.79011 -0.78951 0.79688 -0.7963 C 0.80278 -0.80216 0.80834 -0.80926 0.81459 -0.81481 C 0.81684 -0.82099 0.82292 -0.83148 0.82292 -0.83148 C 0.82639 -0.85 0.8316 -0.84753 0.83542 -0.86111 " pathEditMode="relative" ptsTypes="fffffffffffffffffffffffffffffffffA">
                                          <p:cBhvr>
                                            <p:cTn id="37" dur="5750" fill="hold"/>
                                            <p:tgtEl>
                                              <p:spTgt spid="13"/>
                                            </p:tgtEl>
                                            <p:attrNameLst>
                                              <p:attrName>ppt_x</p:attrName>
                                              <p:attrName>ppt_y</p:attrName>
                                            </p:attrNameLst>
                                          </p:cBhvr>
                                        </p:animMotion>
                                      </p:childTnLst>
                                    </p:cTn>
                                  </p:par>
                                  <p:par>
                                    <p:cTn id="38" presetID="42" presetClass="entr" presetSubtype="0" fill="hold" nodeType="withEffect">
                                      <p:stCondLst>
                                        <p:cond delay="1560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16600"/>
                                </p:stCondLst>
                                <p:childTnLst>
                                  <p:par>
                                    <p:cTn id="44" presetID="22" presetClass="entr" presetSubtype="8" fill="hold"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wipe(left)">
                                          <p:cBhvr>
                                            <p:cTn id="46" dur="500"/>
                                            <p:tgtEl>
                                              <p:spTgt spid="15"/>
                                            </p:tgtEl>
                                          </p:cBhvr>
                                        </p:animEffect>
                                      </p:childTnLst>
                                    </p:cTn>
                                  </p:par>
                                </p:childTnLst>
                              </p:cTn>
                            </p:par>
                            <p:par>
                              <p:cTn id="47" fill="hold">
                                <p:stCondLst>
                                  <p:cond delay="17100"/>
                                </p:stCondLst>
                                <p:childTnLst>
                                  <p:par>
                                    <p:cTn id="48" presetID="2" presetClass="entr" presetSubtype="1"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additive="base">
                                            <p:cTn id="50" dur="500" fill="hold"/>
                                            <p:tgtEl>
                                              <p:spTgt spid="16"/>
                                            </p:tgtEl>
                                            <p:attrNameLst>
                                              <p:attrName>ppt_x</p:attrName>
                                            </p:attrNameLst>
                                          </p:cBhvr>
                                          <p:tavLst>
                                            <p:tav tm="0">
                                              <p:val>
                                                <p:strVal val="#ppt_x"/>
                                              </p:val>
                                            </p:tav>
                                            <p:tav tm="100000">
                                              <p:val>
                                                <p:strVal val="#ppt_x"/>
                                              </p:val>
                                            </p:tav>
                                          </p:tavLst>
                                        </p:anim>
                                        <p:anim calcmode="lin" valueType="num">
                                          <p:cBhvr additive="base">
                                            <p:cTn id="51" dur="500" fill="hold"/>
                                            <p:tgtEl>
                                              <p:spTgt spid="16"/>
                                            </p:tgtEl>
                                            <p:attrNameLst>
                                              <p:attrName>ppt_y</p:attrName>
                                            </p:attrNameLst>
                                          </p:cBhvr>
                                          <p:tavLst>
                                            <p:tav tm="0">
                                              <p:val>
                                                <p:strVal val="0-#ppt_h/2"/>
                                              </p:val>
                                            </p:tav>
                                            <p:tav tm="100000">
                                              <p:val>
                                                <p:strVal val="#ppt_y"/>
                                              </p:val>
                                            </p:tav>
                                          </p:tavLst>
                                        </p:anim>
                                      </p:childTnLst>
                                    </p:cTn>
                                  </p:par>
                                  <p:par>
                                    <p:cTn id="52" presetID="2" presetClass="entr" presetSubtype="1" fill="hold" grpId="0" nodeType="withEffect">
                                      <p:stCondLst>
                                        <p:cond delay="250"/>
                                      </p:stCondLst>
                                      <p:childTnLst>
                                        <p:set>
                                          <p:cBhvr>
                                            <p:cTn id="53" dur="1" fill="hold">
                                              <p:stCondLst>
                                                <p:cond delay="0"/>
                                              </p:stCondLst>
                                            </p:cTn>
                                            <p:tgtEl>
                                              <p:spTgt spid="17"/>
                                            </p:tgtEl>
                                            <p:attrNameLst>
                                              <p:attrName>style.visibility</p:attrName>
                                            </p:attrNameLst>
                                          </p:cBhvr>
                                          <p:to>
                                            <p:strVal val="visible"/>
                                          </p:to>
                                        </p:set>
                                        <p:anim calcmode="lin" valueType="num">
                                          <p:cBhvr additive="base">
                                            <p:cTn id="54" dur="500" fill="hold"/>
                                            <p:tgtEl>
                                              <p:spTgt spid="17"/>
                                            </p:tgtEl>
                                            <p:attrNameLst>
                                              <p:attrName>ppt_x</p:attrName>
                                            </p:attrNameLst>
                                          </p:cBhvr>
                                          <p:tavLst>
                                            <p:tav tm="0">
                                              <p:val>
                                                <p:strVal val="#ppt_x"/>
                                              </p:val>
                                            </p:tav>
                                            <p:tav tm="100000">
                                              <p:val>
                                                <p:strVal val="#ppt_x"/>
                                              </p:val>
                                            </p:tav>
                                          </p:tavLst>
                                        </p:anim>
                                        <p:anim calcmode="lin" valueType="num">
                                          <p:cBhvr additive="base">
                                            <p:cTn id="55" dur="500" fill="hold"/>
                                            <p:tgtEl>
                                              <p:spTgt spid="17"/>
                                            </p:tgtEl>
                                            <p:attrNameLst>
                                              <p:attrName>ppt_y</p:attrName>
                                            </p:attrNameLst>
                                          </p:cBhvr>
                                          <p:tavLst>
                                            <p:tav tm="0">
                                              <p:val>
                                                <p:strVal val="0-#ppt_h/2"/>
                                              </p:val>
                                            </p:tav>
                                            <p:tav tm="100000">
                                              <p:val>
                                                <p:strVal val="#ppt_y"/>
                                              </p:val>
                                            </p:tav>
                                          </p:tavLst>
                                        </p:anim>
                                      </p:childTnLst>
                                    </p:cTn>
                                  </p:par>
                                  <p:par>
                                    <p:cTn id="56" presetID="2" presetClass="entr" presetSubtype="1" fill="hold" grpId="0" nodeType="withEffect">
                                      <p:stCondLst>
                                        <p:cond delay="500"/>
                                      </p:stCondLst>
                                      <p:childTnLst>
                                        <p:set>
                                          <p:cBhvr>
                                            <p:cTn id="57" dur="1" fill="hold">
                                              <p:stCondLst>
                                                <p:cond delay="0"/>
                                              </p:stCondLst>
                                            </p:cTn>
                                            <p:tgtEl>
                                              <p:spTgt spid="18"/>
                                            </p:tgtEl>
                                            <p:attrNameLst>
                                              <p:attrName>style.visibility</p:attrName>
                                            </p:attrNameLst>
                                          </p:cBhvr>
                                          <p:to>
                                            <p:strVal val="visible"/>
                                          </p:to>
                                        </p:set>
                                        <p:anim calcmode="lin" valueType="num">
                                          <p:cBhvr additive="base">
                                            <p:cTn id="58" dur="500" fill="hold"/>
                                            <p:tgtEl>
                                              <p:spTgt spid="18"/>
                                            </p:tgtEl>
                                            <p:attrNameLst>
                                              <p:attrName>ppt_x</p:attrName>
                                            </p:attrNameLst>
                                          </p:cBhvr>
                                          <p:tavLst>
                                            <p:tav tm="0">
                                              <p:val>
                                                <p:strVal val="#ppt_x"/>
                                              </p:val>
                                            </p:tav>
                                            <p:tav tm="100000">
                                              <p:val>
                                                <p:strVal val="#ppt_x"/>
                                              </p:val>
                                            </p:tav>
                                          </p:tavLst>
                                        </p:anim>
                                        <p:anim calcmode="lin" valueType="num">
                                          <p:cBhvr additive="base">
                                            <p:cTn id="59" dur="500" fill="hold"/>
                                            <p:tgtEl>
                                              <p:spTgt spid="18"/>
                                            </p:tgtEl>
                                            <p:attrNameLst>
                                              <p:attrName>ppt_y</p:attrName>
                                            </p:attrNameLst>
                                          </p:cBhvr>
                                          <p:tavLst>
                                            <p:tav tm="0">
                                              <p:val>
                                                <p:strVal val="0-#ppt_h/2"/>
                                              </p:val>
                                            </p:tav>
                                            <p:tav tm="100000">
                                              <p:val>
                                                <p:strVal val="#ppt_y"/>
                                              </p:val>
                                            </p:tav>
                                          </p:tavLst>
                                        </p:anim>
                                      </p:childTnLst>
                                    </p:cTn>
                                  </p:par>
                                  <p:par>
                                    <p:cTn id="60" presetID="2" presetClass="entr" presetSubtype="1" fill="hold" grpId="0" nodeType="withEffect">
                                      <p:stCondLst>
                                        <p:cond delay="0"/>
                                      </p:stCondLst>
                                      <p:childTnLst>
                                        <p:set>
                                          <p:cBhvr>
                                            <p:cTn id="61" dur="1" fill="hold">
                                              <p:stCondLst>
                                                <p:cond delay="0"/>
                                              </p:stCondLst>
                                            </p:cTn>
                                            <p:tgtEl>
                                              <p:spTgt spid="19"/>
                                            </p:tgtEl>
                                            <p:attrNameLst>
                                              <p:attrName>style.visibility</p:attrName>
                                            </p:attrNameLst>
                                          </p:cBhvr>
                                          <p:to>
                                            <p:strVal val="visible"/>
                                          </p:to>
                                        </p:set>
                                        <p:anim calcmode="lin" valueType="num">
                                          <p:cBhvr additive="base">
                                            <p:cTn id="62" dur="750" fill="hold"/>
                                            <p:tgtEl>
                                              <p:spTgt spid="19"/>
                                            </p:tgtEl>
                                            <p:attrNameLst>
                                              <p:attrName>ppt_x</p:attrName>
                                            </p:attrNameLst>
                                          </p:cBhvr>
                                          <p:tavLst>
                                            <p:tav tm="0">
                                              <p:val>
                                                <p:strVal val="#ppt_x"/>
                                              </p:val>
                                            </p:tav>
                                            <p:tav tm="100000">
                                              <p:val>
                                                <p:strVal val="#ppt_x"/>
                                              </p:val>
                                            </p:tav>
                                          </p:tavLst>
                                        </p:anim>
                                        <p:anim calcmode="lin" valueType="num">
                                          <p:cBhvr additive="base">
                                            <p:cTn id="63" dur="750" fill="hold"/>
                                            <p:tgtEl>
                                              <p:spTgt spid="19"/>
                                            </p:tgtEl>
                                            <p:attrNameLst>
                                              <p:attrName>ppt_y</p:attrName>
                                            </p:attrNameLst>
                                          </p:cBhvr>
                                          <p:tavLst>
                                            <p:tav tm="0">
                                              <p:val>
                                                <p:strVal val="0-#ppt_h/2"/>
                                              </p:val>
                                            </p:tav>
                                            <p:tav tm="100000">
                                              <p:val>
                                                <p:strVal val="#ppt_y"/>
                                              </p:val>
                                            </p:tav>
                                          </p:tavLst>
                                        </p:anim>
                                      </p:childTnLst>
                                    </p:cTn>
                                  </p:par>
                                  <p:par>
                                    <p:cTn id="64" presetID="2" presetClass="entr" presetSubtype="1" fill="hold" grpId="0" nodeType="withEffect">
                                      <p:stCondLst>
                                        <p:cond delay="0"/>
                                      </p:stCondLst>
                                      <p:childTnLst>
                                        <p:set>
                                          <p:cBhvr>
                                            <p:cTn id="65" dur="1" fill="hold">
                                              <p:stCondLst>
                                                <p:cond delay="0"/>
                                              </p:stCondLst>
                                            </p:cTn>
                                            <p:tgtEl>
                                              <p:spTgt spid="20"/>
                                            </p:tgtEl>
                                            <p:attrNameLst>
                                              <p:attrName>style.visibility</p:attrName>
                                            </p:attrNameLst>
                                          </p:cBhvr>
                                          <p:to>
                                            <p:strVal val="visible"/>
                                          </p:to>
                                        </p:set>
                                        <p:anim calcmode="lin" valueType="num">
                                          <p:cBhvr additive="base">
                                            <p:cTn id="66" dur="500" fill="hold"/>
                                            <p:tgtEl>
                                              <p:spTgt spid="20"/>
                                            </p:tgtEl>
                                            <p:attrNameLst>
                                              <p:attrName>ppt_x</p:attrName>
                                            </p:attrNameLst>
                                          </p:cBhvr>
                                          <p:tavLst>
                                            <p:tav tm="0">
                                              <p:val>
                                                <p:strVal val="#ppt_x"/>
                                              </p:val>
                                            </p:tav>
                                            <p:tav tm="100000">
                                              <p:val>
                                                <p:strVal val="#ppt_x"/>
                                              </p:val>
                                            </p:tav>
                                          </p:tavLst>
                                        </p:anim>
                                        <p:anim calcmode="lin" valueType="num">
                                          <p:cBhvr additive="base">
                                            <p:cTn id="67" dur="500" fill="hold"/>
                                            <p:tgtEl>
                                              <p:spTgt spid="20"/>
                                            </p:tgtEl>
                                            <p:attrNameLst>
                                              <p:attrName>ppt_y</p:attrName>
                                            </p:attrNameLst>
                                          </p:cBhvr>
                                          <p:tavLst>
                                            <p:tav tm="0">
                                              <p:val>
                                                <p:strVal val="0-#ppt_h/2"/>
                                              </p:val>
                                            </p:tav>
                                            <p:tav tm="100000">
                                              <p:val>
                                                <p:strVal val="#ppt_y"/>
                                              </p:val>
                                            </p:tav>
                                          </p:tavLst>
                                        </p:anim>
                                      </p:childTnLst>
                                    </p:cTn>
                                  </p:par>
                                  <p:par>
                                    <p:cTn id="68" presetID="2" presetClass="entr" presetSubtype="1" fill="hold" grpId="0" nodeType="withEffect">
                                      <p:stCondLst>
                                        <p:cond delay="250"/>
                                      </p:stCondLst>
                                      <p:childTnLst>
                                        <p:set>
                                          <p:cBhvr>
                                            <p:cTn id="69" dur="1" fill="hold">
                                              <p:stCondLst>
                                                <p:cond delay="0"/>
                                              </p:stCondLst>
                                            </p:cTn>
                                            <p:tgtEl>
                                              <p:spTgt spid="21"/>
                                            </p:tgtEl>
                                            <p:attrNameLst>
                                              <p:attrName>style.visibility</p:attrName>
                                            </p:attrNameLst>
                                          </p:cBhvr>
                                          <p:to>
                                            <p:strVal val="visible"/>
                                          </p:to>
                                        </p:set>
                                        <p:anim calcmode="lin" valueType="num">
                                          <p:cBhvr additive="base">
                                            <p:cTn id="70" dur="750" fill="hold"/>
                                            <p:tgtEl>
                                              <p:spTgt spid="21"/>
                                            </p:tgtEl>
                                            <p:attrNameLst>
                                              <p:attrName>ppt_x</p:attrName>
                                            </p:attrNameLst>
                                          </p:cBhvr>
                                          <p:tavLst>
                                            <p:tav tm="0">
                                              <p:val>
                                                <p:strVal val="#ppt_x"/>
                                              </p:val>
                                            </p:tav>
                                            <p:tav tm="100000">
                                              <p:val>
                                                <p:strVal val="#ppt_x"/>
                                              </p:val>
                                            </p:tav>
                                          </p:tavLst>
                                        </p:anim>
                                        <p:anim calcmode="lin" valueType="num">
                                          <p:cBhvr additive="base">
                                            <p:cTn id="71" dur="750" fill="hold"/>
                                            <p:tgtEl>
                                              <p:spTgt spid="21"/>
                                            </p:tgtEl>
                                            <p:attrNameLst>
                                              <p:attrName>ppt_y</p:attrName>
                                            </p:attrNameLst>
                                          </p:cBhvr>
                                          <p:tavLst>
                                            <p:tav tm="0">
                                              <p:val>
                                                <p:strVal val="0-#ppt_h/2"/>
                                              </p:val>
                                            </p:tav>
                                            <p:tav tm="100000">
                                              <p:val>
                                                <p:strVal val="#ppt_y"/>
                                              </p:val>
                                            </p:tav>
                                          </p:tavLst>
                                        </p:anim>
                                      </p:childTnLst>
                                    </p:cTn>
                                  </p:par>
                                </p:childTnLst>
                              </p:cTn>
                            </p:par>
                            <p:par>
                              <p:cTn id="72" fill="hold">
                                <p:stCondLst>
                                  <p:cond delay="18100"/>
                                </p:stCondLst>
                                <p:childTnLst>
                                  <p:par>
                                    <p:cTn id="73" presetID="2" presetClass="entr" presetSubtype="2"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 calcmode="lin" valueType="num">
                                          <p:cBhvr additive="base">
                                            <p:cTn id="75" dur="500" fill="hold"/>
                                            <p:tgtEl>
                                              <p:spTgt spid="22"/>
                                            </p:tgtEl>
                                            <p:attrNameLst>
                                              <p:attrName>ppt_x</p:attrName>
                                            </p:attrNameLst>
                                          </p:cBhvr>
                                          <p:tavLst>
                                            <p:tav tm="0">
                                              <p:val>
                                                <p:strVal val="1+#ppt_w/2"/>
                                              </p:val>
                                            </p:tav>
                                            <p:tav tm="100000">
                                              <p:val>
                                                <p:strVal val="#ppt_x"/>
                                              </p:val>
                                            </p:tav>
                                          </p:tavLst>
                                        </p:anim>
                                        <p:anim calcmode="lin" valueType="num">
                                          <p:cBhvr additive="base">
                                            <p:cTn id="76" dur="500" fill="hold"/>
                                            <p:tgtEl>
                                              <p:spTgt spid="22"/>
                                            </p:tgtEl>
                                            <p:attrNameLst>
                                              <p:attrName>ppt_y</p:attrName>
                                            </p:attrNameLst>
                                          </p:cBhvr>
                                          <p:tavLst>
                                            <p:tav tm="0">
                                              <p:val>
                                                <p:strVal val="#ppt_y"/>
                                              </p:val>
                                            </p:tav>
                                            <p:tav tm="100000">
                                              <p:val>
                                                <p:strVal val="#ppt_y"/>
                                              </p:val>
                                            </p:tav>
                                          </p:tavLst>
                                        </p:anim>
                                      </p:childTnLst>
                                    </p:cTn>
                                  </p:par>
                                  <p:par>
                                    <p:cTn id="77" presetID="0" presetClass="path" presetSubtype="0" accel="50000" decel="50000" fill="hold" nodeType="withEffect">
                                      <p:stCondLst>
                                        <p:cond delay="500"/>
                                      </p:stCondLst>
                                      <p:childTnLst>
                                        <p:animMotion origin="layout" path="M 1.38889E-6 -4.19753E-6 C -0.01233 0.00155 -0.02309 0.00741 -0.03542 0.00926 C -0.04809 0.01544 -0.05972 0.01698 -0.07292 0.01852 C -0.18837 0.01574 -0.19063 0.03303 -0.25625 0.00371 C -0.26302 -0.00432 -0.26458 -0.01111 -0.27083 -0.02222 C -0.28073 -0.03981 -0.29132 -0.05864 -0.30521 -0.06481 C -0.34097 -0.10709 -0.42309 -0.09012 -0.44896 -0.09074 C -0.45955 -0.09537 -0.47049 -0.09722 -0.48125 -0.10185 C -0.48802 -0.10493 -0.4941 -0.10895 -0.50104 -0.11111 C -0.51059 -0.1179 -0.52118 -0.12469 -0.53125 -0.12777 C -0.54705 -0.14197 -0.5632 -0.15308 -0.58021 -0.16142 C -0.58629 -0.16388 -0.59132 -0.17006 -0.59688 -0.17407 C -0.6099 -0.18395 -0.62552 -0.19043 -0.63958 -0.19444 C -0.67188 -0.19321 -0.70313 -0.19074 -0.73542 -0.19259 C -0.74983 -0.20123 -0.76441 -0.20833 -0.77813 -0.22037 C -0.7842 -0.22592 -0.79028 -0.23209 -0.79705 -0.23518 C -0.81007 -0.24907 -0.79462 -0.23395 -0.80729 -0.24259 C -0.81302 -0.24629 -0.8184 -0.25308 -0.82413 -0.2574 C -0.83004 -0.26203 -0.82622 -0.25648 -0.83125 -0.26111 C -0.84097 -0.26975 -0.85104 -0.27808 -0.86146 -0.28333 C -0.87083 -0.29475 -0.88108 -0.30555 -0.89184 -0.31296 C -0.89965 -0.32716 -0.91215 -0.33456 -0.91875 -0.35185 C -0.92014 -0.35555 -0.92205 -0.35895 -0.92292 -0.36327 C -0.92361 -0.36605 -0.92396 -0.36944 -0.925 -0.37222 C -0.92761 -0.37963 -0.9316 -0.38518 -0.93438 -0.39228 C -0.94045 -0.40864 -0.94549 -0.4179 -0.95313 -0.43148 " pathEditMode="relative" rAng="0" ptsTypes="AAAAAAAAAAAAAAAAAAAAAAAAAA">
                                          <p:cBhvr>
                                            <p:cTn id="78" dur="6500" fill="hold"/>
                                            <p:tgtEl>
                                              <p:spTgt spid="22"/>
                                            </p:tgtEl>
                                            <p:attrNameLst>
                                              <p:attrName>ppt_x</p:attrName>
                                              <p:attrName>ppt_y</p:attrName>
                                            </p:attrNameLst>
                                          </p:cBhvr>
                                          <p:rCtr x="-47656" y="-20525"/>
                                        </p:animMotion>
                                      </p:childTnLst>
                                    </p:cTn>
                                  </p:par>
                                  <p:par>
                                    <p:cTn id="79" presetID="8" presetClass="emph" presetSubtype="0" repeatCount="2000" fill="hold" grpId="1" nodeType="withEffect">
                                      <p:stCondLst>
                                        <p:cond delay="0"/>
                                      </p:stCondLst>
                                      <p:childTnLst>
                                        <p:animRot by="21600000">
                                          <p:cBhvr>
                                            <p:cTn id="80" dur="3500" fill="hold"/>
                                            <p:tgtEl>
                                              <p:spTgt spid="16"/>
                                            </p:tgtEl>
                                            <p:attrNameLst>
                                              <p:attrName>r</p:attrName>
                                            </p:attrNameLst>
                                          </p:cBhvr>
                                        </p:animRot>
                                      </p:childTnLst>
                                    </p:cTn>
                                  </p:par>
                                  <p:par>
                                    <p:cTn id="81" presetID="8" presetClass="emph" presetSubtype="0" repeatCount="2000" fill="hold" grpId="1" nodeType="withEffect">
                                      <p:stCondLst>
                                        <p:cond delay="0"/>
                                      </p:stCondLst>
                                      <p:childTnLst>
                                        <p:animRot by="-21600000">
                                          <p:cBhvr>
                                            <p:cTn id="82" dur="3500" fill="hold"/>
                                            <p:tgtEl>
                                              <p:spTgt spid="19"/>
                                            </p:tgtEl>
                                            <p:attrNameLst>
                                              <p:attrName>r</p:attrName>
                                            </p:attrNameLst>
                                          </p:cBhvr>
                                        </p:animRot>
                                      </p:childTnLst>
                                    </p:cTn>
                                  </p:par>
                                  <p:par>
                                    <p:cTn id="83" presetID="8" presetClass="emph" presetSubtype="0" repeatCount="2000" fill="hold" grpId="1" nodeType="withEffect">
                                      <p:stCondLst>
                                        <p:cond delay="0"/>
                                      </p:stCondLst>
                                      <p:childTnLst>
                                        <p:animRot by="21600000">
                                          <p:cBhvr>
                                            <p:cTn id="84" dur="3500" fill="hold"/>
                                            <p:tgtEl>
                                              <p:spTgt spid="20"/>
                                            </p:tgtEl>
                                            <p:attrNameLst>
                                              <p:attrName>r</p:attrName>
                                            </p:attrNameLst>
                                          </p:cBhvr>
                                        </p:animRot>
                                      </p:childTnLst>
                                    </p:cTn>
                                  </p:par>
                                  <p:par>
                                    <p:cTn id="85" presetID="8" presetClass="emph" presetSubtype="0" repeatCount="2000" fill="hold" grpId="1" nodeType="withEffect">
                                      <p:stCondLst>
                                        <p:cond delay="0"/>
                                      </p:stCondLst>
                                      <p:childTnLst>
                                        <p:animRot by="21600000">
                                          <p:cBhvr>
                                            <p:cTn id="86" dur="3500" fill="hold"/>
                                            <p:tgtEl>
                                              <p:spTgt spid="18"/>
                                            </p:tgtEl>
                                            <p:attrNameLst>
                                              <p:attrName>r</p:attrName>
                                            </p:attrNameLst>
                                          </p:cBhvr>
                                        </p:animRot>
                                      </p:childTnLst>
                                    </p:cTn>
                                  </p:par>
                                  <p:par>
                                    <p:cTn id="87" presetID="6" presetClass="emph" presetSubtype="0" repeatCount="2000" autoRev="1" fill="hold" grpId="1" nodeType="withEffect">
                                      <p:stCondLst>
                                        <p:cond delay="0"/>
                                      </p:stCondLst>
                                      <p:childTnLst>
                                        <p:animScale>
                                          <p:cBhvr>
                                            <p:cTn id="88" dur="2000" fill="hold"/>
                                            <p:tgtEl>
                                              <p:spTgt spid="17"/>
                                            </p:tgtEl>
                                          </p:cBhvr>
                                          <p:by x="150000" y="150000"/>
                                        </p:animScale>
                                      </p:childTnLst>
                                    </p:cTn>
                                  </p:par>
                                </p:childTnLst>
                              </p:cTn>
                            </p:par>
                            <p:par>
                              <p:cTn id="89" fill="hold">
                                <p:stCondLst>
                                  <p:cond delay="26100"/>
                                </p:stCondLst>
                                <p:childTnLst>
                                  <p:par>
                                    <p:cTn id="90" presetID="53" presetClass="entr" presetSubtype="16"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p:cTn id="92" dur="500" fill="hold"/>
                                            <p:tgtEl>
                                              <p:spTgt spid="23"/>
                                            </p:tgtEl>
                                            <p:attrNameLst>
                                              <p:attrName>ppt_w</p:attrName>
                                            </p:attrNameLst>
                                          </p:cBhvr>
                                          <p:tavLst>
                                            <p:tav tm="0">
                                              <p:val>
                                                <p:fltVal val="0"/>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animEffect transition="in" filter="fade">
                                          <p:cBhvr>
                                            <p:cTn id="94" dur="500"/>
                                            <p:tgtEl>
                                              <p:spTgt spid="23"/>
                                            </p:tgtEl>
                                          </p:cBhvr>
                                        </p:animEffect>
                                      </p:childTnLst>
                                    </p:cTn>
                                  </p:par>
                                  <p:par>
                                    <p:cTn id="95" presetID="16" presetClass="entr" presetSubtype="21" fill="hold" grpId="0" nodeType="withEffect">
                                      <p:stCondLst>
                                        <p:cond delay="0"/>
                                      </p:stCondLst>
                                      <p:childTnLst>
                                        <p:set>
                                          <p:cBhvr>
                                            <p:cTn id="96" dur="1" fill="hold">
                                              <p:stCondLst>
                                                <p:cond delay="0"/>
                                              </p:stCondLst>
                                            </p:cTn>
                                            <p:tgtEl>
                                              <p:spTgt spid="2"/>
                                            </p:tgtEl>
                                            <p:attrNameLst>
                                              <p:attrName>style.visibility</p:attrName>
                                            </p:attrNameLst>
                                          </p:cBhvr>
                                          <p:to>
                                            <p:strVal val="visible"/>
                                          </p:to>
                                        </p:set>
                                        <p:animEffect transition="in" filter="barn(inVertical)">
                                          <p:cBhvr>
                                            <p:cTn id="97" dur="500"/>
                                            <p:tgtEl>
                                              <p:spTgt spid="2"/>
                                            </p:tgtEl>
                                          </p:cBhvr>
                                        </p:animEffect>
                                      </p:childTnLst>
                                    </p:cTn>
                                  </p:par>
                                  <p:par>
                                    <p:cTn id="98" presetID="1" presetClass="mediacall" presetSubtype="0" fill="hold" nodeType="withEffect">
                                      <p:stCondLst>
                                        <p:cond delay="0"/>
                                      </p:stCondLst>
                                      <p:childTnLst>
                                        <p:cmd type="call" cmd="playFrom(0.0)">
                                          <p:cBhvr>
                                            <p:cTn id="99" dur="16141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00" fill="hold" display="0">
                      <p:stCondLst>
                        <p:cond delay="indefinite"/>
                      </p:stCondLst>
                      <p:endCondLst>
                        <p:cond evt="onStopAudio" delay="0">
                          <p:tgtEl>
                            <p:sldTgt/>
                          </p:tgtEl>
                        </p:cond>
                      </p:endCondLst>
                    </p:cTn>
                    <p:tgtEl>
                      <p:spTgt spid="3"/>
                    </p:tgtEl>
                  </p:cMediaNode>
                </p:audio>
              </p:childTnLst>
            </p:cTn>
          </p:par>
        </p:tnLst>
        <p:bldLst>
          <p:bldP spid="2" grpId="0" animBg="1"/>
          <p:bldP spid="7" grpId="0"/>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P spid="21" grpId="0" animBg="1"/>
          <p:bldP spid="23" grpId="0"/>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ED9B26F-FB17-42E0-AA1F-1A3F6FCA128E}"/>
              </a:ext>
            </a:extLst>
          </p:cNvPr>
          <p:cNvSpPr txBox="1"/>
          <p:nvPr/>
        </p:nvSpPr>
        <p:spPr>
          <a:xfrm>
            <a:off x="755576" y="1203598"/>
            <a:ext cx="7790688" cy="3323987"/>
          </a:xfrm>
          <a:prstGeom prst="rect">
            <a:avLst/>
          </a:prstGeom>
          <a:noFill/>
        </p:spPr>
        <p:txBody>
          <a:bodyPr wrap="square">
            <a:spAutoFit/>
          </a:bodyPr>
          <a:lstStyle/>
          <a:p>
            <a:pPr algn="just"/>
            <a:r>
              <a:rPr lang="vi-VN" sz="2100" dirty="0">
                <a:latin typeface="Times New Roman" panose="02020603050405020304" pitchFamily="18" charset="0"/>
                <a:cs typeface="Times New Roman" panose="02020603050405020304" pitchFamily="18" charset="0"/>
              </a:rPr>
              <a:t>- Điều thứ hai, Vân ước gì nói đi!</a:t>
            </a:r>
          </a:p>
          <a:p>
            <a:pPr algn="just"/>
            <a:r>
              <a:rPr lang="vi-VN" sz="2100" dirty="0">
                <a:latin typeface="Times New Roman" panose="02020603050405020304" pitchFamily="18" charset="0"/>
                <a:cs typeface="Times New Roman" panose="02020603050405020304" pitchFamily="18" charset="0"/>
              </a:rPr>
              <a:t>- Mình nhắm mắt lại ước tiếp: Cháu chỉ mong cho hai mẹ con có một ngôi nhà khang trang.</a:t>
            </a:r>
          </a:p>
          <a:p>
            <a:pPr algn="just"/>
            <a:r>
              <a:rPr lang="vi-VN" sz="2100" dirty="0">
                <a:latin typeface="Times New Roman" panose="02020603050405020304" pitchFamily="18" charset="0"/>
                <a:cs typeface="Times New Roman" panose="02020603050405020304" pitchFamily="18" charset="0"/>
              </a:rPr>
              <a:t>Vừa mới xong thì thấy cả hai mẹ con mình đang ở trong một ngôi nhà thật đẹp đầy đủ tiện nghi.</a:t>
            </a:r>
          </a:p>
          <a:p>
            <a:pPr algn="just"/>
            <a:r>
              <a:rPr lang="vi-VN" sz="2100" dirty="0">
                <a:latin typeface="Times New Roman" panose="02020603050405020304" pitchFamily="18" charset="0"/>
                <a:cs typeface="Times New Roman" panose="02020603050405020304" pitchFamily="18" charset="0"/>
              </a:rPr>
              <a:t>- Còn điều ước thứ ba là gì?</a:t>
            </a:r>
          </a:p>
          <a:p>
            <a:pPr algn="just"/>
            <a:r>
              <a:rPr lang="vi-VN" sz="2100" dirty="0">
                <a:latin typeface="Times New Roman" panose="02020603050405020304" pitchFamily="18" charset="0"/>
                <a:cs typeface="Times New Roman" panose="02020603050405020304" pitchFamily="18" charset="0"/>
              </a:rPr>
              <a:t>- Mình ước có một chiếc váy thật đẹp để đi dự tiệc sinh nhật. Thế rồi một bộ váy cực kì đẹp, rất dễ thương. Mình phấn khởi vô cùng.</a:t>
            </a:r>
          </a:p>
          <a:p>
            <a:pPr algn="just"/>
            <a:r>
              <a:rPr lang="vi-VN" sz="2100" dirty="0">
                <a:latin typeface="Times New Roman" panose="02020603050405020304" pitchFamily="18" charset="0"/>
                <a:cs typeface="Times New Roman" panose="02020603050405020304" pitchFamily="18" charset="0"/>
              </a:rPr>
              <a:t>Chuyện trong mơ của mình là thế đấy</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mặc</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dù</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chỉ</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là</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giấc</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mơ</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nhưng</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mình</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cảm</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thấy</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rất</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vui</a:t>
            </a:r>
            <a:r>
              <a:rPr lang="vi-VN" sz="21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537228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2"/>
          <p:cNvPicPr>
            <a:picLocks noChangeAspect="1" noChangeArrowheads="1"/>
          </p:cNvPicPr>
          <p:nvPr/>
        </p:nvPicPr>
        <p:blipFill>
          <a:blip r:embed="rId2">
            <a:extLst>
              <a:ext uri="{BEBA8EAE-BF5A-486C-A8C5-ECC9F3942E4B}">
                <a14:imgProps xmlns:a14="http://schemas.microsoft.com/office/drawing/2010/main">
                  <a14:imgLayer>
                    <a14:imgEffect>
                      <a14:artisticPastelsSmooth/>
                    </a14:imgEffect>
                  </a14:imgLayer>
                </a14:imgProps>
              </a:ext>
              <a:ext uri="{28A0092B-C50C-407E-A947-70E740481C1C}">
                <a14:useLocalDpi xmlns:a14="http://schemas.microsoft.com/office/drawing/2010/main" val="0"/>
              </a:ext>
            </a:extLst>
          </a:blip>
          <a:stretch>
            <a:fillRect/>
          </a:stretch>
        </p:blipFill>
        <p:spPr bwMode="auto">
          <a:xfrm>
            <a:off x="0" y="0"/>
            <a:ext cx="9144000" cy="5143500"/>
          </a:xfrm>
          <a:prstGeom prst="rect">
            <a:avLst/>
          </a:prstGeom>
          <a:noFill/>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1011" y="-380578"/>
            <a:ext cx="6907840" cy="5143500"/>
          </a:xfrm>
          <a:prstGeom prst="rect">
            <a:avLst/>
          </a:prstGeom>
        </p:spPr>
      </p:pic>
      <p:sp>
        <p:nvSpPr>
          <p:cNvPr id="35" name="矩形 69"/>
          <p:cNvSpPr>
            <a:spLocks noChangeArrowheads="1"/>
          </p:cNvSpPr>
          <p:nvPr/>
        </p:nvSpPr>
        <p:spPr bwMode="auto">
          <a:xfrm>
            <a:off x="3033958" y="1372921"/>
            <a:ext cx="4032448"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a:buFont typeface="Arial" charset="0"/>
              <a:buNone/>
            </a:pPr>
            <a:r>
              <a:rPr lang="en-US" sz="6600" b="1" dirty="0" err="1">
                <a:solidFill>
                  <a:srgbClr val="FF0000"/>
                </a:solidFill>
                <a:latin typeface="UTM Fleur" panose="02040403050506020204" pitchFamily="18" charset="0"/>
                <a:cs typeface="Arial" panose="020B0604020202020204" pitchFamily="34" charset="0"/>
              </a:rPr>
              <a:t>Thực</a:t>
            </a:r>
            <a:r>
              <a:rPr lang="en-US" sz="6600" b="1" dirty="0">
                <a:solidFill>
                  <a:srgbClr val="FF0000"/>
                </a:solidFill>
                <a:latin typeface="UTM Fleur" panose="02040403050506020204" pitchFamily="18" charset="0"/>
                <a:cs typeface="Arial" panose="020B0604020202020204" pitchFamily="34" charset="0"/>
              </a:rPr>
              <a:t> </a:t>
            </a:r>
            <a:r>
              <a:rPr lang="en-US" sz="6600" b="1" dirty="0" err="1">
                <a:solidFill>
                  <a:srgbClr val="FF0000"/>
                </a:solidFill>
                <a:latin typeface="UTM Fleur" panose="02040403050506020204" pitchFamily="18" charset="0"/>
                <a:cs typeface="Arial" panose="020B0604020202020204" pitchFamily="34" charset="0"/>
              </a:rPr>
              <a:t>hành</a:t>
            </a:r>
            <a:endParaRPr lang="en-US" altLang="zh-CN" sz="19900" b="1" dirty="0">
              <a:solidFill>
                <a:srgbClr val="FF0000"/>
              </a:solidFill>
              <a:latin typeface="UTM Fleur" panose="02040403050506020204" pitchFamily="18" charset="0"/>
              <a:ea typeface="方正卡通简体" panose="03000509000000000000" pitchFamily="65" charset="-122"/>
              <a:cs typeface="Arial" panose="020B0604020202020204" pitchFamily="34" charset="0"/>
              <a:sym typeface="微软雅黑" pitchFamily="34" charset="-122"/>
            </a:endParaRPr>
          </a:p>
        </p:txBody>
      </p:sp>
      <p:sp>
        <p:nvSpPr>
          <p:cNvPr id="41" name="五角星 40"/>
          <p:cNvSpPr/>
          <p:nvPr/>
        </p:nvSpPr>
        <p:spPr>
          <a:xfrm rot="19903756">
            <a:off x="778865" y="2253336"/>
            <a:ext cx="792273" cy="792273"/>
          </a:xfrm>
          <a:prstGeom prst="star5">
            <a:avLst>
              <a:gd name="adj" fmla="val 23926"/>
              <a:gd name="hf" fmla="val 105146"/>
              <a:gd name="vf" fmla="val 110557"/>
            </a:avLst>
          </a:prstGeom>
          <a:blipFill dpi="0" rotWithShape="1">
            <a:blip r:embed="rId4">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五角星 41"/>
          <p:cNvSpPr/>
          <p:nvPr/>
        </p:nvSpPr>
        <p:spPr>
          <a:xfrm rot="21380687">
            <a:off x="1082934" y="3588714"/>
            <a:ext cx="458393" cy="458393"/>
          </a:xfrm>
          <a:prstGeom prst="star5">
            <a:avLst>
              <a:gd name="adj" fmla="val 23926"/>
              <a:gd name="hf" fmla="val 105146"/>
              <a:gd name="vf" fmla="val 110557"/>
            </a:avLst>
          </a:prstGeom>
          <a:blipFill dpi="0" rotWithShape="1">
            <a:blip r:embed="rId5">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五角星 42"/>
          <p:cNvSpPr/>
          <p:nvPr/>
        </p:nvSpPr>
        <p:spPr>
          <a:xfrm rot="19938392">
            <a:off x="2502562" y="3526712"/>
            <a:ext cx="364784" cy="364784"/>
          </a:xfrm>
          <a:prstGeom prst="star5">
            <a:avLst>
              <a:gd name="adj" fmla="val 23926"/>
              <a:gd name="hf" fmla="val 105146"/>
              <a:gd name="vf" fmla="val 110557"/>
            </a:avLst>
          </a:prstGeom>
          <a:solidFill>
            <a:srgbClr val="FFFF00"/>
          </a:solid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五角星 43"/>
          <p:cNvSpPr/>
          <p:nvPr/>
        </p:nvSpPr>
        <p:spPr>
          <a:xfrm rot="19938392">
            <a:off x="1838245" y="3176261"/>
            <a:ext cx="364784" cy="364784"/>
          </a:xfrm>
          <a:prstGeom prst="star5">
            <a:avLst>
              <a:gd name="adj" fmla="val 23926"/>
              <a:gd name="hf" fmla="val 105146"/>
              <a:gd name="vf" fmla="val 110557"/>
            </a:avLst>
          </a:prstGeom>
          <a:blipFill dpi="0" rotWithShape="1">
            <a:blip r:embed="rId6">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五角星 44"/>
          <p:cNvSpPr/>
          <p:nvPr/>
        </p:nvSpPr>
        <p:spPr>
          <a:xfrm rot="19967404">
            <a:off x="7226638" y="3099693"/>
            <a:ext cx="458393" cy="458393"/>
          </a:xfrm>
          <a:prstGeom prst="star5">
            <a:avLst>
              <a:gd name="adj" fmla="val 23926"/>
              <a:gd name="hf" fmla="val 105146"/>
              <a:gd name="vf" fmla="val 110557"/>
            </a:avLst>
          </a:prstGeom>
          <a:blipFill dpi="0" rotWithShape="1">
            <a:blip r:embed="rId5">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五角星 45"/>
          <p:cNvSpPr/>
          <p:nvPr/>
        </p:nvSpPr>
        <p:spPr>
          <a:xfrm>
            <a:off x="6343247" y="3487531"/>
            <a:ext cx="253437" cy="253437"/>
          </a:xfrm>
          <a:prstGeom prst="star5">
            <a:avLst>
              <a:gd name="adj" fmla="val 23926"/>
              <a:gd name="hf" fmla="val 105146"/>
              <a:gd name="vf" fmla="val 110557"/>
            </a:avLst>
          </a:prstGeom>
          <a:blipFill dpi="0" rotWithShape="1">
            <a:blip r:embed="rId4">
              <a:extLst>
                <a:ext uri="{28A0092B-C50C-407E-A947-70E740481C1C}">
                  <a14:useLocalDpi xmlns:a14="http://schemas.microsoft.com/office/drawing/2010/main" val="0"/>
                </a:ext>
              </a:extLst>
            </a:blip>
            <a:srcRect/>
            <a:stretch>
              <a:fillRect/>
            </a:stretch>
          </a:blipFill>
          <a:ln w="1905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五角星 46"/>
          <p:cNvSpPr/>
          <p:nvPr/>
        </p:nvSpPr>
        <p:spPr>
          <a:xfrm>
            <a:off x="8122729" y="3484610"/>
            <a:ext cx="186345" cy="186345"/>
          </a:xfrm>
          <a:prstGeom prst="star5">
            <a:avLst>
              <a:gd name="adj" fmla="val 23926"/>
              <a:gd name="hf" fmla="val 105146"/>
              <a:gd name="vf" fmla="val 110557"/>
            </a:avLst>
          </a:prstGeom>
          <a:blipFill dpi="0" rotWithShape="1">
            <a:blip r:embed="rId4">
              <a:extLst>
                <a:ext uri="{28A0092B-C50C-407E-A947-70E740481C1C}">
                  <a14:useLocalDpi xmlns:a14="http://schemas.microsoft.com/office/drawing/2010/main" val="0"/>
                </a:ext>
              </a:extLst>
            </a:blip>
            <a:srcRect/>
            <a:stretch>
              <a:fillRect/>
            </a:stretch>
          </a:blipFill>
          <a:ln w="1270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五角星 47"/>
          <p:cNvSpPr/>
          <p:nvPr/>
        </p:nvSpPr>
        <p:spPr>
          <a:xfrm>
            <a:off x="8636173" y="3727953"/>
            <a:ext cx="93172" cy="93172"/>
          </a:xfrm>
          <a:prstGeom prst="star5">
            <a:avLst>
              <a:gd name="adj" fmla="val 23926"/>
              <a:gd name="hf" fmla="val 105146"/>
              <a:gd name="vf" fmla="val 110557"/>
            </a:avLst>
          </a:prstGeom>
          <a:solidFill>
            <a:srgbClr val="FFFF00"/>
          </a:solidFill>
          <a:ln w="1270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五角星 50"/>
          <p:cNvSpPr/>
          <p:nvPr/>
        </p:nvSpPr>
        <p:spPr>
          <a:xfrm rot="19922997">
            <a:off x="8316952" y="3102505"/>
            <a:ext cx="143799" cy="143799"/>
          </a:xfrm>
          <a:prstGeom prst="star5">
            <a:avLst>
              <a:gd name="adj" fmla="val 23926"/>
              <a:gd name="hf" fmla="val 105146"/>
              <a:gd name="vf" fmla="val 110557"/>
            </a:avLst>
          </a:prstGeom>
          <a:blipFill dpi="0" rotWithShape="1">
            <a:blip r:embed="rId6">
              <a:extLst>
                <a:ext uri="{28A0092B-C50C-407E-A947-70E740481C1C}">
                  <a14:useLocalDpi xmlns:a14="http://schemas.microsoft.com/office/drawing/2010/main" val="0"/>
                </a:ext>
              </a:extLst>
            </a:blip>
            <a:srcRect/>
            <a:stretch>
              <a:fillRect/>
            </a:stretch>
          </a:blipFill>
          <a:ln w="1270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2" name="Picture 5" descr="C:\Users\Administrator\Desktop\小鸟.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H="1">
            <a:off x="1297840" y="2661881"/>
            <a:ext cx="667279" cy="88738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2453" y="2539156"/>
            <a:ext cx="2643524" cy="3293650"/>
          </a:xfrm>
          <a:prstGeom prst="rect">
            <a:avLst/>
          </a:prstGeom>
        </p:spPr>
      </p:pic>
    </p:spTree>
    <p:extLst>
      <p:ext uri="{BB962C8B-B14F-4D97-AF65-F5344CB8AC3E}">
        <p14:creationId xmlns:p14="http://schemas.microsoft.com/office/powerpoint/2010/main" val="1663264147"/>
      </p:ext>
    </p:extLst>
  </p:cSld>
  <p:clrMapOvr>
    <a:masterClrMapping/>
  </p:clrMapOvr>
  <p:transition spd="slow">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1" fill="hold" grpId="0" nodeType="afterEffect" p14:presetBounceEnd="50000">
                                      <p:stCondLst>
                                        <p:cond delay="0"/>
                                      </p:stCondLst>
                                      <p:childTnLst>
                                        <p:set>
                                          <p:cBhvr>
                                            <p:cTn id="12" dur="1" fill="hold">
                                              <p:stCondLst>
                                                <p:cond delay="0"/>
                                              </p:stCondLst>
                                            </p:cTn>
                                            <p:tgtEl>
                                              <p:spTgt spid="41"/>
                                            </p:tgtEl>
                                            <p:attrNameLst>
                                              <p:attrName>style.visibility</p:attrName>
                                            </p:attrNameLst>
                                          </p:cBhvr>
                                          <p:to>
                                            <p:strVal val="visible"/>
                                          </p:to>
                                        </p:set>
                                        <p:anim calcmode="lin" valueType="num" p14:bounceEnd="50000">
                                          <p:cBhvr additive="base">
                                            <p:cTn id="13" dur="500" fill="hold"/>
                                            <p:tgtEl>
                                              <p:spTgt spid="41"/>
                                            </p:tgtEl>
                                            <p:attrNameLst>
                                              <p:attrName>ppt_x</p:attrName>
                                            </p:attrNameLst>
                                          </p:cBhvr>
                                          <p:tavLst>
                                            <p:tav tm="0">
                                              <p:val>
                                                <p:strVal val="#ppt_x"/>
                                              </p:val>
                                            </p:tav>
                                            <p:tav tm="100000">
                                              <p:val>
                                                <p:strVal val="#ppt_x"/>
                                              </p:val>
                                            </p:tav>
                                          </p:tavLst>
                                        </p:anim>
                                        <p:anim calcmode="lin" valueType="num" p14:bounceEnd="50000">
                                          <p:cBhvr additive="base">
                                            <p:cTn id="14" dur="500" fill="hold"/>
                                            <p:tgtEl>
                                              <p:spTgt spid="41"/>
                                            </p:tgtEl>
                                            <p:attrNameLst>
                                              <p:attrName>ppt_y</p:attrName>
                                            </p:attrNameLst>
                                          </p:cBhvr>
                                          <p:tavLst>
                                            <p:tav tm="0">
                                              <p:val>
                                                <p:strVal val="0-#ppt_h/2"/>
                                              </p:val>
                                            </p:tav>
                                            <p:tav tm="100000">
                                              <p:val>
                                                <p:strVal val="#ppt_y"/>
                                              </p:val>
                                            </p:tav>
                                          </p:tavLst>
                                        </p:anim>
                                      </p:childTnLst>
                                    </p:cTn>
                                  </p:par>
                                  <p:par>
                                    <p:cTn id="15" presetID="2" presetClass="entr" presetSubtype="1" fill="hold" grpId="0" nodeType="withEffect" p14:presetBounceEnd="50000">
                                      <p:stCondLst>
                                        <p:cond delay="250"/>
                                      </p:stCondLst>
                                      <p:childTnLst>
                                        <p:set>
                                          <p:cBhvr>
                                            <p:cTn id="16" dur="1" fill="hold">
                                              <p:stCondLst>
                                                <p:cond delay="0"/>
                                              </p:stCondLst>
                                            </p:cTn>
                                            <p:tgtEl>
                                              <p:spTgt spid="42"/>
                                            </p:tgtEl>
                                            <p:attrNameLst>
                                              <p:attrName>style.visibility</p:attrName>
                                            </p:attrNameLst>
                                          </p:cBhvr>
                                          <p:to>
                                            <p:strVal val="visible"/>
                                          </p:to>
                                        </p:set>
                                        <p:anim calcmode="lin" valueType="num" p14:bounceEnd="50000">
                                          <p:cBhvr additive="base">
                                            <p:cTn id="17" dur="500" fill="hold"/>
                                            <p:tgtEl>
                                              <p:spTgt spid="42"/>
                                            </p:tgtEl>
                                            <p:attrNameLst>
                                              <p:attrName>ppt_x</p:attrName>
                                            </p:attrNameLst>
                                          </p:cBhvr>
                                          <p:tavLst>
                                            <p:tav tm="0">
                                              <p:val>
                                                <p:strVal val="#ppt_x"/>
                                              </p:val>
                                            </p:tav>
                                            <p:tav tm="100000">
                                              <p:val>
                                                <p:strVal val="#ppt_x"/>
                                              </p:val>
                                            </p:tav>
                                          </p:tavLst>
                                        </p:anim>
                                        <p:anim calcmode="lin" valueType="num" p14:bounceEnd="50000">
                                          <p:cBhvr additive="base">
                                            <p:cTn id="18" dur="500" fill="hold"/>
                                            <p:tgtEl>
                                              <p:spTgt spid="42"/>
                                            </p:tgtEl>
                                            <p:attrNameLst>
                                              <p:attrName>ppt_y</p:attrName>
                                            </p:attrNameLst>
                                          </p:cBhvr>
                                          <p:tavLst>
                                            <p:tav tm="0">
                                              <p:val>
                                                <p:strVal val="0-#ppt_h/2"/>
                                              </p:val>
                                            </p:tav>
                                            <p:tav tm="100000">
                                              <p:val>
                                                <p:strVal val="#ppt_y"/>
                                              </p:val>
                                            </p:tav>
                                          </p:tavLst>
                                        </p:anim>
                                      </p:childTnLst>
                                    </p:cTn>
                                  </p:par>
                                  <p:par>
                                    <p:cTn id="19" presetID="2" presetClass="entr" presetSubtype="1" fill="hold" grpId="0" nodeType="withEffect" p14:presetBounceEnd="50000">
                                      <p:stCondLst>
                                        <p:cond delay="500"/>
                                      </p:stCondLst>
                                      <p:childTnLst>
                                        <p:set>
                                          <p:cBhvr>
                                            <p:cTn id="20" dur="1" fill="hold">
                                              <p:stCondLst>
                                                <p:cond delay="0"/>
                                              </p:stCondLst>
                                            </p:cTn>
                                            <p:tgtEl>
                                              <p:spTgt spid="43"/>
                                            </p:tgtEl>
                                            <p:attrNameLst>
                                              <p:attrName>style.visibility</p:attrName>
                                            </p:attrNameLst>
                                          </p:cBhvr>
                                          <p:to>
                                            <p:strVal val="visible"/>
                                          </p:to>
                                        </p:set>
                                        <p:anim calcmode="lin" valueType="num" p14:bounceEnd="50000">
                                          <p:cBhvr additive="base">
                                            <p:cTn id="21" dur="500" fill="hold"/>
                                            <p:tgtEl>
                                              <p:spTgt spid="43"/>
                                            </p:tgtEl>
                                            <p:attrNameLst>
                                              <p:attrName>ppt_x</p:attrName>
                                            </p:attrNameLst>
                                          </p:cBhvr>
                                          <p:tavLst>
                                            <p:tav tm="0">
                                              <p:val>
                                                <p:strVal val="#ppt_x"/>
                                              </p:val>
                                            </p:tav>
                                            <p:tav tm="100000">
                                              <p:val>
                                                <p:strVal val="#ppt_x"/>
                                              </p:val>
                                            </p:tav>
                                          </p:tavLst>
                                        </p:anim>
                                        <p:anim calcmode="lin" valueType="num" p14:bounceEnd="50000">
                                          <p:cBhvr additive="base">
                                            <p:cTn id="22" dur="500" fill="hold"/>
                                            <p:tgtEl>
                                              <p:spTgt spid="43"/>
                                            </p:tgtEl>
                                            <p:attrNameLst>
                                              <p:attrName>ppt_y</p:attrName>
                                            </p:attrNameLst>
                                          </p:cBhvr>
                                          <p:tavLst>
                                            <p:tav tm="0">
                                              <p:val>
                                                <p:strVal val="0-#ppt_h/2"/>
                                              </p:val>
                                            </p:tav>
                                            <p:tav tm="100000">
                                              <p:val>
                                                <p:strVal val="#ppt_y"/>
                                              </p:val>
                                            </p:tav>
                                          </p:tavLst>
                                        </p:anim>
                                      </p:childTnLst>
                                    </p:cTn>
                                  </p:par>
                                  <p:par>
                                    <p:cTn id="23" presetID="2" presetClass="entr" presetSubtype="1" fill="hold" grpId="0" nodeType="withEffect" p14:presetBounceEnd="50000">
                                      <p:stCondLst>
                                        <p:cond delay="0"/>
                                      </p:stCondLst>
                                      <p:childTnLst>
                                        <p:set>
                                          <p:cBhvr>
                                            <p:cTn id="24" dur="1" fill="hold">
                                              <p:stCondLst>
                                                <p:cond delay="0"/>
                                              </p:stCondLst>
                                            </p:cTn>
                                            <p:tgtEl>
                                              <p:spTgt spid="44"/>
                                            </p:tgtEl>
                                            <p:attrNameLst>
                                              <p:attrName>style.visibility</p:attrName>
                                            </p:attrNameLst>
                                          </p:cBhvr>
                                          <p:to>
                                            <p:strVal val="visible"/>
                                          </p:to>
                                        </p:set>
                                        <p:anim calcmode="lin" valueType="num" p14:bounceEnd="50000">
                                          <p:cBhvr additive="base">
                                            <p:cTn id="25" dur="750" fill="hold"/>
                                            <p:tgtEl>
                                              <p:spTgt spid="44"/>
                                            </p:tgtEl>
                                            <p:attrNameLst>
                                              <p:attrName>ppt_x</p:attrName>
                                            </p:attrNameLst>
                                          </p:cBhvr>
                                          <p:tavLst>
                                            <p:tav tm="0">
                                              <p:val>
                                                <p:strVal val="#ppt_x"/>
                                              </p:val>
                                            </p:tav>
                                            <p:tav tm="100000">
                                              <p:val>
                                                <p:strVal val="#ppt_x"/>
                                              </p:val>
                                            </p:tav>
                                          </p:tavLst>
                                        </p:anim>
                                        <p:anim calcmode="lin" valueType="num" p14:bounceEnd="50000">
                                          <p:cBhvr additive="base">
                                            <p:cTn id="26" dur="750" fill="hold"/>
                                            <p:tgtEl>
                                              <p:spTgt spid="44"/>
                                            </p:tgtEl>
                                            <p:attrNameLst>
                                              <p:attrName>ppt_y</p:attrName>
                                            </p:attrNameLst>
                                          </p:cBhvr>
                                          <p:tavLst>
                                            <p:tav tm="0">
                                              <p:val>
                                                <p:strVal val="0-#ppt_h/2"/>
                                              </p:val>
                                            </p:tav>
                                            <p:tav tm="100000">
                                              <p:val>
                                                <p:strVal val="#ppt_y"/>
                                              </p:val>
                                            </p:tav>
                                          </p:tavLst>
                                        </p:anim>
                                      </p:childTnLst>
                                    </p:cTn>
                                  </p:par>
                                  <p:par>
                                    <p:cTn id="27" presetID="2" presetClass="entr" presetSubtype="1" fill="hold" grpId="0" nodeType="withEffect" p14:presetBounceEnd="50000">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14:bounceEnd="50000">
                                          <p:cBhvr additive="base">
                                            <p:cTn id="29" dur="500" fill="hold"/>
                                            <p:tgtEl>
                                              <p:spTgt spid="45"/>
                                            </p:tgtEl>
                                            <p:attrNameLst>
                                              <p:attrName>ppt_x</p:attrName>
                                            </p:attrNameLst>
                                          </p:cBhvr>
                                          <p:tavLst>
                                            <p:tav tm="0">
                                              <p:val>
                                                <p:strVal val="#ppt_x"/>
                                              </p:val>
                                            </p:tav>
                                            <p:tav tm="100000">
                                              <p:val>
                                                <p:strVal val="#ppt_x"/>
                                              </p:val>
                                            </p:tav>
                                          </p:tavLst>
                                        </p:anim>
                                        <p:anim calcmode="lin" valueType="num" p14:bounceEnd="50000">
                                          <p:cBhvr additive="base">
                                            <p:cTn id="30" dur="500" fill="hold"/>
                                            <p:tgtEl>
                                              <p:spTgt spid="45"/>
                                            </p:tgtEl>
                                            <p:attrNameLst>
                                              <p:attrName>ppt_y</p:attrName>
                                            </p:attrNameLst>
                                          </p:cBhvr>
                                          <p:tavLst>
                                            <p:tav tm="0">
                                              <p:val>
                                                <p:strVal val="0-#ppt_h/2"/>
                                              </p:val>
                                            </p:tav>
                                            <p:tav tm="100000">
                                              <p:val>
                                                <p:strVal val="#ppt_y"/>
                                              </p:val>
                                            </p:tav>
                                          </p:tavLst>
                                        </p:anim>
                                      </p:childTnLst>
                                    </p:cTn>
                                  </p:par>
                                  <p:par>
                                    <p:cTn id="31" presetID="2" presetClass="entr" presetSubtype="1" fill="hold" grpId="0" nodeType="withEffect" p14:presetBounceEnd="50000">
                                      <p:stCondLst>
                                        <p:cond delay="250"/>
                                      </p:stCondLst>
                                      <p:childTnLst>
                                        <p:set>
                                          <p:cBhvr>
                                            <p:cTn id="32" dur="1" fill="hold">
                                              <p:stCondLst>
                                                <p:cond delay="0"/>
                                              </p:stCondLst>
                                            </p:cTn>
                                            <p:tgtEl>
                                              <p:spTgt spid="46"/>
                                            </p:tgtEl>
                                            <p:attrNameLst>
                                              <p:attrName>style.visibility</p:attrName>
                                            </p:attrNameLst>
                                          </p:cBhvr>
                                          <p:to>
                                            <p:strVal val="visible"/>
                                          </p:to>
                                        </p:set>
                                        <p:anim calcmode="lin" valueType="num" p14:bounceEnd="50000">
                                          <p:cBhvr additive="base">
                                            <p:cTn id="33" dur="750" fill="hold"/>
                                            <p:tgtEl>
                                              <p:spTgt spid="46"/>
                                            </p:tgtEl>
                                            <p:attrNameLst>
                                              <p:attrName>ppt_x</p:attrName>
                                            </p:attrNameLst>
                                          </p:cBhvr>
                                          <p:tavLst>
                                            <p:tav tm="0">
                                              <p:val>
                                                <p:strVal val="#ppt_x"/>
                                              </p:val>
                                            </p:tav>
                                            <p:tav tm="100000">
                                              <p:val>
                                                <p:strVal val="#ppt_x"/>
                                              </p:val>
                                            </p:tav>
                                          </p:tavLst>
                                        </p:anim>
                                        <p:anim calcmode="lin" valueType="num" p14:bounceEnd="50000">
                                          <p:cBhvr additive="base">
                                            <p:cTn id="34" dur="750" fill="hold"/>
                                            <p:tgtEl>
                                              <p:spTgt spid="46"/>
                                            </p:tgtEl>
                                            <p:attrNameLst>
                                              <p:attrName>ppt_y</p:attrName>
                                            </p:attrNameLst>
                                          </p:cBhvr>
                                          <p:tavLst>
                                            <p:tav tm="0">
                                              <p:val>
                                                <p:strVal val="0-#ppt_h/2"/>
                                              </p:val>
                                            </p:tav>
                                            <p:tav tm="100000">
                                              <p:val>
                                                <p:strVal val="#ppt_y"/>
                                              </p:val>
                                            </p:tav>
                                          </p:tavLst>
                                        </p:anim>
                                      </p:childTnLst>
                                    </p:cTn>
                                  </p:par>
                                  <p:par>
                                    <p:cTn id="35" presetID="2" presetClass="entr" presetSubtype="1" fill="hold" grpId="0" nodeType="withEffect" p14:presetBounceEnd="50000">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14:bounceEnd="50000">
                                          <p:cBhvr additive="base">
                                            <p:cTn id="37" dur="500" fill="hold"/>
                                            <p:tgtEl>
                                              <p:spTgt spid="47"/>
                                            </p:tgtEl>
                                            <p:attrNameLst>
                                              <p:attrName>ppt_x</p:attrName>
                                            </p:attrNameLst>
                                          </p:cBhvr>
                                          <p:tavLst>
                                            <p:tav tm="0">
                                              <p:val>
                                                <p:strVal val="#ppt_x"/>
                                              </p:val>
                                            </p:tav>
                                            <p:tav tm="100000">
                                              <p:val>
                                                <p:strVal val="#ppt_x"/>
                                              </p:val>
                                            </p:tav>
                                          </p:tavLst>
                                        </p:anim>
                                        <p:anim calcmode="lin" valueType="num" p14:bounceEnd="50000">
                                          <p:cBhvr additive="base">
                                            <p:cTn id="38" dur="500" fill="hold"/>
                                            <p:tgtEl>
                                              <p:spTgt spid="47"/>
                                            </p:tgtEl>
                                            <p:attrNameLst>
                                              <p:attrName>ppt_y</p:attrName>
                                            </p:attrNameLst>
                                          </p:cBhvr>
                                          <p:tavLst>
                                            <p:tav tm="0">
                                              <p:val>
                                                <p:strVal val="0-#ppt_h/2"/>
                                              </p:val>
                                            </p:tav>
                                            <p:tav tm="100000">
                                              <p:val>
                                                <p:strVal val="#ppt_y"/>
                                              </p:val>
                                            </p:tav>
                                          </p:tavLst>
                                        </p:anim>
                                      </p:childTnLst>
                                    </p:cTn>
                                  </p:par>
                                  <p:par>
                                    <p:cTn id="39" presetID="2" presetClass="entr" presetSubtype="1" fill="hold" grpId="0" nodeType="withEffect" p14:presetBounceEnd="50000">
                                      <p:stCondLst>
                                        <p:cond delay="250"/>
                                      </p:stCondLst>
                                      <p:childTnLst>
                                        <p:set>
                                          <p:cBhvr>
                                            <p:cTn id="40" dur="1" fill="hold">
                                              <p:stCondLst>
                                                <p:cond delay="0"/>
                                              </p:stCondLst>
                                            </p:cTn>
                                            <p:tgtEl>
                                              <p:spTgt spid="48"/>
                                            </p:tgtEl>
                                            <p:attrNameLst>
                                              <p:attrName>style.visibility</p:attrName>
                                            </p:attrNameLst>
                                          </p:cBhvr>
                                          <p:to>
                                            <p:strVal val="visible"/>
                                          </p:to>
                                        </p:set>
                                        <p:anim calcmode="lin" valueType="num" p14:bounceEnd="50000">
                                          <p:cBhvr additive="base">
                                            <p:cTn id="41" dur="750" fill="hold"/>
                                            <p:tgtEl>
                                              <p:spTgt spid="48"/>
                                            </p:tgtEl>
                                            <p:attrNameLst>
                                              <p:attrName>ppt_x</p:attrName>
                                            </p:attrNameLst>
                                          </p:cBhvr>
                                          <p:tavLst>
                                            <p:tav tm="0">
                                              <p:val>
                                                <p:strVal val="#ppt_x"/>
                                              </p:val>
                                            </p:tav>
                                            <p:tav tm="100000">
                                              <p:val>
                                                <p:strVal val="#ppt_x"/>
                                              </p:val>
                                            </p:tav>
                                          </p:tavLst>
                                        </p:anim>
                                        <p:anim calcmode="lin" valueType="num" p14:bounceEnd="50000">
                                          <p:cBhvr additive="base">
                                            <p:cTn id="42" dur="750" fill="hold"/>
                                            <p:tgtEl>
                                              <p:spTgt spid="48"/>
                                            </p:tgtEl>
                                            <p:attrNameLst>
                                              <p:attrName>ppt_y</p:attrName>
                                            </p:attrNameLst>
                                          </p:cBhvr>
                                          <p:tavLst>
                                            <p:tav tm="0">
                                              <p:val>
                                                <p:strVal val="0-#ppt_h/2"/>
                                              </p:val>
                                            </p:tav>
                                            <p:tav tm="100000">
                                              <p:val>
                                                <p:strVal val="#ppt_y"/>
                                              </p:val>
                                            </p:tav>
                                          </p:tavLst>
                                        </p:anim>
                                      </p:childTnLst>
                                    </p:cTn>
                                  </p:par>
                                  <p:par>
                                    <p:cTn id="43" presetID="2" presetClass="entr" presetSubtype="1" fill="hold" grpId="0" nodeType="withEffect" p14:presetBounceEnd="50000">
                                      <p:stCondLst>
                                        <p:cond delay="250"/>
                                      </p:stCondLst>
                                      <p:childTnLst>
                                        <p:set>
                                          <p:cBhvr>
                                            <p:cTn id="44" dur="1" fill="hold">
                                              <p:stCondLst>
                                                <p:cond delay="0"/>
                                              </p:stCondLst>
                                            </p:cTn>
                                            <p:tgtEl>
                                              <p:spTgt spid="51"/>
                                            </p:tgtEl>
                                            <p:attrNameLst>
                                              <p:attrName>style.visibility</p:attrName>
                                            </p:attrNameLst>
                                          </p:cBhvr>
                                          <p:to>
                                            <p:strVal val="visible"/>
                                          </p:to>
                                        </p:set>
                                        <p:anim calcmode="lin" valueType="num" p14:bounceEnd="50000">
                                          <p:cBhvr additive="base">
                                            <p:cTn id="45" dur="500" fill="hold"/>
                                            <p:tgtEl>
                                              <p:spTgt spid="51"/>
                                            </p:tgtEl>
                                            <p:attrNameLst>
                                              <p:attrName>ppt_x</p:attrName>
                                            </p:attrNameLst>
                                          </p:cBhvr>
                                          <p:tavLst>
                                            <p:tav tm="0">
                                              <p:val>
                                                <p:strVal val="#ppt_x"/>
                                              </p:val>
                                            </p:tav>
                                            <p:tav tm="100000">
                                              <p:val>
                                                <p:strVal val="#ppt_x"/>
                                              </p:val>
                                            </p:tav>
                                          </p:tavLst>
                                        </p:anim>
                                        <p:anim calcmode="lin" valueType="num" p14:bounceEnd="50000">
                                          <p:cBhvr additive="base">
                                            <p:cTn id="46" dur="500" fill="hold"/>
                                            <p:tgtEl>
                                              <p:spTgt spid="51"/>
                                            </p:tgtEl>
                                            <p:attrNameLst>
                                              <p:attrName>ppt_y</p:attrName>
                                            </p:attrNameLst>
                                          </p:cBhvr>
                                          <p:tavLst>
                                            <p:tav tm="0">
                                              <p:val>
                                                <p:strVal val="0-#ppt_h/2"/>
                                              </p:val>
                                            </p:tav>
                                            <p:tav tm="100000">
                                              <p:val>
                                                <p:strVal val="#ppt_y"/>
                                              </p:val>
                                            </p:tav>
                                          </p:tavLst>
                                        </p:anim>
                                      </p:childTnLst>
                                    </p:cTn>
                                  </p:par>
                                </p:childTnLst>
                              </p:cTn>
                            </p:par>
                            <p:par>
                              <p:cTn id="47" fill="hold">
                                <p:stCondLst>
                                  <p:cond delay="2000"/>
                                </p:stCondLst>
                                <p:childTnLst>
                                  <p:par>
                                    <p:cTn id="48" presetID="2" presetClass="entr" presetSubtype="2" fill="hold" nodeType="afterEffect">
                                      <p:stCondLst>
                                        <p:cond delay="0"/>
                                      </p:stCondLst>
                                      <p:childTnLst>
                                        <p:set>
                                          <p:cBhvr>
                                            <p:cTn id="49" dur="1" fill="hold">
                                              <p:stCondLst>
                                                <p:cond delay="0"/>
                                              </p:stCondLst>
                                            </p:cTn>
                                            <p:tgtEl>
                                              <p:spTgt spid="52"/>
                                            </p:tgtEl>
                                            <p:attrNameLst>
                                              <p:attrName>style.visibility</p:attrName>
                                            </p:attrNameLst>
                                          </p:cBhvr>
                                          <p:to>
                                            <p:strVal val="visible"/>
                                          </p:to>
                                        </p:set>
                                        <p:anim calcmode="lin" valueType="num">
                                          <p:cBhvr additive="base">
                                            <p:cTn id="50" dur="500" fill="hold"/>
                                            <p:tgtEl>
                                              <p:spTgt spid="52"/>
                                            </p:tgtEl>
                                            <p:attrNameLst>
                                              <p:attrName>ppt_x</p:attrName>
                                            </p:attrNameLst>
                                          </p:cBhvr>
                                          <p:tavLst>
                                            <p:tav tm="0">
                                              <p:val>
                                                <p:strVal val="1+#ppt_w/2"/>
                                              </p:val>
                                            </p:tav>
                                            <p:tav tm="100000">
                                              <p:val>
                                                <p:strVal val="#ppt_x"/>
                                              </p:val>
                                            </p:tav>
                                          </p:tavLst>
                                        </p:anim>
                                        <p:anim calcmode="lin" valueType="num">
                                          <p:cBhvr additive="base">
                                            <p:cTn id="51" dur="500" fill="hold"/>
                                            <p:tgtEl>
                                              <p:spTgt spid="52"/>
                                            </p:tgtEl>
                                            <p:attrNameLst>
                                              <p:attrName>ppt_y</p:attrName>
                                            </p:attrNameLst>
                                          </p:cBhvr>
                                          <p:tavLst>
                                            <p:tav tm="0">
                                              <p:val>
                                                <p:strVal val="#ppt_y"/>
                                              </p:val>
                                            </p:tav>
                                            <p:tav tm="100000">
                                              <p:val>
                                                <p:strVal val="#ppt_y"/>
                                              </p:val>
                                            </p:tav>
                                          </p:tavLst>
                                        </p:anim>
                                      </p:childTnLst>
                                    </p:cTn>
                                  </p:par>
                                  <p:par>
                                    <p:cTn id="52" presetID="14" presetClass="entr" presetSubtype="10" fill="hold" nodeType="withEffect">
                                      <p:stCondLst>
                                        <p:cond delay="250"/>
                                      </p:stCondLst>
                                      <p:childTnLst>
                                        <p:set>
                                          <p:cBhvr>
                                            <p:cTn id="53" dur="1" fill="hold">
                                              <p:stCondLst>
                                                <p:cond delay="0"/>
                                              </p:stCondLst>
                                            </p:cTn>
                                            <p:tgtEl>
                                              <p:spTgt spid="2"/>
                                            </p:tgtEl>
                                            <p:attrNameLst>
                                              <p:attrName>style.visibility</p:attrName>
                                            </p:attrNameLst>
                                          </p:cBhvr>
                                          <p:to>
                                            <p:strVal val="visible"/>
                                          </p:to>
                                        </p:set>
                                        <p:animEffect transition="in" filter="randombar(horizontal)">
                                          <p:cBhvr>
                                            <p:cTn id="54" dur="500"/>
                                            <p:tgtEl>
                                              <p:spTgt spid="2"/>
                                            </p:tgtEl>
                                          </p:cBhvr>
                                        </p:animEffect>
                                      </p:childTnLst>
                                    </p:cTn>
                                  </p:par>
                                </p:childTnLst>
                              </p:cTn>
                            </p:par>
                            <p:par>
                              <p:cTn id="55" fill="hold">
                                <p:stCondLst>
                                  <p:cond delay="2750"/>
                                </p:stCondLst>
                                <p:childTnLst>
                                  <p:par>
                                    <p:cTn id="56" presetID="53" presetClass="entr" presetSubtype="16" fill="hold" grpId="0" nodeType="afterEffect">
                                      <p:stCondLst>
                                        <p:cond delay="0"/>
                                      </p:stCondLst>
                                      <p:childTnLst>
                                        <p:set>
                                          <p:cBhvr>
                                            <p:cTn id="57" dur="1" fill="hold">
                                              <p:stCondLst>
                                                <p:cond delay="0"/>
                                              </p:stCondLst>
                                            </p:cTn>
                                            <p:tgtEl>
                                              <p:spTgt spid="35"/>
                                            </p:tgtEl>
                                            <p:attrNameLst>
                                              <p:attrName>style.visibility</p:attrName>
                                            </p:attrNameLst>
                                          </p:cBhvr>
                                          <p:to>
                                            <p:strVal val="visible"/>
                                          </p:to>
                                        </p:set>
                                        <p:anim calcmode="lin" valueType="num">
                                          <p:cBhvr>
                                            <p:cTn id="58" dur="500" fill="hold"/>
                                            <p:tgtEl>
                                              <p:spTgt spid="35"/>
                                            </p:tgtEl>
                                            <p:attrNameLst>
                                              <p:attrName>ppt_w</p:attrName>
                                            </p:attrNameLst>
                                          </p:cBhvr>
                                          <p:tavLst>
                                            <p:tav tm="0">
                                              <p:val>
                                                <p:fltVal val="0"/>
                                              </p:val>
                                            </p:tav>
                                            <p:tav tm="100000">
                                              <p:val>
                                                <p:strVal val="#ppt_w"/>
                                              </p:val>
                                            </p:tav>
                                          </p:tavLst>
                                        </p:anim>
                                        <p:anim calcmode="lin" valueType="num">
                                          <p:cBhvr>
                                            <p:cTn id="59" dur="500" fill="hold"/>
                                            <p:tgtEl>
                                              <p:spTgt spid="35"/>
                                            </p:tgtEl>
                                            <p:attrNameLst>
                                              <p:attrName>ppt_h</p:attrName>
                                            </p:attrNameLst>
                                          </p:cBhvr>
                                          <p:tavLst>
                                            <p:tav tm="0">
                                              <p:val>
                                                <p:fltVal val="0"/>
                                              </p:val>
                                            </p:tav>
                                            <p:tav tm="100000">
                                              <p:val>
                                                <p:strVal val="#ppt_h"/>
                                              </p:val>
                                            </p:tav>
                                          </p:tavLst>
                                        </p:anim>
                                        <p:animEffect transition="in" filter="fade">
                                          <p:cBhvr>
                                            <p:cTn id="60" dur="500"/>
                                            <p:tgtEl>
                                              <p:spTgt spid="35"/>
                                            </p:tgtEl>
                                          </p:cBhvr>
                                        </p:animEffect>
                                      </p:childTnLst>
                                    </p:cTn>
                                  </p:par>
                                  <p:par>
                                    <p:cTn id="61" presetID="0" presetClass="path" presetSubtype="0" accel="50000" decel="50000" fill="hold" nodeType="withEffect">
                                      <p:stCondLst>
                                        <p:cond delay="500"/>
                                      </p:stCondLst>
                                      <p:childTnLst>
                                        <p:animMotion origin="layout" path="M -0.08125 -0.02654 C -0.07326 -0.02469 -0.06753 -0.01851 -0.05955 -0.01666 C -0.0526 -0.00987 -0.04583 -0.00802 -0.03784 -0.00648 C 0.02865 -0.00926 0.02986 0.00926 0.06875 -0.02253 C 0.07222 -0.03117 0.07344 -0.03889 0.07691 -0.05092 C 0.08264 -0.07006 0.08941 -0.09105 0.0974 -0.09722 C 0.11806 -0.14382 0.16615 -0.125 0.18108 -0.12592 C 0.18663 -0.13117 0.19358 -0.13333 0.19931 -0.13796 C 0.204 -0.14135 0.20729 -0.14598 0.21059 -0.14814 C 0.2165 -0.15586 0.22361 -0.16296 0.22917 -0.16635 C 0.23802 -0.18179 0.2474 -0.19413 0.25799 -0.20308 C 0.26129 -0.20586 0.26354 -0.21265 0.26719 -0.21728 C 0.27518 -0.22808 0.28438 -0.23518 0.29236 -0.2395 C 0.31059 -0.23827 0.329 -0.23518 0.34827 -0.23734 C 0.35643 -0.2466 0.36459 -0.25432 0.3724 -0.26759 C 0.37691 -0.27407 0.38056 -0.28055 0.38403 -0.28395 C 0.39202 -0.29938 0.38264 -0.28271 0.38959 -0.29197 C 0.39323 -0.29629 0.39653 -0.30339 0.39983 -0.30833 C 0.4033 -0.31327 0.40122 -0.3074 0.4033 -0.31234 C 0.4092 -0.32191 0.41615 -0.33086 0.4217 -0.33672 C 0.42761 -0.34876 0.43334 -0.36111 0.43889 -0.36913 C 0.44358 -0.38456 0.45139 -0.39259 0.45504 -0.41142 C 0.45608 -0.41574 0.45712 -0.41975 0.45712 -0.42376 C 0.45712 -0.42747 0.45834 -0.43086 0.45834 -0.43426 C 0.46077 -0.44228 0.46302 -0.44814 0.46424 -0.45648 C 0.46754 -0.47376 0.47118 -0.48395 0.47448 -0.49845 " pathEditMode="relative" rAng="0" ptsTypes="AAAAAAAAAAAAAAAAAAAAAAAAAA">
                                          <p:cBhvr>
                                            <p:cTn id="62" dur="6500" fill="hold"/>
                                            <p:tgtEl>
                                              <p:spTgt spid="52"/>
                                            </p:tgtEl>
                                            <p:attrNameLst>
                                              <p:attrName>ppt_x</p:attrName>
                                              <p:attrName>ppt_y</p:attrName>
                                            </p:attrNameLst>
                                          </p:cBhvr>
                                          <p:rCtr x="27778" y="-22469"/>
                                        </p:animMotion>
                                      </p:childTnLst>
                                    </p:cTn>
                                  </p:par>
                                  <p:par>
                                    <p:cTn id="63" presetID="8" presetClass="emph" presetSubtype="0" repeatCount="2000" fill="hold" grpId="1" nodeType="withEffect">
                                      <p:stCondLst>
                                        <p:cond delay="0"/>
                                      </p:stCondLst>
                                      <p:childTnLst>
                                        <p:animRot by="21600000">
                                          <p:cBhvr>
                                            <p:cTn id="64" dur="3500" fill="hold"/>
                                            <p:tgtEl>
                                              <p:spTgt spid="41"/>
                                            </p:tgtEl>
                                            <p:attrNameLst>
                                              <p:attrName>r</p:attrName>
                                            </p:attrNameLst>
                                          </p:cBhvr>
                                        </p:animRot>
                                      </p:childTnLst>
                                    </p:cTn>
                                  </p:par>
                                  <p:par>
                                    <p:cTn id="65" presetID="8" presetClass="emph" presetSubtype="0" repeatCount="2000" fill="hold" grpId="1" nodeType="withEffect">
                                      <p:stCondLst>
                                        <p:cond delay="0"/>
                                      </p:stCondLst>
                                      <p:childTnLst>
                                        <p:animRot by="-21600000">
                                          <p:cBhvr>
                                            <p:cTn id="66" dur="3500" fill="hold"/>
                                            <p:tgtEl>
                                              <p:spTgt spid="44"/>
                                            </p:tgtEl>
                                            <p:attrNameLst>
                                              <p:attrName>r</p:attrName>
                                            </p:attrNameLst>
                                          </p:cBhvr>
                                        </p:animRot>
                                      </p:childTnLst>
                                    </p:cTn>
                                  </p:par>
                                  <p:par>
                                    <p:cTn id="67" presetID="8" presetClass="emph" presetSubtype="0" repeatCount="2000" fill="hold" grpId="1" nodeType="withEffect">
                                      <p:stCondLst>
                                        <p:cond delay="0"/>
                                      </p:stCondLst>
                                      <p:childTnLst>
                                        <p:animRot by="21600000">
                                          <p:cBhvr>
                                            <p:cTn id="68" dur="3500" fill="hold"/>
                                            <p:tgtEl>
                                              <p:spTgt spid="45"/>
                                            </p:tgtEl>
                                            <p:attrNameLst>
                                              <p:attrName>r</p:attrName>
                                            </p:attrNameLst>
                                          </p:cBhvr>
                                        </p:animRot>
                                      </p:childTnLst>
                                    </p:cTn>
                                  </p:par>
                                  <p:par>
                                    <p:cTn id="69" presetID="8" presetClass="emph" presetSubtype="0" repeatCount="2000" fill="hold" grpId="1" nodeType="withEffect">
                                      <p:stCondLst>
                                        <p:cond delay="0"/>
                                      </p:stCondLst>
                                      <p:childTnLst>
                                        <p:animRot by="-21600000">
                                          <p:cBhvr>
                                            <p:cTn id="70" dur="3500" fill="hold"/>
                                            <p:tgtEl>
                                              <p:spTgt spid="47"/>
                                            </p:tgtEl>
                                            <p:attrNameLst>
                                              <p:attrName>r</p:attrName>
                                            </p:attrNameLst>
                                          </p:cBhvr>
                                        </p:animRot>
                                      </p:childTnLst>
                                    </p:cTn>
                                  </p:par>
                                  <p:par>
                                    <p:cTn id="71" presetID="8" presetClass="emph" presetSubtype="0" repeatCount="2000" fill="hold" grpId="1" nodeType="withEffect">
                                      <p:stCondLst>
                                        <p:cond delay="0"/>
                                      </p:stCondLst>
                                      <p:childTnLst>
                                        <p:animRot by="21600000">
                                          <p:cBhvr>
                                            <p:cTn id="72" dur="3500" fill="hold"/>
                                            <p:tgtEl>
                                              <p:spTgt spid="43"/>
                                            </p:tgtEl>
                                            <p:attrNameLst>
                                              <p:attrName>r</p:attrName>
                                            </p:attrNameLst>
                                          </p:cBhvr>
                                        </p:animRot>
                                      </p:childTnLst>
                                    </p:cTn>
                                  </p:par>
                                  <p:par>
                                    <p:cTn id="73" presetID="6" presetClass="emph" presetSubtype="0" repeatCount="2000" autoRev="1" fill="hold" grpId="1" nodeType="withEffect">
                                      <p:stCondLst>
                                        <p:cond delay="0"/>
                                      </p:stCondLst>
                                      <p:childTnLst>
                                        <p:animScale>
                                          <p:cBhvr>
                                            <p:cTn id="74" dur="2000" fill="hold"/>
                                            <p:tgtEl>
                                              <p:spTgt spid="51"/>
                                            </p:tgtEl>
                                          </p:cBhvr>
                                          <p:by x="150000" y="150000"/>
                                        </p:animScale>
                                      </p:childTnLst>
                                    </p:cTn>
                                  </p:par>
                                  <p:par>
                                    <p:cTn id="75" presetID="6" presetClass="emph" presetSubtype="0" repeatCount="2000" autoRev="1" fill="hold" grpId="1" nodeType="withEffect">
                                      <p:stCondLst>
                                        <p:cond delay="0"/>
                                      </p:stCondLst>
                                      <p:childTnLst>
                                        <p:animScale>
                                          <p:cBhvr>
                                            <p:cTn id="76" dur="2000" fill="hold"/>
                                            <p:tgtEl>
                                              <p:spTgt spid="4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41" grpId="0" animBg="1"/>
          <p:bldP spid="41" grpId="1" animBg="1"/>
          <p:bldP spid="42" grpId="0" animBg="1"/>
          <p:bldP spid="42" grpId="1" animBg="1"/>
          <p:bldP spid="43" grpId="0" animBg="1"/>
          <p:bldP spid="43" grpId="1" animBg="1"/>
          <p:bldP spid="44" grpId="0" animBg="1"/>
          <p:bldP spid="44" grpId="1" animBg="1"/>
          <p:bldP spid="45" grpId="0" animBg="1"/>
          <p:bldP spid="45" grpId="1" animBg="1"/>
          <p:bldP spid="46" grpId="0" animBg="1"/>
          <p:bldP spid="47" grpId="0" animBg="1"/>
          <p:bldP spid="47" grpId="1" animBg="1"/>
          <p:bldP spid="48" grpId="0" animBg="1"/>
          <p:bldP spid="51" grpId="0" animBg="1"/>
          <p:bldP spid="51" grpId="1"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1" fill="hold" grpId="0" nodeType="afterEffect">
                                      <p:stCondLst>
                                        <p:cond delay="0"/>
                                      </p:stCondLst>
                                      <p:childTnLst>
                                        <p:set>
                                          <p:cBhvr>
                                            <p:cTn id="12" dur="1" fill="hold">
                                              <p:stCondLst>
                                                <p:cond delay="0"/>
                                              </p:stCondLst>
                                            </p:cTn>
                                            <p:tgtEl>
                                              <p:spTgt spid="41"/>
                                            </p:tgtEl>
                                            <p:attrNameLst>
                                              <p:attrName>style.visibility</p:attrName>
                                            </p:attrNameLst>
                                          </p:cBhvr>
                                          <p:to>
                                            <p:strVal val="visible"/>
                                          </p:to>
                                        </p:set>
                                        <p:anim calcmode="lin" valueType="num">
                                          <p:cBhvr additive="base">
                                            <p:cTn id="13" dur="500" fill="hold"/>
                                            <p:tgtEl>
                                              <p:spTgt spid="41"/>
                                            </p:tgtEl>
                                            <p:attrNameLst>
                                              <p:attrName>ppt_x</p:attrName>
                                            </p:attrNameLst>
                                          </p:cBhvr>
                                          <p:tavLst>
                                            <p:tav tm="0">
                                              <p:val>
                                                <p:strVal val="#ppt_x"/>
                                              </p:val>
                                            </p:tav>
                                            <p:tav tm="100000">
                                              <p:val>
                                                <p:strVal val="#ppt_x"/>
                                              </p:val>
                                            </p:tav>
                                          </p:tavLst>
                                        </p:anim>
                                        <p:anim calcmode="lin" valueType="num">
                                          <p:cBhvr additive="base">
                                            <p:cTn id="14" dur="500" fill="hold"/>
                                            <p:tgtEl>
                                              <p:spTgt spid="41"/>
                                            </p:tgtEl>
                                            <p:attrNameLst>
                                              <p:attrName>ppt_y</p:attrName>
                                            </p:attrNameLst>
                                          </p:cBhvr>
                                          <p:tavLst>
                                            <p:tav tm="0">
                                              <p:val>
                                                <p:strVal val="0-#ppt_h/2"/>
                                              </p:val>
                                            </p:tav>
                                            <p:tav tm="100000">
                                              <p:val>
                                                <p:strVal val="#ppt_y"/>
                                              </p:val>
                                            </p:tav>
                                          </p:tavLst>
                                        </p:anim>
                                      </p:childTnLst>
                                    </p:cTn>
                                  </p:par>
                                  <p:par>
                                    <p:cTn id="15" presetID="2" presetClass="entr" presetSubtype="1" fill="hold" grpId="0" nodeType="withEffect">
                                      <p:stCondLst>
                                        <p:cond delay="250"/>
                                      </p:stCondLst>
                                      <p:childTnLst>
                                        <p:set>
                                          <p:cBhvr>
                                            <p:cTn id="16" dur="1" fill="hold">
                                              <p:stCondLst>
                                                <p:cond delay="0"/>
                                              </p:stCondLst>
                                            </p:cTn>
                                            <p:tgtEl>
                                              <p:spTgt spid="42"/>
                                            </p:tgtEl>
                                            <p:attrNameLst>
                                              <p:attrName>style.visibility</p:attrName>
                                            </p:attrNameLst>
                                          </p:cBhvr>
                                          <p:to>
                                            <p:strVal val="visible"/>
                                          </p:to>
                                        </p:set>
                                        <p:anim calcmode="lin" valueType="num">
                                          <p:cBhvr additive="base">
                                            <p:cTn id="17" dur="500" fill="hold"/>
                                            <p:tgtEl>
                                              <p:spTgt spid="42"/>
                                            </p:tgtEl>
                                            <p:attrNameLst>
                                              <p:attrName>ppt_x</p:attrName>
                                            </p:attrNameLst>
                                          </p:cBhvr>
                                          <p:tavLst>
                                            <p:tav tm="0">
                                              <p:val>
                                                <p:strVal val="#ppt_x"/>
                                              </p:val>
                                            </p:tav>
                                            <p:tav tm="100000">
                                              <p:val>
                                                <p:strVal val="#ppt_x"/>
                                              </p:val>
                                            </p:tav>
                                          </p:tavLst>
                                        </p:anim>
                                        <p:anim calcmode="lin" valueType="num">
                                          <p:cBhvr additive="base">
                                            <p:cTn id="18" dur="500" fill="hold"/>
                                            <p:tgtEl>
                                              <p:spTgt spid="42"/>
                                            </p:tgtEl>
                                            <p:attrNameLst>
                                              <p:attrName>ppt_y</p:attrName>
                                            </p:attrNameLst>
                                          </p:cBhvr>
                                          <p:tavLst>
                                            <p:tav tm="0">
                                              <p:val>
                                                <p:strVal val="0-#ppt_h/2"/>
                                              </p:val>
                                            </p:tav>
                                            <p:tav tm="100000">
                                              <p:val>
                                                <p:strVal val="#ppt_y"/>
                                              </p:val>
                                            </p:tav>
                                          </p:tavLst>
                                        </p:anim>
                                      </p:childTnLst>
                                    </p:cTn>
                                  </p:par>
                                  <p:par>
                                    <p:cTn id="19" presetID="2" presetClass="entr" presetSubtype="1" fill="hold" grpId="0" nodeType="withEffect">
                                      <p:stCondLst>
                                        <p:cond delay="500"/>
                                      </p:stCondLst>
                                      <p:childTnLst>
                                        <p:set>
                                          <p:cBhvr>
                                            <p:cTn id="20" dur="1" fill="hold">
                                              <p:stCondLst>
                                                <p:cond delay="0"/>
                                              </p:stCondLst>
                                            </p:cTn>
                                            <p:tgtEl>
                                              <p:spTgt spid="43"/>
                                            </p:tgtEl>
                                            <p:attrNameLst>
                                              <p:attrName>style.visibility</p:attrName>
                                            </p:attrNameLst>
                                          </p:cBhvr>
                                          <p:to>
                                            <p:strVal val="visible"/>
                                          </p:to>
                                        </p:set>
                                        <p:anim calcmode="lin" valueType="num">
                                          <p:cBhvr additive="base">
                                            <p:cTn id="21" dur="500" fill="hold"/>
                                            <p:tgtEl>
                                              <p:spTgt spid="43"/>
                                            </p:tgtEl>
                                            <p:attrNameLst>
                                              <p:attrName>ppt_x</p:attrName>
                                            </p:attrNameLst>
                                          </p:cBhvr>
                                          <p:tavLst>
                                            <p:tav tm="0">
                                              <p:val>
                                                <p:strVal val="#ppt_x"/>
                                              </p:val>
                                            </p:tav>
                                            <p:tav tm="100000">
                                              <p:val>
                                                <p:strVal val="#ppt_x"/>
                                              </p:val>
                                            </p:tav>
                                          </p:tavLst>
                                        </p:anim>
                                        <p:anim calcmode="lin" valueType="num">
                                          <p:cBhvr additive="base">
                                            <p:cTn id="22" dur="500" fill="hold"/>
                                            <p:tgtEl>
                                              <p:spTgt spid="43"/>
                                            </p:tgtEl>
                                            <p:attrNameLst>
                                              <p:attrName>ppt_y</p:attrName>
                                            </p:attrNameLst>
                                          </p:cBhvr>
                                          <p:tavLst>
                                            <p:tav tm="0">
                                              <p:val>
                                                <p:strVal val="0-#ppt_h/2"/>
                                              </p:val>
                                            </p:tav>
                                            <p:tav tm="100000">
                                              <p:val>
                                                <p:strVal val="#ppt_y"/>
                                              </p:val>
                                            </p:tav>
                                          </p:tavLst>
                                        </p:anim>
                                      </p:childTnLst>
                                    </p:cTn>
                                  </p:par>
                                  <p:par>
                                    <p:cTn id="23" presetID="2" presetClass="entr" presetSubtype="1" fill="hold" grpId="0" nodeType="withEffect">
                                      <p:stCondLst>
                                        <p:cond delay="0"/>
                                      </p:stCondLst>
                                      <p:childTnLst>
                                        <p:set>
                                          <p:cBhvr>
                                            <p:cTn id="24" dur="1" fill="hold">
                                              <p:stCondLst>
                                                <p:cond delay="0"/>
                                              </p:stCondLst>
                                            </p:cTn>
                                            <p:tgtEl>
                                              <p:spTgt spid="44"/>
                                            </p:tgtEl>
                                            <p:attrNameLst>
                                              <p:attrName>style.visibility</p:attrName>
                                            </p:attrNameLst>
                                          </p:cBhvr>
                                          <p:to>
                                            <p:strVal val="visible"/>
                                          </p:to>
                                        </p:set>
                                        <p:anim calcmode="lin" valueType="num">
                                          <p:cBhvr additive="base">
                                            <p:cTn id="25" dur="750" fill="hold"/>
                                            <p:tgtEl>
                                              <p:spTgt spid="44"/>
                                            </p:tgtEl>
                                            <p:attrNameLst>
                                              <p:attrName>ppt_x</p:attrName>
                                            </p:attrNameLst>
                                          </p:cBhvr>
                                          <p:tavLst>
                                            <p:tav tm="0">
                                              <p:val>
                                                <p:strVal val="#ppt_x"/>
                                              </p:val>
                                            </p:tav>
                                            <p:tav tm="100000">
                                              <p:val>
                                                <p:strVal val="#ppt_x"/>
                                              </p:val>
                                            </p:tav>
                                          </p:tavLst>
                                        </p:anim>
                                        <p:anim calcmode="lin" valueType="num">
                                          <p:cBhvr additive="base">
                                            <p:cTn id="26" dur="750" fill="hold"/>
                                            <p:tgtEl>
                                              <p:spTgt spid="44"/>
                                            </p:tgtEl>
                                            <p:attrNameLst>
                                              <p:attrName>ppt_y</p:attrName>
                                            </p:attrNameLst>
                                          </p:cBhvr>
                                          <p:tavLst>
                                            <p:tav tm="0">
                                              <p:val>
                                                <p:strVal val="0-#ppt_h/2"/>
                                              </p:val>
                                            </p:tav>
                                            <p:tav tm="100000">
                                              <p:val>
                                                <p:strVal val="#ppt_y"/>
                                              </p:val>
                                            </p:tav>
                                          </p:tavLst>
                                        </p:anim>
                                      </p:childTnLst>
                                    </p:cTn>
                                  </p:par>
                                  <p:par>
                                    <p:cTn id="27" presetID="2" presetClass="entr" presetSubtype="1"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500" fill="hold"/>
                                            <p:tgtEl>
                                              <p:spTgt spid="45"/>
                                            </p:tgtEl>
                                            <p:attrNameLst>
                                              <p:attrName>ppt_x</p:attrName>
                                            </p:attrNameLst>
                                          </p:cBhvr>
                                          <p:tavLst>
                                            <p:tav tm="0">
                                              <p:val>
                                                <p:strVal val="#ppt_x"/>
                                              </p:val>
                                            </p:tav>
                                            <p:tav tm="100000">
                                              <p:val>
                                                <p:strVal val="#ppt_x"/>
                                              </p:val>
                                            </p:tav>
                                          </p:tavLst>
                                        </p:anim>
                                        <p:anim calcmode="lin" valueType="num">
                                          <p:cBhvr additive="base">
                                            <p:cTn id="30" dur="500" fill="hold"/>
                                            <p:tgtEl>
                                              <p:spTgt spid="45"/>
                                            </p:tgtEl>
                                            <p:attrNameLst>
                                              <p:attrName>ppt_y</p:attrName>
                                            </p:attrNameLst>
                                          </p:cBhvr>
                                          <p:tavLst>
                                            <p:tav tm="0">
                                              <p:val>
                                                <p:strVal val="0-#ppt_h/2"/>
                                              </p:val>
                                            </p:tav>
                                            <p:tav tm="100000">
                                              <p:val>
                                                <p:strVal val="#ppt_y"/>
                                              </p:val>
                                            </p:tav>
                                          </p:tavLst>
                                        </p:anim>
                                      </p:childTnLst>
                                    </p:cTn>
                                  </p:par>
                                  <p:par>
                                    <p:cTn id="31" presetID="2" presetClass="entr" presetSubtype="1" fill="hold" grpId="0" nodeType="withEffect">
                                      <p:stCondLst>
                                        <p:cond delay="250"/>
                                      </p:stCondLst>
                                      <p:childTnLst>
                                        <p:set>
                                          <p:cBhvr>
                                            <p:cTn id="32" dur="1" fill="hold">
                                              <p:stCondLst>
                                                <p:cond delay="0"/>
                                              </p:stCondLst>
                                            </p:cTn>
                                            <p:tgtEl>
                                              <p:spTgt spid="46"/>
                                            </p:tgtEl>
                                            <p:attrNameLst>
                                              <p:attrName>style.visibility</p:attrName>
                                            </p:attrNameLst>
                                          </p:cBhvr>
                                          <p:to>
                                            <p:strVal val="visible"/>
                                          </p:to>
                                        </p:set>
                                        <p:anim calcmode="lin" valueType="num">
                                          <p:cBhvr additive="base">
                                            <p:cTn id="33" dur="750" fill="hold"/>
                                            <p:tgtEl>
                                              <p:spTgt spid="46"/>
                                            </p:tgtEl>
                                            <p:attrNameLst>
                                              <p:attrName>ppt_x</p:attrName>
                                            </p:attrNameLst>
                                          </p:cBhvr>
                                          <p:tavLst>
                                            <p:tav tm="0">
                                              <p:val>
                                                <p:strVal val="#ppt_x"/>
                                              </p:val>
                                            </p:tav>
                                            <p:tav tm="100000">
                                              <p:val>
                                                <p:strVal val="#ppt_x"/>
                                              </p:val>
                                            </p:tav>
                                          </p:tavLst>
                                        </p:anim>
                                        <p:anim calcmode="lin" valueType="num">
                                          <p:cBhvr additive="base">
                                            <p:cTn id="34" dur="750" fill="hold"/>
                                            <p:tgtEl>
                                              <p:spTgt spid="46"/>
                                            </p:tgtEl>
                                            <p:attrNameLst>
                                              <p:attrName>ppt_y</p:attrName>
                                            </p:attrNameLst>
                                          </p:cBhvr>
                                          <p:tavLst>
                                            <p:tav tm="0">
                                              <p:val>
                                                <p:strVal val="0-#ppt_h/2"/>
                                              </p:val>
                                            </p:tav>
                                            <p:tav tm="100000">
                                              <p:val>
                                                <p:strVal val="#ppt_y"/>
                                              </p:val>
                                            </p:tav>
                                          </p:tavLst>
                                        </p:anim>
                                      </p:childTnLst>
                                    </p:cTn>
                                  </p:par>
                                  <p:par>
                                    <p:cTn id="35" presetID="2" presetClass="entr" presetSubtype="1" fill="hold" grpId="0" nodeType="with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additive="base">
                                            <p:cTn id="37" dur="500" fill="hold"/>
                                            <p:tgtEl>
                                              <p:spTgt spid="47"/>
                                            </p:tgtEl>
                                            <p:attrNameLst>
                                              <p:attrName>ppt_x</p:attrName>
                                            </p:attrNameLst>
                                          </p:cBhvr>
                                          <p:tavLst>
                                            <p:tav tm="0">
                                              <p:val>
                                                <p:strVal val="#ppt_x"/>
                                              </p:val>
                                            </p:tav>
                                            <p:tav tm="100000">
                                              <p:val>
                                                <p:strVal val="#ppt_x"/>
                                              </p:val>
                                            </p:tav>
                                          </p:tavLst>
                                        </p:anim>
                                        <p:anim calcmode="lin" valueType="num">
                                          <p:cBhvr additive="base">
                                            <p:cTn id="38" dur="500" fill="hold"/>
                                            <p:tgtEl>
                                              <p:spTgt spid="47"/>
                                            </p:tgtEl>
                                            <p:attrNameLst>
                                              <p:attrName>ppt_y</p:attrName>
                                            </p:attrNameLst>
                                          </p:cBhvr>
                                          <p:tavLst>
                                            <p:tav tm="0">
                                              <p:val>
                                                <p:strVal val="0-#ppt_h/2"/>
                                              </p:val>
                                            </p:tav>
                                            <p:tav tm="100000">
                                              <p:val>
                                                <p:strVal val="#ppt_y"/>
                                              </p:val>
                                            </p:tav>
                                          </p:tavLst>
                                        </p:anim>
                                      </p:childTnLst>
                                    </p:cTn>
                                  </p:par>
                                  <p:par>
                                    <p:cTn id="39" presetID="2" presetClass="entr" presetSubtype="1" fill="hold" grpId="0" nodeType="withEffect">
                                      <p:stCondLst>
                                        <p:cond delay="25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750" fill="hold"/>
                                            <p:tgtEl>
                                              <p:spTgt spid="48"/>
                                            </p:tgtEl>
                                            <p:attrNameLst>
                                              <p:attrName>ppt_x</p:attrName>
                                            </p:attrNameLst>
                                          </p:cBhvr>
                                          <p:tavLst>
                                            <p:tav tm="0">
                                              <p:val>
                                                <p:strVal val="#ppt_x"/>
                                              </p:val>
                                            </p:tav>
                                            <p:tav tm="100000">
                                              <p:val>
                                                <p:strVal val="#ppt_x"/>
                                              </p:val>
                                            </p:tav>
                                          </p:tavLst>
                                        </p:anim>
                                        <p:anim calcmode="lin" valueType="num">
                                          <p:cBhvr additive="base">
                                            <p:cTn id="42" dur="750" fill="hold"/>
                                            <p:tgtEl>
                                              <p:spTgt spid="48"/>
                                            </p:tgtEl>
                                            <p:attrNameLst>
                                              <p:attrName>ppt_y</p:attrName>
                                            </p:attrNameLst>
                                          </p:cBhvr>
                                          <p:tavLst>
                                            <p:tav tm="0">
                                              <p:val>
                                                <p:strVal val="0-#ppt_h/2"/>
                                              </p:val>
                                            </p:tav>
                                            <p:tav tm="100000">
                                              <p:val>
                                                <p:strVal val="#ppt_y"/>
                                              </p:val>
                                            </p:tav>
                                          </p:tavLst>
                                        </p:anim>
                                      </p:childTnLst>
                                    </p:cTn>
                                  </p:par>
                                  <p:par>
                                    <p:cTn id="43" presetID="2" presetClass="entr" presetSubtype="1" fill="hold" grpId="0" nodeType="withEffect">
                                      <p:stCondLst>
                                        <p:cond delay="250"/>
                                      </p:stCondLst>
                                      <p:childTnLst>
                                        <p:set>
                                          <p:cBhvr>
                                            <p:cTn id="44" dur="1" fill="hold">
                                              <p:stCondLst>
                                                <p:cond delay="0"/>
                                              </p:stCondLst>
                                            </p:cTn>
                                            <p:tgtEl>
                                              <p:spTgt spid="51"/>
                                            </p:tgtEl>
                                            <p:attrNameLst>
                                              <p:attrName>style.visibility</p:attrName>
                                            </p:attrNameLst>
                                          </p:cBhvr>
                                          <p:to>
                                            <p:strVal val="visible"/>
                                          </p:to>
                                        </p:set>
                                        <p:anim calcmode="lin" valueType="num">
                                          <p:cBhvr additive="base">
                                            <p:cTn id="45" dur="500" fill="hold"/>
                                            <p:tgtEl>
                                              <p:spTgt spid="51"/>
                                            </p:tgtEl>
                                            <p:attrNameLst>
                                              <p:attrName>ppt_x</p:attrName>
                                            </p:attrNameLst>
                                          </p:cBhvr>
                                          <p:tavLst>
                                            <p:tav tm="0">
                                              <p:val>
                                                <p:strVal val="#ppt_x"/>
                                              </p:val>
                                            </p:tav>
                                            <p:tav tm="100000">
                                              <p:val>
                                                <p:strVal val="#ppt_x"/>
                                              </p:val>
                                            </p:tav>
                                          </p:tavLst>
                                        </p:anim>
                                        <p:anim calcmode="lin" valueType="num">
                                          <p:cBhvr additive="base">
                                            <p:cTn id="46" dur="500" fill="hold"/>
                                            <p:tgtEl>
                                              <p:spTgt spid="51"/>
                                            </p:tgtEl>
                                            <p:attrNameLst>
                                              <p:attrName>ppt_y</p:attrName>
                                            </p:attrNameLst>
                                          </p:cBhvr>
                                          <p:tavLst>
                                            <p:tav tm="0">
                                              <p:val>
                                                <p:strVal val="0-#ppt_h/2"/>
                                              </p:val>
                                            </p:tav>
                                            <p:tav tm="100000">
                                              <p:val>
                                                <p:strVal val="#ppt_y"/>
                                              </p:val>
                                            </p:tav>
                                          </p:tavLst>
                                        </p:anim>
                                      </p:childTnLst>
                                    </p:cTn>
                                  </p:par>
                                </p:childTnLst>
                              </p:cTn>
                            </p:par>
                            <p:par>
                              <p:cTn id="47" fill="hold">
                                <p:stCondLst>
                                  <p:cond delay="2000"/>
                                </p:stCondLst>
                                <p:childTnLst>
                                  <p:par>
                                    <p:cTn id="48" presetID="2" presetClass="entr" presetSubtype="2" fill="hold" nodeType="afterEffect">
                                      <p:stCondLst>
                                        <p:cond delay="0"/>
                                      </p:stCondLst>
                                      <p:childTnLst>
                                        <p:set>
                                          <p:cBhvr>
                                            <p:cTn id="49" dur="1" fill="hold">
                                              <p:stCondLst>
                                                <p:cond delay="0"/>
                                              </p:stCondLst>
                                            </p:cTn>
                                            <p:tgtEl>
                                              <p:spTgt spid="52"/>
                                            </p:tgtEl>
                                            <p:attrNameLst>
                                              <p:attrName>style.visibility</p:attrName>
                                            </p:attrNameLst>
                                          </p:cBhvr>
                                          <p:to>
                                            <p:strVal val="visible"/>
                                          </p:to>
                                        </p:set>
                                        <p:anim calcmode="lin" valueType="num">
                                          <p:cBhvr additive="base">
                                            <p:cTn id="50" dur="500" fill="hold"/>
                                            <p:tgtEl>
                                              <p:spTgt spid="52"/>
                                            </p:tgtEl>
                                            <p:attrNameLst>
                                              <p:attrName>ppt_x</p:attrName>
                                            </p:attrNameLst>
                                          </p:cBhvr>
                                          <p:tavLst>
                                            <p:tav tm="0">
                                              <p:val>
                                                <p:strVal val="1+#ppt_w/2"/>
                                              </p:val>
                                            </p:tav>
                                            <p:tav tm="100000">
                                              <p:val>
                                                <p:strVal val="#ppt_x"/>
                                              </p:val>
                                            </p:tav>
                                          </p:tavLst>
                                        </p:anim>
                                        <p:anim calcmode="lin" valueType="num">
                                          <p:cBhvr additive="base">
                                            <p:cTn id="51" dur="500" fill="hold"/>
                                            <p:tgtEl>
                                              <p:spTgt spid="52"/>
                                            </p:tgtEl>
                                            <p:attrNameLst>
                                              <p:attrName>ppt_y</p:attrName>
                                            </p:attrNameLst>
                                          </p:cBhvr>
                                          <p:tavLst>
                                            <p:tav tm="0">
                                              <p:val>
                                                <p:strVal val="#ppt_y"/>
                                              </p:val>
                                            </p:tav>
                                            <p:tav tm="100000">
                                              <p:val>
                                                <p:strVal val="#ppt_y"/>
                                              </p:val>
                                            </p:tav>
                                          </p:tavLst>
                                        </p:anim>
                                      </p:childTnLst>
                                    </p:cTn>
                                  </p:par>
                                  <p:par>
                                    <p:cTn id="52" presetID="14" presetClass="entr" presetSubtype="10" fill="hold" nodeType="withEffect">
                                      <p:stCondLst>
                                        <p:cond delay="250"/>
                                      </p:stCondLst>
                                      <p:childTnLst>
                                        <p:set>
                                          <p:cBhvr>
                                            <p:cTn id="53" dur="1" fill="hold">
                                              <p:stCondLst>
                                                <p:cond delay="0"/>
                                              </p:stCondLst>
                                            </p:cTn>
                                            <p:tgtEl>
                                              <p:spTgt spid="2"/>
                                            </p:tgtEl>
                                            <p:attrNameLst>
                                              <p:attrName>style.visibility</p:attrName>
                                            </p:attrNameLst>
                                          </p:cBhvr>
                                          <p:to>
                                            <p:strVal val="visible"/>
                                          </p:to>
                                        </p:set>
                                        <p:animEffect transition="in" filter="randombar(horizontal)">
                                          <p:cBhvr>
                                            <p:cTn id="54" dur="500"/>
                                            <p:tgtEl>
                                              <p:spTgt spid="2"/>
                                            </p:tgtEl>
                                          </p:cBhvr>
                                        </p:animEffect>
                                      </p:childTnLst>
                                    </p:cTn>
                                  </p:par>
                                </p:childTnLst>
                              </p:cTn>
                            </p:par>
                            <p:par>
                              <p:cTn id="55" fill="hold">
                                <p:stCondLst>
                                  <p:cond delay="2750"/>
                                </p:stCondLst>
                                <p:childTnLst>
                                  <p:par>
                                    <p:cTn id="56" presetID="53" presetClass="entr" presetSubtype="16" fill="hold" grpId="0" nodeType="afterEffect">
                                      <p:stCondLst>
                                        <p:cond delay="0"/>
                                      </p:stCondLst>
                                      <p:childTnLst>
                                        <p:set>
                                          <p:cBhvr>
                                            <p:cTn id="57" dur="1" fill="hold">
                                              <p:stCondLst>
                                                <p:cond delay="0"/>
                                              </p:stCondLst>
                                            </p:cTn>
                                            <p:tgtEl>
                                              <p:spTgt spid="35"/>
                                            </p:tgtEl>
                                            <p:attrNameLst>
                                              <p:attrName>style.visibility</p:attrName>
                                            </p:attrNameLst>
                                          </p:cBhvr>
                                          <p:to>
                                            <p:strVal val="visible"/>
                                          </p:to>
                                        </p:set>
                                        <p:anim calcmode="lin" valueType="num">
                                          <p:cBhvr>
                                            <p:cTn id="58" dur="500" fill="hold"/>
                                            <p:tgtEl>
                                              <p:spTgt spid="35"/>
                                            </p:tgtEl>
                                            <p:attrNameLst>
                                              <p:attrName>ppt_w</p:attrName>
                                            </p:attrNameLst>
                                          </p:cBhvr>
                                          <p:tavLst>
                                            <p:tav tm="0">
                                              <p:val>
                                                <p:fltVal val="0"/>
                                              </p:val>
                                            </p:tav>
                                            <p:tav tm="100000">
                                              <p:val>
                                                <p:strVal val="#ppt_w"/>
                                              </p:val>
                                            </p:tav>
                                          </p:tavLst>
                                        </p:anim>
                                        <p:anim calcmode="lin" valueType="num">
                                          <p:cBhvr>
                                            <p:cTn id="59" dur="500" fill="hold"/>
                                            <p:tgtEl>
                                              <p:spTgt spid="35"/>
                                            </p:tgtEl>
                                            <p:attrNameLst>
                                              <p:attrName>ppt_h</p:attrName>
                                            </p:attrNameLst>
                                          </p:cBhvr>
                                          <p:tavLst>
                                            <p:tav tm="0">
                                              <p:val>
                                                <p:fltVal val="0"/>
                                              </p:val>
                                            </p:tav>
                                            <p:tav tm="100000">
                                              <p:val>
                                                <p:strVal val="#ppt_h"/>
                                              </p:val>
                                            </p:tav>
                                          </p:tavLst>
                                        </p:anim>
                                        <p:animEffect transition="in" filter="fade">
                                          <p:cBhvr>
                                            <p:cTn id="60" dur="500"/>
                                            <p:tgtEl>
                                              <p:spTgt spid="35"/>
                                            </p:tgtEl>
                                          </p:cBhvr>
                                        </p:animEffect>
                                      </p:childTnLst>
                                    </p:cTn>
                                  </p:par>
                                  <p:par>
                                    <p:cTn id="61" presetID="0" presetClass="path" presetSubtype="0" accel="50000" decel="50000" fill="hold" nodeType="withEffect">
                                      <p:stCondLst>
                                        <p:cond delay="500"/>
                                      </p:stCondLst>
                                      <p:childTnLst>
                                        <p:animMotion origin="layout" path="M -0.08125 -0.02654 C -0.07326 -0.02469 -0.06753 -0.01851 -0.05955 -0.01666 C -0.0526 -0.00987 -0.04583 -0.00802 -0.03784 -0.00648 C 0.02865 -0.00926 0.02986 0.00926 0.06875 -0.02253 C 0.07222 -0.03117 0.07344 -0.03889 0.07691 -0.05092 C 0.08264 -0.07006 0.08941 -0.09105 0.0974 -0.09722 C 0.11806 -0.14382 0.16615 -0.125 0.18108 -0.12592 C 0.18663 -0.13117 0.19358 -0.13333 0.19931 -0.13796 C 0.204 -0.14135 0.20729 -0.14598 0.21059 -0.14814 C 0.2165 -0.15586 0.22361 -0.16296 0.22917 -0.16635 C 0.23802 -0.18179 0.2474 -0.19413 0.25799 -0.20308 C 0.26129 -0.20586 0.26354 -0.21265 0.26719 -0.21728 C 0.27518 -0.22808 0.28438 -0.23518 0.29236 -0.2395 C 0.31059 -0.23827 0.329 -0.23518 0.34827 -0.23734 C 0.35643 -0.2466 0.36459 -0.25432 0.3724 -0.26759 C 0.37691 -0.27407 0.38056 -0.28055 0.38403 -0.28395 C 0.39202 -0.29938 0.38264 -0.28271 0.38959 -0.29197 C 0.39323 -0.29629 0.39653 -0.30339 0.39983 -0.30833 C 0.4033 -0.31327 0.40122 -0.3074 0.4033 -0.31234 C 0.4092 -0.32191 0.41615 -0.33086 0.4217 -0.33672 C 0.42761 -0.34876 0.43334 -0.36111 0.43889 -0.36913 C 0.44358 -0.38456 0.45139 -0.39259 0.45504 -0.41142 C 0.45608 -0.41574 0.45712 -0.41975 0.45712 -0.42376 C 0.45712 -0.42747 0.45834 -0.43086 0.45834 -0.43426 C 0.46077 -0.44228 0.46302 -0.44814 0.46424 -0.45648 C 0.46754 -0.47376 0.47118 -0.48395 0.47448 -0.49845 " pathEditMode="relative" rAng="0" ptsTypes="AAAAAAAAAAAAAAAAAAAAAAAAAA">
                                          <p:cBhvr>
                                            <p:cTn id="62" dur="6500" fill="hold"/>
                                            <p:tgtEl>
                                              <p:spTgt spid="52"/>
                                            </p:tgtEl>
                                            <p:attrNameLst>
                                              <p:attrName>ppt_x</p:attrName>
                                              <p:attrName>ppt_y</p:attrName>
                                            </p:attrNameLst>
                                          </p:cBhvr>
                                          <p:rCtr x="27778" y="-22469"/>
                                        </p:animMotion>
                                      </p:childTnLst>
                                    </p:cTn>
                                  </p:par>
                                  <p:par>
                                    <p:cTn id="63" presetID="8" presetClass="emph" presetSubtype="0" repeatCount="2000" fill="hold" grpId="1" nodeType="withEffect">
                                      <p:stCondLst>
                                        <p:cond delay="0"/>
                                      </p:stCondLst>
                                      <p:childTnLst>
                                        <p:animRot by="21600000">
                                          <p:cBhvr>
                                            <p:cTn id="64" dur="3500" fill="hold"/>
                                            <p:tgtEl>
                                              <p:spTgt spid="41"/>
                                            </p:tgtEl>
                                            <p:attrNameLst>
                                              <p:attrName>r</p:attrName>
                                            </p:attrNameLst>
                                          </p:cBhvr>
                                        </p:animRot>
                                      </p:childTnLst>
                                    </p:cTn>
                                  </p:par>
                                  <p:par>
                                    <p:cTn id="65" presetID="8" presetClass="emph" presetSubtype="0" repeatCount="2000" fill="hold" grpId="1" nodeType="withEffect">
                                      <p:stCondLst>
                                        <p:cond delay="0"/>
                                      </p:stCondLst>
                                      <p:childTnLst>
                                        <p:animRot by="-21600000">
                                          <p:cBhvr>
                                            <p:cTn id="66" dur="3500" fill="hold"/>
                                            <p:tgtEl>
                                              <p:spTgt spid="44"/>
                                            </p:tgtEl>
                                            <p:attrNameLst>
                                              <p:attrName>r</p:attrName>
                                            </p:attrNameLst>
                                          </p:cBhvr>
                                        </p:animRot>
                                      </p:childTnLst>
                                    </p:cTn>
                                  </p:par>
                                  <p:par>
                                    <p:cTn id="67" presetID="8" presetClass="emph" presetSubtype="0" repeatCount="2000" fill="hold" grpId="1" nodeType="withEffect">
                                      <p:stCondLst>
                                        <p:cond delay="0"/>
                                      </p:stCondLst>
                                      <p:childTnLst>
                                        <p:animRot by="21600000">
                                          <p:cBhvr>
                                            <p:cTn id="68" dur="3500" fill="hold"/>
                                            <p:tgtEl>
                                              <p:spTgt spid="45"/>
                                            </p:tgtEl>
                                            <p:attrNameLst>
                                              <p:attrName>r</p:attrName>
                                            </p:attrNameLst>
                                          </p:cBhvr>
                                        </p:animRot>
                                      </p:childTnLst>
                                    </p:cTn>
                                  </p:par>
                                  <p:par>
                                    <p:cTn id="69" presetID="8" presetClass="emph" presetSubtype="0" repeatCount="2000" fill="hold" grpId="1" nodeType="withEffect">
                                      <p:stCondLst>
                                        <p:cond delay="0"/>
                                      </p:stCondLst>
                                      <p:childTnLst>
                                        <p:animRot by="-21600000">
                                          <p:cBhvr>
                                            <p:cTn id="70" dur="3500" fill="hold"/>
                                            <p:tgtEl>
                                              <p:spTgt spid="47"/>
                                            </p:tgtEl>
                                            <p:attrNameLst>
                                              <p:attrName>r</p:attrName>
                                            </p:attrNameLst>
                                          </p:cBhvr>
                                        </p:animRot>
                                      </p:childTnLst>
                                    </p:cTn>
                                  </p:par>
                                  <p:par>
                                    <p:cTn id="71" presetID="8" presetClass="emph" presetSubtype="0" repeatCount="2000" fill="hold" grpId="1" nodeType="withEffect">
                                      <p:stCondLst>
                                        <p:cond delay="0"/>
                                      </p:stCondLst>
                                      <p:childTnLst>
                                        <p:animRot by="21600000">
                                          <p:cBhvr>
                                            <p:cTn id="72" dur="3500" fill="hold"/>
                                            <p:tgtEl>
                                              <p:spTgt spid="43"/>
                                            </p:tgtEl>
                                            <p:attrNameLst>
                                              <p:attrName>r</p:attrName>
                                            </p:attrNameLst>
                                          </p:cBhvr>
                                        </p:animRot>
                                      </p:childTnLst>
                                    </p:cTn>
                                  </p:par>
                                  <p:par>
                                    <p:cTn id="73" presetID="6" presetClass="emph" presetSubtype="0" repeatCount="2000" autoRev="1" fill="hold" grpId="1" nodeType="withEffect">
                                      <p:stCondLst>
                                        <p:cond delay="0"/>
                                      </p:stCondLst>
                                      <p:childTnLst>
                                        <p:animScale>
                                          <p:cBhvr>
                                            <p:cTn id="74" dur="2000" fill="hold"/>
                                            <p:tgtEl>
                                              <p:spTgt spid="51"/>
                                            </p:tgtEl>
                                          </p:cBhvr>
                                          <p:by x="150000" y="150000"/>
                                        </p:animScale>
                                      </p:childTnLst>
                                    </p:cTn>
                                  </p:par>
                                  <p:par>
                                    <p:cTn id="75" presetID="6" presetClass="emph" presetSubtype="0" repeatCount="2000" autoRev="1" fill="hold" grpId="1" nodeType="withEffect">
                                      <p:stCondLst>
                                        <p:cond delay="0"/>
                                      </p:stCondLst>
                                      <p:childTnLst>
                                        <p:animScale>
                                          <p:cBhvr>
                                            <p:cTn id="76" dur="2000" fill="hold"/>
                                            <p:tgtEl>
                                              <p:spTgt spid="4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41" grpId="0" animBg="1"/>
          <p:bldP spid="41" grpId="1" animBg="1"/>
          <p:bldP spid="42" grpId="0" animBg="1"/>
          <p:bldP spid="42" grpId="1" animBg="1"/>
          <p:bldP spid="43" grpId="0" animBg="1"/>
          <p:bldP spid="43" grpId="1" animBg="1"/>
          <p:bldP spid="44" grpId="0" animBg="1"/>
          <p:bldP spid="44" grpId="1" animBg="1"/>
          <p:bldP spid="45" grpId="0" animBg="1"/>
          <p:bldP spid="45" grpId="1" animBg="1"/>
          <p:bldP spid="46" grpId="0" animBg="1"/>
          <p:bldP spid="47" grpId="0" animBg="1"/>
          <p:bldP spid="47" grpId="1" animBg="1"/>
          <p:bldP spid="48" grpId="0" animBg="1"/>
          <p:bldP spid="51" grpId="0" animBg="1"/>
          <p:bldP spid="51" grpId="1" animBg="1"/>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p:cNvPicPr>
            <a:picLocks noChangeAspect="1" noChangeArrowheads="1"/>
          </p:cNvPicPr>
          <p:nvPr/>
        </p:nvPicPr>
        <p:blipFill>
          <a:blip r:embed="rId2">
            <a:extLst>
              <a:ext uri="{BEBA8EAE-BF5A-486C-A8C5-ECC9F3942E4B}">
                <a14:imgProps xmlns:a14="http://schemas.microsoft.com/office/drawing/2010/main">
                  <a14:imgLayer>
                    <a14:imgEffect>
                      <a14:artisticPastelsSmooth/>
                    </a14:imgEffect>
                  </a14:imgLayer>
                </a14:imgProps>
              </a:ext>
              <a:ext uri="{28A0092B-C50C-407E-A947-70E740481C1C}">
                <a14:useLocalDpi xmlns:a14="http://schemas.microsoft.com/office/drawing/2010/main" val="0"/>
              </a:ext>
            </a:extLst>
          </a:blip>
          <a:stretch>
            <a:fillRect/>
          </a:stretch>
        </p:blipFill>
        <p:spPr bwMode="auto">
          <a:xfrm>
            <a:off x="0" y="184"/>
            <a:ext cx="9144000" cy="5143500"/>
          </a:xfrm>
          <a:prstGeom prst="rect">
            <a:avLst/>
          </a:prstGeom>
          <a:noFill/>
        </p:spPr>
      </p:pic>
      <p:sp>
        <p:nvSpPr>
          <p:cNvPr id="2" name="圆角矩形 1"/>
          <p:cNvSpPr/>
          <p:nvPr/>
        </p:nvSpPr>
        <p:spPr>
          <a:xfrm>
            <a:off x="2108688" y="843558"/>
            <a:ext cx="5089855" cy="2376264"/>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五角星 18"/>
          <p:cNvSpPr/>
          <p:nvPr/>
        </p:nvSpPr>
        <p:spPr>
          <a:xfrm rot="19903756">
            <a:off x="915992" y="2642029"/>
            <a:ext cx="792273" cy="792273"/>
          </a:xfrm>
          <a:prstGeom prst="star5">
            <a:avLst>
              <a:gd name="adj" fmla="val 23926"/>
              <a:gd name="hf" fmla="val 105146"/>
              <a:gd name="vf" fmla="val 110557"/>
            </a:avLst>
          </a:prstGeom>
          <a:blipFill dpi="0" rotWithShape="1">
            <a:blip r:embed="rId3">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五角星 22"/>
          <p:cNvSpPr/>
          <p:nvPr/>
        </p:nvSpPr>
        <p:spPr>
          <a:xfrm rot="21380687">
            <a:off x="1220061" y="3977407"/>
            <a:ext cx="458393" cy="458393"/>
          </a:xfrm>
          <a:prstGeom prst="star5">
            <a:avLst>
              <a:gd name="adj" fmla="val 23926"/>
              <a:gd name="hf" fmla="val 105146"/>
              <a:gd name="vf" fmla="val 110557"/>
            </a:avLst>
          </a:prstGeom>
          <a:blipFill dpi="0" rotWithShape="1">
            <a:blip r:embed="rId4">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五角星 35"/>
          <p:cNvSpPr/>
          <p:nvPr/>
        </p:nvSpPr>
        <p:spPr>
          <a:xfrm rot="19938392">
            <a:off x="2639689" y="3915405"/>
            <a:ext cx="364784" cy="364784"/>
          </a:xfrm>
          <a:prstGeom prst="star5">
            <a:avLst>
              <a:gd name="adj" fmla="val 23926"/>
              <a:gd name="hf" fmla="val 105146"/>
              <a:gd name="vf" fmla="val 110557"/>
            </a:avLst>
          </a:prstGeom>
          <a:solidFill>
            <a:srgbClr val="FFFF00"/>
          </a:solid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五角星 36"/>
          <p:cNvSpPr/>
          <p:nvPr/>
        </p:nvSpPr>
        <p:spPr>
          <a:xfrm rot="19938392">
            <a:off x="1975372" y="3564954"/>
            <a:ext cx="364784" cy="364784"/>
          </a:xfrm>
          <a:prstGeom prst="star5">
            <a:avLst>
              <a:gd name="adj" fmla="val 23926"/>
              <a:gd name="hf" fmla="val 105146"/>
              <a:gd name="vf" fmla="val 110557"/>
            </a:avLst>
          </a:prstGeom>
          <a:blipFill dpi="0" rotWithShape="1">
            <a:blip r:embed="rId5">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五角星 37"/>
          <p:cNvSpPr/>
          <p:nvPr/>
        </p:nvSpPr>
        <p:spPr>
          <a:xfrm rot="19967404">
            <a:off x="7226638" y="3315717"/>
            <a:ext cx="458393" cy="458393"/>
          </a:xfrm>
          <a:prstGeom prst="star5">
            <a:avLst>
              <a:gd name="adj" fmla="val 23926"/>
              <a:gd name="hf" fmla="val 105146"/>
              <a:gd name="vf" fmla="val 110557"/>
            </a:avLst>
          </a:prstGeom>
          <a:blipFill dpi="0" rotWithShape="1">
            <a:blip r:embed="rId4">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五角星 38"/>
          <p:cNvSpPr/>
          <p:nvPr/>
        </p:nvSpPr>
        <p:spPr>
          <a:xfrm>
            <a:off x="6343247" y="3703555"/>
            <a:ext cx="253437" cy="253437"/>
          </a:xfrm>
          <a:prstGeom prst="star5">
            <a:avLst>
              <a:gd name="adj" fmla="val 23926"/>
              <a:gd name="hf" fmla="val 105146"/>
              <a:gd name="vf" fmla="val 110557"/>
            </a:avLst>
          </a:prstGeom>
          <a:blipFill dpi="0" rotWithShape="1">
            <a:blip r:embed="rId3">
              <a:extLst>
                <a:ext uri="{28A0092B-C50C-407E-A947-70E740481C1C}">
                  <a14:useLocalDpi xmlns:a14="http://schemas.microsoft.com/office/drawing/2010/main" val="0"/>
                </a:ext>
              </a:extLst>
            </a:blip>
            <a:srcRect/>
            <a:stretch>
              <a:fillRect/>
            </a:stretch>
          </a:blipFill>
          <a:ln w="1905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五角星 39"/>
          <p:cNvSpPr/>
          <p:nvPr/>
        </p:nvSpPr>
        <p:spPr>
          <a:xfrm>
            <a:off x="8122729" y="3700634"/>
            <a:ext cx="186345" cy="186345"/>
          </a:xfrm>
          <a:prstGeom prst="star5">
            <a:avLst>
              <a:gd name="adj" fmla="val 23926"/>
              <a:gd name="hf" fmla="val 105146"/>
              <a:gd name="vf" fmla="val 110557"/>
            </a:avLst>
          </a:prstGeom>
          <a:blipFill dpi="0" rotWithShape="1">
            <a:blip r:embed="rId3">
              <a:extLst>
                <a:ext uri="{28A0092B-C50C-407E-A947-70E740481C1C}">
                  <a14:useLocalDpi xmlns:a14="http://schemas.microsoft.com/office/drawing/2010/main" val="0"/>
                </a:ext>
              </a:extLst>
            </a:blip>
            <a:srcRect/>
            <a:stretch>
              <a:fillRect/>
            </a:stretch>
          </a:blipFill>
          <a:ln w="1270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五角星 40"/>
          <p:cNvSpPr/>
          <p:nvPr/>
        </p:nvSpPr>
        <p:spPr>
          <a:xfrm>
            <a:off x="8636173" y="3943977"/>
            <a:ext cx="93172" cy="93172"/>
          </a:xfrm>
          <a:prstGeom prst="star5">
            <a:avLst>
              <a:gd name="adj" fmla="val 23926"/>
              <a:gd name="hf" fmla="val 105146"/>
              <a:gd name="vf" fmla="val 110557"/>
            </a:avLst>
          </a:prstGeom>
          <a:solidFill>
            <a:srgbClr val="FFFF00"/>
          </a:solidFill>
          <a:ln w="1270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五角星 41"/>
          <p:cNvSpPr/>
          <p:nvPr/>
        </p:nvSpPr>
        <p:spPr>
          <a:xfrm rot="19922997">
            <a:off x="8316952" y="3318529"/>
            <a:ext cx="143799" cy="143799"/>
          </a:xfrm>
          <a:prstGeom prst="star5">
            <a:avLst>
              <a:gd name="adj" fmla="val 23926"/>
              <a:gd name="hf" fmla="val 105146"/>
              <a:gd name="vf" fmla="val 110557"/>
            </a:avLst>
          </a:prstGeom>
          <a:blipFill dpi="0" rotWithShape="1">
            <a:blip r:embed="rId5">
              <a:extLst>
                <a:ext uri="{28A0092B-C50C-407E-A947-70E740481C1C}">
                  <a14:useLocalDpi xmlns:a14="http://schemas.microsoft.com/office/drawing/2010/main" val="0"/>
                </a:ext>
              </a:extLst>
            </a:blip>
            <a:srcRect/>
            <a:stretch>
              <a:fillRect/>
            </a:stretch>
          </a:blipFill>
          <a:ln w="1270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3" name="Picture 5" descr="C:\Users\Administrator\Desktop\小鸟.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91636" y="1900389"/>
            <a:ext cx="834877" cy="887385"/>
          </a:xfrm>
          <a:prstGeom prst="rect">
            <a:avLst/>
          </a:prstGeom>
          <a:noFill/>
          <a:extLst>
            <a:ext uri="{909E8E84-426E-40DD-AFC4-6F175D3DCCD1}">
              <a14:hiddenFill xmlns:a14="http://schemas.microsoft.com/office/drawing/2010/main">
                <a:solidFill>
                  <a:srgbClr val="FFFFFF"/>
                </a:solidFill>
              </a14:hiddenFill>
            </a:ext>
          </a:extLst>
        </p:spPr>
      </p:pic>
      <p:pic>
        <p:nvPicPr>
          <p:cNvPr id="16" name="图片 3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23936" y="2594374"/>
            <a:ext cx="5404115" cy="905258"/>
          </a:xfrm>
          <a:prstGeom prst="rect">
            <a:avLst/>
          </a:prstGeom>
        </p:spPr>
      </p:pic>
      <p:sp>
        <p:nvSpPr>
          <p:cNvPr id="3" name="Rectangle 2"/>
          <p:cNvSpPr/>
          <p:nvPr/>
        </p:nvSpPr>
        <p:spPr>
          <a:xfrm>
            <a:off x="2645030" y="990956"/>
            <a:ext cx="3853940" cy="1938992"/>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4000" b="1" cap="none" spc="0" dirty="0" err="1">
                <a:ln/>
                <a:solidFill>
                  <a:schemeClr val="accent1">
                    <a:lumMod val="75000"/>
                  </a:schemeClr>
                </a:solidFill>
                <a:effectLst/>
                <a:latin typeface="UTM Edwardian" panose="02040603050506020204" pitchFamily="18" charset="0"/>
                <a:cs typeface="Times New Roman" panose="02020603050405020304" pitchFamily="18" charset="0"/>
              </a:rPr>
              <a:t>Dặn</a:t>
            </a:r>
            <a:r>
              <a:rPr lang="en-US" sz="4000" b="1" cap="none" spc="0" dirty="0">
                <a:ln/>
                <a:solidFill>
                  <a:schemeClr val="accent1">
                    <a:lumMod val="75000"/>
                  </a:schemeClr>
                </a:solidFill>
                <a:effectLst/>
                <a:latin typeface="UTM Edwardian" panose="02040603050506020204" pitchFamily="18" charset="0"/>
                <a:cs typeface="Times New Roman" panose="02020603050405020304" pitchFamily="18" charset="0"/>
              </a:rPr>
              <a:t> </a:t>
            </a:r>
            <a:r>
              <a:rPr lang="en-US" sz="4000" b="1" cap="none" spc="0" dirty="0" err="1">
                <a:ln/>
                <a:solidFill>
                  <a:schemeClr val="accent1">
                    <a:lumMod val="75000"/>
                  </a:schemeClr>
                </a:solidFill>
                <a:effectLst/>
                <a:latin typeface="UTM Edwardian" panose="02040603050506020204" pitchFamily="18" charset="0"/>
                <a:cs typeface="Times New Roman" panose="02020603050405020304" pitchFamily="18" charset="0"/>
              </a:rPr>
              <a:t>dò</a:t>
            </a:r>
            <a:endParaRPr lang="en-US" sz="4000" b="1" cap="none" spc="0" dirty="0">
              <a:ln/>
              <a:solidFill>
                <a:schemeClr val="accent1">
                  <a:lumMod val="75000"/>
                </a:schemeClr>
              </a:solidFill>
              <a:effectLst/>
              <a:latin typeface="UTM Edwardian" panose="02040603050506020204" pitchFamily="18" charset="0"/>
              <a:cs typeface="Times New Roman" panose="02020603050405020304" pitchFamily="18" charset="0"/>
            </a:endParaRPr>
          </a:p>
          <a:p>
            <a:pPr algn="ctr"/>
            <a:r>
              <a:rPr lang="en-US" sz="4000" b="1" dirty="0" err="1">
                <a:ln/>
                <a:solidFill>
                  <a:schemeClr val="accent3">
                    <a:lumMod val="50000"/>
                  </a:schemeClr>
                </a:solidFill>
                <a:latin typeface="UTM Edwardian" panose="02040603050506020204" pitchFamily="18" charset="0"/>
                <a:cs typeface="Times New Roman" panose="02020603050405020304" pitchFamily="18" charset="0"/>
              </a:rPr>
              <a:t>Hoàn</a:t>
            </a:r>
            <a:r>
              <a:rPr lang="en-US" sz="4000" b="1" dirty="0">
                <a:ln/>
                <a:solidFill>
                  <a:schemeClr val="accent3">
                    <a:lumMod val="50000"/>
                  </a:schemeClr>
                </a:solidFill>
                <a:latin typeface="UTM Edwardian" panose="02040603050506020204" pitchFamily="18" charset="0"/>
                <a:cs typeface="Times New Roman" panose="02020603050405020304" pitchFamily="18" charset="0"/>
              </a:rPr>
              <a:t> </a:t>
            </a:r>
            <a:r>
              <a:rPr lang="en-US" sz="4000" b="1" dirty="0" err="1">
                <a:ln/>
                <a:solidFill>
                  <a:schemeClr val="accent3">
                    <a:lumMod val="50000"/>
                  </a:schemeClr>
                </a:solidFill>
                <a:latin typeface="UTM Edwardian" panose="02040603050506020204" pitchFamily="18" charset="0"/>
                <a:cs typeface="Times New Roman" panose="02020603050405020304" pitchFamily="18" charset="0"/>
              </a:rPr>
              <a:t>thành</a:t>
            </a:r>
            <a:r>
              <a:rPr lang="en-US" sz="4000" b="1" dirty="0">
                <a:ln/>
                <a:solidFill>
                  <a:schemeClr val="accent3">
                    <a:lumMod val="50000"/>
                  </a:schemeClr>
                </a:solidFill>
                <a:latin typeface="UTM Edwardian" panose="02040603050506020204" pitchFamily="18" charset="0"/>
                <a:cs typeface="Times New Roman" panose="02020603050405020304" pitchFamily="18" charset="0"/>
              </a:rPr>
              <a:t> </a:t>
            </a:r>
            <a:r>
              <a:rPr lang="en-US" sz="4000" b="1" dirty="0" err="1">
                <a:ln/>
                <a:solidFill>
                  <a:schemeClr val="accent3">
                    <a:lumMod val="50000"/>
                  </a:schemeClr>
                </a:solidFill>
                <a:latin typeface="UTM Edwardian" panose="02040603050506020204" pitchFamily="18" charset="0"/>
                <a:cs typeface="Times New Roman" panose="02020603050405020304" pitchFamily="18" charset="0"/>
              </a:rPr>
              <a:t>bài</a:t>
            </a:r>
            <a:r>
              <a:rPr lang="en-US" sz="4000" b="1" dirty="0">
                <a:ln/>
                <a:solidFill>
                  <a:schemeClr val="accent3">
                    <a:lumMod val="50000"/>
                  </a:schemeClr>
                </a:solidFill>
                <a:latin typeface="UTM Edwardian" panose="02040603050506020204" pitchFamily="18" charset="0"/>
                <a:cs typeface="Times New Roman" panose="02020603050405020304" pitchFamily="18" charset="0"/>
              </a:rPr>
              <a:t> </a:t>
            </a:r>
            <a:r>
              <a:rPr lang="en-US" sz="4000" b="1" dirty="0" err="1">
                <a:ln/>
                <a:solidFill>
                  <a:schemeClr val="accent3">
                    <a:lumMod val="50000"/>
                  </a:schemeClr>
                </a:solidFill>
                <a:latin typeface="UTM Edwardian" panose="02040603050506020204" pitchFamily="18" charset="0"/>
                <a:cs typeface="Times New Roman" panose="02020603050405020304" pitchFamily="18" charset="0"/>
              </a:rPr>
              <a:t>vào</a:t>
            </a:r>
            <a:r>
              <a:rPr lang="en-US" sz="4000" b="1" dirty="0">
                <a:ln/>
                <a:solidFill>
                  <a:schemeClr val="accent3">
                    <a:lumMod val="50000"/>
                  </a:schemeClr>
                </a:solidFill>
                <a:latin typeface="UTM Edwardian" panose="02040603050506020204" pitchFamily="18" charset="0"/>
                <a:cs typeface="Times New Roman" panose="02020603050405020304" pitchFamily="18" charset="0"/>
              </a:rPr>
              <a:t> </a:t>
            </a:r>
            <a:r>
              <a:rPr lang="en-US" sz="4000" b="1" dirty="0" err="1">
                <a:ln/>
                <a:solidFill>
                  <a:schemeClr val="accent3">
                    <a:lumMod val="50000"/>
                  </a:schemeClr>
                </a:solidFill>
                <a:latin typeface="UTM Edwardian" panose="02040603050506020204" pitchFamily="18" charset="0"/>
                <a:cs typeface="Times New Roman" panose="02020603050405020304" pitchFamily="18" charset="0"/>
              </a:rPr>
              <a:t>vở</a:t>
            </a:r>
            <a:endParaRPr lang="en-US" sz="4000" b="1" dirty="0">
              <a:ln/>
              <a:solidFill>
                <a:schemeClr val="accent3">
                  <a:lumMod val="50000"/>
                </a:schemeClr>
              </a:solidFill>
              <a:latin typeface="UTM Edwardian" panose="02040603050506020204" pitchFamily="18" charset="0"/>
              <a:cs typeface="Times New Roman" panose="02020603050405020304" pitchFamily="18" charset="0"/>
            </a:endParaRPr>
          </a:p>
          <a:p>
            <a:pPr algn="ctr"/>
            <a:r>
              <a:rPr lang="en-US" sz="4000" b="1" cap="none" spc="0" dirty="0" err="1">
                <a:ln/>
                <a:solidFill>
                  <a:schemeClr val="accent3">
                    <a:lumMod val="50000"/>
                  </a:schemeClr>
                </a:solidFill>
                <a:effectLst/>
                <a:latin typeface="UTM Edwardian" panose="02040603050506020204" pitchFamily="18" charset="0"/>
                <a:cs typeface="Times New Roman" panose="02020603050405020304" pitchFamily="18" charset="0"/>
              </a:rPr>
              <a:t>Chuẩn</a:t>
            </a:r>
            <a:r>
              <a:rPr lang="en-US" sz="4000" b="1" cap="none" spc="0" dirty="0">
                <a:ln/>
                <a:solidFill>
                  <a:schemeClr val="accent3">
                    <a:lumMod val="50000"/>
                  </a:schemeClr>
                </a:solidFill>
                <a:effectLst/>
                <a:latin typeface="UTM Edwardian" panose="02040603050506020204" pitchFamily="18" charset="0"/>
                <a:cs typeface="Times New Roman" panose="02020603050405020304" pitchFamily="18" charset="0"/>
              </a:rPr>
              <a:t> </a:t>
            </a:r>
            <a:r>
              <a:rPr lang="en-US" sz="4000" b="1" cap="none" spc="0" dirty="0" err="1">
                <a:ln/>
                <a:solidFill>
                  <a:schemeClr val="accent3">
                    <a:lumMod val="50000"/>
                  </a:schemeClr>
                </a:solidFill>
                <a:effectLst/>
                <a:latin typeface="UTM Edwardian" panose="02040603050506020204" pitchFamily="18" charset="0"/>
                <a:cs typeface="Times New Roman" panose="02020603050405020304" pitchFamily="18" charset="0"/>
              </a:rPr>
              <a:t>bị</a:t>
            </a:r>
            <a:r>
              <a:rPr lang="en-US" sz="4000" b="1" cap="none" spc="0" dirty="0">
                <a:ln/>
                <a:solidFill>
                  <a:schemeClr val="accent3">
                    <a:lumMod val="50000"/>
                  </a:schemeClr>
                </a:solidFill>
                <a:effectLst/>
                <a:latin typeface="UTM Edwardian" panose="02040603050506020204" pitchFamily="18" charset="0"/>
                <a:cs typeface="Times New Roman" panose="02020603050405020304" pitchFamily="18" charset="0"/>
              </a:rPr>
              <a:t> </a:t>
            </a:r>
            <a:r>
              <a:rPr lang="en-US" sz="4000" b="1" cap="none" spc="0" dirty="0" err="1">
                <a:ln/>
                <a:solidFill>
                  <a:schemeClr val="accent3">
                    <a:lumMod val="50000"/>
                  </a:schemeClr>
                </a:solidFill>
                <a:effectLst/>
                <a:latin typeface="UTM Edwardian" panose="02040603050506020204" pitchFamily="18" charset="0"/>
                <a:cs typeface="Times New Roman" panose="02020603050405020304" pitchFamily="18" charset="0"/>
              </a:rPr>
              <a:t>bài</a:t>
            </a:r>
            <a:r>
              <a:rPr lang="en-US" sz="4000" b="1" cap="none" spc="0" dirty="0">
                <a:ln/>
                <a:solidFill>
                  <a:schemeClr val="accent3">
                    <a:lumMod val="50000"/>
                  </a:schemeClr>
                </a:solidFill>
                <a:effectLst/>
                <a:latin typeface="UTM Edwardian" panose="02040603050506020204" pitchFamily="18" charset="0"/>
                <a:cs typeface="Times New Roman" panose="02020603050405020304" pitchFamily="18" charset="0"/>
              </a:rPr>
              <a:t> </a:t>
            </a:r>
            <a:r>
              <a:rPr lang="en-US" sz="4000" b="1" cap="none" spc="0" dirty="0" err="1">
                <a:ln/>
                <a:solidFill>
                  <a:schemeClr val="accent3">
                    <a:lumMod val="50000"/>
                  </a:schemeClr>
                </a:solidFill>
                <a:effectLst/>
                <a:latin typeface="UTM Edwardian" panose="02040603050506020204" pitchFamily="18" charset="0"/>
                <a:cs typeface="Times New Roman" panose="02020603050405020304" pitchFamily="18" charset="0"/>
              </a:rPr>
              <a:t>tiếp</a:t>
            </a:r>
            <a:r>
              <a:rPr lang="en-US" sz="4000" b="1" cap="none" spc="0" dirty="0">
                <a:ln/>
                <a:solidFill>
                  <a:schemeClr val="accent3">
                    <a:lumMod val="50000"/>
                  </a:schemeClr>
                </a:solidFill>
                <a:effectLst/>
                <a:latin typeface="UTM Edwardian" panose="02040603050506020204" pitchFamily="18" charset="0"/>
                <a:cs typeface="Times New Roman" panose="02020603050405020304" pitchFamily="18" charset="0"/>
              </a:rPr>
              <a:t> </a:t>
            </a:r>
            <a:r>
              <a:rPr lang="en-US" sz="4000" b="1" cap="none" spc="0" dirty="0" err="1">
                <a:ln/>
                <a:solidFill>
                  <a:schemeClr val="accent3">
                    <a:lumMod val="50000"/>
                  </a:schemeClr>
                </a:solidFill>
                <a:effectLst/>
                <a:latin typeface="UTM Edwardian" panose="02040603050506020204" pitchFamily="18" charset="0"/>
                <a:cs typeface="Times New Roman" panose="02020603050405020304" pitchFamily="18" charset="0"/>
              </a:rPr>
              <a:t>theo</a:t>
            </a:r>
            <a:endParaRPr lang="en-US" sz="4000" b="1" cap="none" spc="0" dirty="0">
              <a:ln/>
              <a:solidFill>
                <a:schemeClr val="accent3">
                  <a:lumMod val="50000"/>
                </a:schemeClr>
              </a:solidFill>
              <a:effectLst/>
              <a:latin typeface="UTM Edwardian"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3350374247"/>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2000" fill="hold"/>
                                            <p:tgtEl>
                                              <p:spTgt spid="18"/>
                                            </p:tgtEl>
                                            <p:attrNameLst>
                                              <p:attrName>ppt_w</p:attrName>
                                            </p:attrNameLst>
                                          </p:cBhvr>
                                          <p:tavLst>
                                            <p:tav tm="0">
                                              <p:val>
                                                <p:strVal val="4/3*#ppt_w"/>
                                              </p:val>
                                            </p:tav>
                                            <p:tav tm="100000">
                                              <p:val>
                                                <p:strVal val="#ppt_w"/>
                                              </p:val>
                                            </p:tav>
                                          </p:tavLst>
                                        </p:anim>
                                        <p:anim calcmode="lin" valueType="num">
                                          <p:cBhvr>
                                            <p:cTn id="8" dur="2000" fill="hold"/>
                                            <p:tgtEl>
                                              <p:spTgt spid="18"/>
                                            </p:tgtEl>
                                            <p:attrNameLst>
                                              <p:attrName>ppt_h</p:attrName>
                                            </p:attrNameLst>
                                          </p:cBhvr>
                                          <p:tavLst>
                                            <p:tav tm="0">
                                              <p:val>
                                                <p:strVal val="4/3*#ppt_h"/>
                                              </p:val>
                                            </p:tav>
                                            <p:tav tm="100000">
                                              <p:val>
                                                <p:strVal val="#ppt_h"/>
                                              </p:val>
                                            </p:tav>
                                          </p:tavLst>
                                        </p:anim>
                                      </p:childTnLst>
                                    </p:cTn>
                                  </p:par>
                                  <p:par>
                                    <p:cTn id="9" presetID="10" presetClass="entr" presetSubtype="0"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2000"/>
                                            <p:tgtEl>
                                              <p:spTgt spid="18"/>
                                            </p:tgtEl>
                                          </p:cBhvr>
                                        </p:animEffect>
                                      </p:childTnLst>
                                    </p:cTn>
                                  </p:par>
                                  <p:par>
                                    <p:cTn id="12" presetID="21" presetClass="entr" presetSubtype="1" fill="hold" grpId="0"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heel(1)">
                                          <p:cBhvr>
                                            <p:cTn id="14" dur="1000"/>
                                            <p:tgtEl>
                                              <p:spTgt spid="2"/>
                                            </p:tgtEl>
                                          </p:cBhvr>
                                        </p:animEffect>
                                      </p:childTnLst>
                                    </p:cTn>
                                  </p:par>
                                </p:childTnLst>
                              </p:cTn>
                            </p:par>
                            <p:par>
                              <p:cTn id="15" fill="hold">
                                <p:stCondLst>
                                  <p:cond delay="2000"/>
                                </p:stCondLst>
                                <p:childTnLst>
                                  <p:par>
                                    <p:cTn id="16" presetID="2" presetClass="entr" presetSubtype="1" fill="hold" grpId="0" nodeType="afterEffect" p14:presetBounceEnd="50000">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14:bounceEnd="50000">
                                          <p:cBhvr additive="base">
                                            <p:cTn id="18" dur="500" fill="hold"/>
                                            <p:tgtEl>
                                              <p:spTgt spid="19"/>
                                            </p:tgtEl>
                                            <p:attrNameLst>
                                              <p:attrName>ppt_x</p:attrName>
                                            </p:attrNameLst>
                                          </p:cBhvr>
                                          <p:tavLst>
                                            <p:tav tm="0">
                                              <p:val>
                                                <p:strVal val="#ppt_x"/>
                                              </p:val>
                                            </p:tav>
                                            <p:tav tm="100000">
                                              <p:val>
                                                <p:strVal val="#ppt_x"/>
                                              </p:val>
                                            </p:tav>
                                          </p:tavLst>
                                        </p:anim>
                                        <p:anim calcmode="lin" valueType="num" p14:bounceEnd="50000">
                                          <p:cBhvr additive="base">
                                            <p:cTn id="19" dur="500" fill="hold"/>
                                            <p:tgtEl>
                                              <p:spTgt spid="19"/>
                                            </p:tgtEl>
                                            <p:attrNameLst>
                                              <p:attrName>ppt_y</p:attrName>
                                            </p:attrNameLst>
                                          </p:cBhvr>
                                          <p:tavLst>
                                            <p:tav tm="0">
                                              <p:val>
                                                <p:strVal val="0-#ppt_h/2"/>
                                              </p:val>
                                            </p:tav>
                                            <p:tav tm="100000">
                                              <p:val>
                                                <p:strVal val="#ppt_y"/>
                                              </p:val>
                                            </p:tav>
                                          </p:tavLst>
                                        </p:anim>
                                      </p:childTnLst>
                                    </p:cTn>
                                  </p:par>
                                  <p:par>
                                    <p:cTn id="20" presetID="2" presetClass="entr" presetSubtype="1" fill="hold" grpId="0" nodeType="withEffect" p14:presetBounceEnd="50000">
                                      <p:stCondLst>
                                        <p:cond delay="250"/>
                                      </p:stCondLst>
                                      <p:childTnLst>
                                        <p:set>
                                          <p:cBhvr>
                                            <p:cTn id="21" dur="1" fill="hold">
                                              <p:stCondLst>
                                                <p:cond delay="0"/>
                                              </p:stCondLst>
                                            </p:cTn>
                                            <p:tgtEl>
                                              <p:spTgt spid="23"/>
                                            </p:tgtEl>
                                            <p:attrNameLst>
                                              <p:attrName>style.visibility</p:attrName>
                                            </p:attrNameLst>
                                          </p:cBhvr>
                                          <p:to>
                                            <p:strVal val="visible"/>
                                          </p:to>
                                        </p:set>
                                        <p:anim calcmode="lin" valueType="num" p14:bounceEnd="50000">
                                          <p:cBhvr additive="base">
                                            <p:cTn id="22" dur="500" fill="hold"/>
                                            <p:tgtEl>
                                              <p:spTgt spid="23"/>
                                            </p:tgtEl>
                                            <p:attrNameLst>
                                              <p:attrName>ppt_x</p:attrName>
                                            </p:attrNameLst>
                                          </p:cBhvr>
                                          <p:tavLst>
                                            <p:tav tm="0">
                                              <p:val>
                                                <p:strVal val="#ppt_x"/>
                                              </p:val>
                                            </p:tav>
                                            <p:tav tm="100000">
                                              <p:val>
                                                <p:strVal val="#ppt_x"/>
                                              </p:val>
                                            </p:tav>
                                          </p:tavLst>
                                        </p:anim>
                                        <p:anim calcmode="lin" valueType="num" p14:bounceEnd="50000">
                                          <p:cBhvr additive="base">
                                            <p:cTn id="23" dur="500" fill="hold"/>
                                            <p:tgtEl>
                                              <p:spTgt spid="23"/>
                                            </p:tgtEl>
                                            <p:attrNameLst>
                                              <p:attrName>ppt_y</p:attrName>
                                            </p:attrNameLst>
                                          </p:cBhvr>
                                          <p:tavLst>
                                            <p:tav tm="0">
                                              <p:val>
                                                <p:strVal val="0-#ppt_h/2"/>
                                              </p:val>
                                            </p:tav>
                                            <p:tav tm="100000">
                                              <p:val>
                                                <p:strVal val="#ppt_y"/>
                                              </p:val>
                                            </p:tav>
                                          </p:tavLst>
                                        </p:anim>
                                      </p:childTnLst>
                                    </p:cTn>
                                  </p:par>
                                  <p:par>
                                    <p:cTn id="24" presetID="2" presetClass="entr" presetSubtype="1" fill="hold" grpId="0" nodeType="withEffect" p14:presetBounceEnd="50000">
                                      <p:stCondLst>
                                        <p:cond delay="500"/>
                                      </p:stCondLst>
                                      <p:childTnLst>
                                        <p:set>
                                          <p:cBhvr>
                                            <p:cTn id="25" dur="1" fill="hold">
                                              <p:stCondLst>
                                                <p:cond delay="0"/>
                                              </p:stCondLst>
                                            </p:cTn>
                                            <p:tgtEl>
                                              <p:spTgt spid="36"/>
                                            </p:tgtEl>
                                            <p:attrNameLst>
                                              <p:attrName>style.visibility</p:attrName>
                                            </p:attrNameLst>
                                          </p:cBhvr>
                                          <p:to>
                                            <p:strVal val="visible"/>
                                          </p:to>
                                        </p:set>
                                        <p:anim calcmode="lin" valueType="num" p14:bounceEnd="50000">
                                          <p:cBhvr additive="base">
                                            <p:cTn id="26" dur="500" fill="hold"/>
                                            <p:tgtEl>
                                              <p:spTgt spid="36"/>
                                            </p:tgtEl>
                                            <p:attrNameLst>
                                              <p:attrName>ppt_x</p:attrName>
                                            </p:attrNameLst>
                                          </p:cBhvr>
                                          <p:tavLst>
                                            <p:tav tm="0">
                                              <p:val>
                                                <p:strVal val="#ppt_x"/>
                                              </p:val>
                                            </p:tav>
                                            <p:tav tm="100000">
                                              <p:val>
                                                <p:strVal val="#ppt_x"/>
                                              </p:val>
                                            </p:tav>
                                          </p:tavLst>
                                        </p:anim>
                                        <p:anim calcmode="lin" valueType="num" p14:bounceEnd="50000">
                                          <p:cBhvr additive="base">
                                            <p:cTn id="27" dur="500" fill="hold"/>
                                            <p:tgtEl>
                                              <p:spTgt spid="36"/>
                                            </p:tgtEl>
                                            <p:attrNameLst>
                                              <p:attrName>ppt_y</p:attrName>
                                            </p:attrNameLst>
                                          </p:cBhvr>
                                          <p:tavLst>
                                            <p:tav tm="0">
                                              <p:val>
                                                <p:strVal val="0-#ppt_h/2"/>
                                              </p:val>
                                            </p:tav>
                                            <p:tav tm="100000">
                                              <p:val>
                                                <p:strVal val="#ppt_y"/>
                                              </p:val>
                                            </p:tav>
                                          </p:tavLst>
                                        </p:anim>
                                      </p:childTnLst>
                                    </p:cTn>
                                  </p:par>
                                  <p:par>
                                    <p:cTn id="28" presetID="2" presetClass="entr" presetSubtype="1" fill="hold" grpId="0" nodeType="withEffect" p14:presetBounceEnd="50000">
                                      <p:stCondLst>
                                        <p:cond delay="0"/>
                                      </p:stCondLst>
                                      <p:childTnLst>
                                        <p:set>
                                          <p:cBhvr>
                                            <p:cTn id="29" dur="1" fill="hold">
                                              <p:stCondLst>
                                                <p:cond delay="0"/>
                                              </p:stCondLst>
                                            </p:cTn>
                                            <p:tgtEl>
                                              <p:spTgt spid="37"/>
                                            </p:tgtEl>
                                            <p:attrNameLst>
                                              <p:attrName>style.visibility</p:attrName>
                                            </p:attrNameLst>
                                          </p:cBhvr>
                                          <p:to>
                                            <p:strVal val="visible"/>
                                          </p:to>
                                        </p:set>
                                        <p:anim calcmode="lin" valueType="num" p14:bounceEnd="50000">
                                          <p:cBhvr additive="base">
                                            <p:cTn id="30" dur="750" fill="hold"/>
                                            <p:tgtEl>
                                              <p:spTgt spid="37"/>
                                            </p:tgtEl>
                                            <p:attrNameLst>
                                              <p:attrName>ppt_x</p:attrName>
                                            </p:attrNameLst>
                                          </p:cBhvr>
                                          <p:tavLst>
                                            <p:tav tm="0">
                                              <p:val>
                                                <p:strVal val="#ppt_x"/>
                                              </p:val>
                                            </p:tav>
                                            <p:tav tm="100000">
                                              <p:val>
                                                <p:strVal val="#ppt_x"/>
                                              </p:val>
                                            </p:tav>
                                          </p:tavLst>
                                        </p:anim>
                                        <p:anim calcmode="lin" valueType="num" p14:bounceEnd="50000">
                                          <p:cBhvr additive="base">
                                            <p:cTn id="31" dur="750" fill="hold"/>
                                            <p:tgtEl>
                                              <p:spTgt spid="37"/>
                                            </p:tgtEl>
                                            <p:attrNameLst>
                                              <p:attrName>ppt_y</p:attrName>
                                            </p:attrNameLst>
                                          </p:cBhvr>
                                          <p:tavLst>
                                            <p:tav tm="0">
                                              <p:val>
                                                <p:strVal val="0-#ppt_h/2"/>
                                              </p:val>
                                            </p:tav>
                                            <p:tav tm="100000">
                                              <p:val>
                                                <p:strVal val="#ppt_y"/>
                                              </p:val>
                                            </p:tav>
                                          </p:tavLst>
                                        </p:anim>
                                      </p:childTnLst>
                                    </p:cTn>
                                  </p:par>
                                  <p:par>
                                    <p:cTn id="32" presetID="2" presetClass="entr" presetSubtype="1" fill="hold" grpId="0" nodeType="withEffect" p14:presetBounceEnd="50000">
                                      <p:stCondLst>
                                        <p:cond delay="0"/>
                                      </p:stCondLst>
                                      <p:childTnLst>
                                        <p:set>
                                          <p:cBhvr>
                                            <p:cTn id="33" dur="1" fill="hold">
                                              <p:stCondLst>
                                                <p:cond delay="0"/>
                                              </p:stCondLst>
                                            </p:cTn>
                                            <p:tgtEl>
                                              <p:spTgt spid="38"/>
                                            </p:tgtEl>
                                            <p:attrNameLst>
                                              <p:attrName>style.visibility</p:attrName>
                                            </p:attrNameLst>
                                          </p:cBhvr>
                                          <p:to>
                                            <p:strVal val="visible"/>
                                          </p:to>
                                        </p:set>
                                        <p:anim calcmode="lin" valueType="num" p14:bounceEnd="50000">
                                          <p:cBhvr additive="base">
                                            <p:cTn id="34" dur="500" fill="hold"/>
                                            <p:tgtEl>
                                              <p:spTgt spid="38"/>
                                            </p:tgtEl>
                                            <p:attrNameLst>
                                              <p:attrName>ppt_x</p:attrName>
                                            </p:attrNameLst>
                                          </p:cBhvr>
                                          <p:tavLst>
                                            <p:tav tm="0">
                                              <p:val>
                                                <p:strVal val="#ppt_x"/>
                                              </p:val>
                                            </p:tav>
                                            <p:tav tm="100000">
                                              <p:val>
                                                <p:strVal val="#ppt_x"/>
                                              </p:val>
                                            </p:tav>
                                          </p:tavLst>
                                        </p:anim>
                                        <p:anim calcmode="lin" valueType="num" p14:bounceEnd="50000">
                                          <p:cBhvr additive="base">
                                            <p:cTn id="35" dur="500" fill="hold"/>
                                            <p:tgtEl>
                                              <p:spTgt spid="3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14:presetBounceEnd="50000">
                                      <p:stCondLst>
                                        <p:cond delay="250"/>
                                      </p:stCondLst>
                                      <p:childTnLst>
                                        <p:set>
                                          <p:cBhvr>
                                            <p:cTn id="37" dur="1" fill="hold">
                                              <p:stCondLst>
                                                <p:cond delay="0"/>
                                              </p:stCondLst>
                                            </p:cTn>
                                            <p:tgtEl>
                                              <p:spTgt spid="39"/>
                                            </p:tgtEl>
                                            <p:attrNameLst>
                                              <p:attrName>style.visibility</p:attrName>
                                            </p:attrNameLst>
                                          </p:cBhvr>
                                          <p:to>
                                            <p:strVal val="visible"/>
                                          </p:to>
                                        </p:set>
                                        <p:anim calcmode="lin" valueType="num" p14:bounceEnd="50000">
                                          <p:cBhvr additive="base">
                                            <p:cTn id="38" dur="750" fill="hold"/>
                                            <p:tgtEl>
                                              <p:spTgt spid="39"/>
                                            </p:tgtEl>
                                            <p:attrNameLst>
                                              <p:attrName>ppt_x</p:attrName>
                                            </p:attrNameLst>
                                          </p:cBhvr>
                                          <p:tavLst>
                                            <p:tav tm="0">
                                              <p:val>
                                                <p:strVal val="#ppt_x"/>
                                              </p:val>
                                            </p:tav>
                                            <p:tav tm="100000">
                                              <p:val>
                                                <p:strVal val="#ppt_x"/>
                                              </p:val>
                                            </p:tav>
                                          </p:tavLst>
                                        </p:anim>
                                        <p:anim calcmode="lin" valueType="num" p14:bounceEnd="50000">
                                          <p:cBhvr additive="base">
                                            <p:cTn id="39" dur="750" fill="hold"/>
                                            <p:tgtEl>
                                              <p:spTgt spid="39"/>
                                            </p:tgtEl>
                                            <p:attrNameLst>
                                              <p:attrName>ppt_y</p:attrName>
                                            </p:attrNameLst>
                                          </p:cBhvr>
                                          <p:tavLst>
                                            <p:tav tm="0">
                                              <p:val>
                                                <p:strVal val="0-#ppt_h/2"/>
                                              </p:val>
                                            </p:tav>
                                            <p:tav tm="100000">
                                              <p:val>
                                                <p:strVal val="#ppt_y"/>
                                              </p:val>
                                            </p:tav>
                                          </p:tavLst>
                                        </p:anim>
                                      </p:childTnLst>
                                    </p:cTn>
                                  </p:par>
                                  <p:par>
                                    <p:cTn id="40" presetID="2" presetClass="entr" presetSubtype="1" fill="hold" grpId="0" nodeType="withEffect" p14:presetBounceEnd="50000">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14:bounceEnd="50000">
                                          <p:cBhvr additive="base">
                                            <p:cTn id="42" dur="500" fill="hold"/>
                                            <p:tgtEl>
                                              <p:spTgt spid="40"/>
                                            </p:tgtEl>
                                            <p:attrNameLst>
                                              <p:attrName>ppt_x</p:attrName>
                                            </p:attrNameLst>
                                          </p:cBhvr>
                                          <p:tavLst>
                                            <p:tav tm="0">
                                              <p:val>
                                                <p:strVal val="#ppt_x"/>
                                              </p:val>
                                            </p:tav>
                                            <p:tav tm="100000">
                                              <p:val>
                                                <p:strVal val="#ppt_x"/>
                                              </p:val>
                                            </p:tav>
                                          </p:tavLst>
                                        </p:anim>
                                        <p:anim calcmode="lin" valueType="num" p14:bounceEnd="50000">
                                          <p:cBhvr additive="base">
                                            <p:cTn id="43" dur="500" fill="hold"/>
                                            <p:tgtEl>
                                              <p:spTgt spid="40"/>
                                            </p:tgtEl>
                                            <p:attrNameLst>
                                              <p:attrName>ppt_y</p:attrName>
                                            </p:attrNameLst>
                                          </p:cBhvr>
                                          <p:tavLst>
                                            <p:tav tm="0">
                                              <p:val>
                                                <p:strVal val="0-#ppt_h/2"/>
                                              </p:val>
                                            </p:tav>
                                            <p:tav tm="100000">
                                              <p:val>
                                                <p:strVal val="#ppt_y"/>
                                              </p:val>
                                            </p:tav>
                                          </p:tavLst>
                                        </p:anim>
                                      </p:childTnLst>
                                    </p:cTn>
                                  </p:par>
                                  <p:par>
                                    <p:cTn id="44" presetID="2" presetClass="entr" presetSubtype="1" fill="hold" grpId="0" nodeType="withEffect" p14:presetBounceEnd="50000">
                                      <p:stCondLst>
                                        <p:cond delay="250"/>
                                      </p:stCondLst>
                                      <p:childTnLst>
                                        <p:set>
                                          <p:cBhvr>
                                            <p:cTn id="45" dur="1" fill="hold">
                                              <p:stCondLst>
                                                <p:cond delay="0"/>
                                              </p:stCondLst>
                                            </p:cTn>
                                            <p:tgtEl>
                                              <p:spTgt spid="41"/>
                                            </p:tgtEl>
                                            <p:attrNameLst>
                                              <p:attrName>style.visibility</p:attrName>
                                            </p:attrNameLst>
                                          </p:cBhvr>
                                          <p:to>
                                            <p:strVal val="visible"/>
                                          </p:to>
                                        </p:set>
                                        <p:anim calcmode="lin" valueType="num" p14:bounceEnd="50000">
                                          <p:cBhvr additive="base">
                                            <p:cTn id="46" dur="750" fill="hold"/>
                                            <p:tgtEl>
                                              <p:spTgt spid="41"/>
                                            </p:tgtEl>
                                            <p:attrNameLst>
                                              <p:attrName>ppt_x</p:attrName>
                                            </p:attrNameLst>
                                          </p:cBhvr>
                                          <p:tavLst>
                                            <p:tav tm="0">
                                              <p:val>
                                                <p:strVal val="#ppt_x"/>
                                              </p:val>
                                            </p:tav>
                                            <p:tav tm="100000">
                                              <p:val>
                                                <p:strVal val="#ppt_x"/>
                                              </p:val>
                                            </p:tav>
                                          </p:tavLst>
                                        </p:anim>
                                        <p:anim calcmode="lin" valueType="num" p14:bounceEnd="50000">
                                          <p:cBhvr additive="base">
                                            <p:cTn id="47" dur="750" fill="hold"/>
                                            <p:tgtEl>
                                              <p:spTgt spid="41"/>
                                            </p:tgtEl>
                                            <p:attrNameLst>
                                              <p:attrName>ppt_y</p:attrName>
                                            </p:attrNameLst>
                                          </p:cBhvr>
                                          <p:tavLst>
                                            <p:tav tm="0">
                                              <p:val>
                                                <p:strVal val="0-#ppt_h/2"/>
                                              </p:val>
                                            </p:tav>
                                            <p:tav tm="100000">
                                              <p:val>
                                                <p:strVal val="#ppt_y"/>
                                              </p:val>
                                            </p:tav>
                                          </p:tavLst>
                                        </p:anim>
                                      </p:childTnLst>
                                    </p:cTn>
                                  </p:par>
                                  <p:par>
                                    <p:cTn id="48" presetID="2" presetClass="entr" presetSubtype="1" fill="hold" grpId="0" nodeType="withEffect" p14:presetBounceEnd="50000">
                                      <p:stCondLst>
                                        <p:cond delay="250"/>
                                      </p:stCondLst>
                                      <p:childTnLst>
                                        <p:set>
                                          <p:cBhvr>
                                            <p:cTn id="49" dur="1" fill="hold">
                                              <p:stCondLst>
                                                <p:cond delay="0"/>
                                              </p:stCondLst>
                                            </p:cTn>
                                            <p:tgtEl>
                                              <p:spTgt spid="42"/>
                                            </p:tgtEl>
                                            <p:attrNameLst>
                                              <p:attrName>style.visibility</p:attrName>
                                            </p:attrNameLst>
                                          </p:cBhvr>
                                          <p:to>
                                            <p:strVal val="visible"/>
                                          </p:to>
                                        </p:set>
                                        <p:anim calcmode="lin" valueType="num" p14:bounceEnd="50000">
                                          <p:cBhvr additive="base">
                                            <p:cTn id="50" dur="500" fill="hold"/>
                                            <p:tgtEl>
                                              <p:spTgt spid="42"/>
                                            </p:tgtEl>
                                            <p:attrNameLst>
                                              <p:attrName>ppt_x</p:attrName>
                                            </p:attrNameLst>
                                          </p:cBhvr>
                                          <p:tavLst>
                                            <p:tav tm="0">
                                              <p:val>
                                                <p:strVal val="#ppt_x"/>
                                              </p:val>
                                            </p:tav>
                                            <p:tav tm="100000">
                                              <p:val>
                                                <p:strVal val="#ppt_x"/>
                                              </p:val>
                                            </p:tav>
                                          </p:tavLst>
                                        </p:anim>
                                        <p:anim calcmode="lin" valueType="num" p14:bounceEnd="50000">
                                          <p:cBhvr additive="base">
                                            <p:cTn id="51" dur="500" fill="hold"/>
                                            <p:tgtEl>
                                              <p:spTgt spid="42"/>
                                            </p:tgtEl>
                                            <p:attrNameLst>
                                              <p:attrName>ppt_y</p:attrName>
                                            </p:attrNameLst>
                                          </p:cBhvr>
                                          <p:tavLst>
                                            <p:tav tm="0">
                                              <p:val>
                                                <p:strVal val="0-#ppt_h/2"/>
                                              </p:val>
                                            </p:tav>
                                            <p:tav tm="100000">
                                              <p:val>
                                                <p:strVal val="#ppt_y"/>
                                              </p:val>
                                            </p:tav>
                                          </p:tavLst>
                                        </p:anim>
                                      </p:childTnLst>
                                    </p:cTn>
                                  </p:par>
                                </p:childTnLst>
                              </p:cTn>
                            </p:par>
                            <p:par>
                              <p:cTn id="52" fill="hold">
                                <p:stCondLst>
                                  <p:cond delay="3000"/>
                                </p:stCondLst>
                                <p:childTnLst>
                                  <p:par>
                                    <p:cTn id="53" presetID="2" presetClass="entr" presetSubtype="2" fill="hold" nodeType="afterEffect">
                                      <p:stCondLst>
                                        <p:cond delay="0"/>
                                      </p:stCondLst>
                                      <p:childTnLst>
                                        <p:set>
                                          <p:cBhvr>
                                            <p:cTn id="54" dur="1" fill="hold">
                                              <p:stCondLst>
                                                <p:cond delay="0"/>
                                              </p:stCondLst>
                                            </p:cTn>
                                            <p:tgtEl>
                                              <p:spTgt spid="43"/>
                                            </p:tgtEl>
                                            <p:attrNameLst>
                                              <p:attrName>style.visibility</p:attrName>
                                            </p:attrNameLst>
                                          </p:cBhvr>
                                          <p:to>
                                            <p:strVal val="visible"/>
                                          </p:to>
                                        </p:set>
                                        <p:anim calcmode="lin" valueType="num">
                                          <p:cBhvr additive="base">
                                            <p:cTn id="55" dur="500" fill="hold"/>
                                            <p:tgtEl>
                                              <p:spTgt spid="43"/>
                                            </p:tgtEl>
                                            <p:attrNameLst>
                                              <p:attrName>ppt_x</p:attrName>
                                            </p:attrNameLst>
                                          </p:cBhvr>
                                          <p:tavLst>
                                            <p:tav tm="0">
                                              <p:val>
                                                <p:strVal val="1+#ppt_w/2"/>
                                              </p:val>
                                            </p:tav>
                                            <p:tav tm="100000">
                                              <p:val>
                                                <p:strVal val="#ppt_x"/>
                                              </p:val>
                                            </p:tav>
                                          </p:tavLst>
                                        </p:anim>
                                        <p:anim calcmode="lin" valueType="num">
                                          <p:cBhvr additive="base">
                                            <p:cTn id="56" dur="500" fill="hold"/>
                                            <p:tgtEl>
                                              <p:spTgt spid="43"/>
                                            </p:tgtEl>
                                            <p:attrNameLst>
                                              <p:attrName>ppt_y</p:attrName>
                                            </p:attrNameLst>
                                          </p:cBhvr>
                                          <p:tavLst>
                                            <p:tav tm="0">
                                              <p:val>
                                                <p:strVal val="#ppt_y"/>
                                              </p:val>
                                            </p:tav>
                                            <p:tav tm="100000">
                                              <p:val>
                                                <p:strVal val="#ppt_y"/>
                                              </p:val>
                                            </p:tav>
                                          </p:tavLst>
                                        </p:anim>
                                      </p:childTnLst>
                                    </p:cTn>
                                  </p:par>
                                  <p:par>
                                    <p:cTn id="57" presetID="0" presetClass="path" presetSubtype="0" accel="50000" decel="50000" fill="hold" nodeType="withEffect">
                                      <p:stCondLst>
                                        <p:cond delay="500"/>
                                      </p:stCondLst>
                                      <p:childTnLst>
                                        <p:animMotion origin="layout" path="M 5.55556E-7 1.35802E-6 C -0.01233 0.00154 -0.02309 0.00741 -0.03542 0.00926 C -0.04809 0.01543 -0.05972 0.01697 -0.07292 0.01852 C -0.18837 0.01574 -0.19062 0.03302 -0.25625 0.0037 C -0.26302 -0.00432 -0.26458 -0.01111 -0.27083 -0.02222 C -0.28073 -0.03982 -0.29132 -0.05864 -0.30521 -0.06482 C -0.34097 -0.1071 -0.42309 -0.09012 -0.44896 -0.09074 C -0.45955 -0.09537 -0.47049 -0.09722 -0.48125 -0.10185 C -0.48802 -0.10494 -0.4941 -0.10895 -0.50104 -0.11111 C -0.51059 -0.1179 -0.52118 -0.12469 -0.53125 -0.12778 C -0.54705 -0.14198 -0.56319 -0.15309 -0.58021 -0.16111 C -0.58628 -0.16389 -0.59132 -0.17006 -0.59687 -0.17408 C -0.6099 -0.18364 -0.62552 -0.19043 -0.63958 -0.19445 C -0.67187 -0.1929 -0.70312 -0.19074 -0.73542 -0.19259 C -0.74983 -0.20124 -0.76441 -0.20833 -0.77812 -0.22037 C -0.7842 -0.22593 -0.79028 -0.2321 -0.79705 -0.23519 C -0.81007 -0.24908 -0.79462 -0.23395 -0.80729 -0.24259 C -0.81302 -0.2463 -0.8184 -0.25309 -0.82413 -0.25741 C -0.83003 -0.26204 -0.82622 -0.25648 -0.83125 -0.26111 C -0.84097 -0.26975 -0.85104 -0.27809 -0.86146 -0.28333 C -0.87083 -0.29445 -0.88108 -0.30556 -0.89184 -0.31296 C -0.89965 -0.32716 -0.91215 -0.33457 -0.91875 -0.35185 C -0.92014 -0.35556 -0.92205 -0.35895 -0.92292 -0.36296 C -0.92361 -0.36605 -0.92396 -0.36945 -0.925 -0.37222 C -0.9276 -0.37963 -0.9316 -0.38519 -0.93438 -0.39259 C -0.94045 -0.40864 -0.94549 -0.4179 -0.95313 -0.43148 " pathEditMode="relative" ptsTypes="fffffffffffffffffffffffffA">
                                          <p:cBhvr>
                                            <p:cTn id="58" dur="6500" fill="hold"/>
                                            <p:tgtEl>
                                              <p:spTgt spid="43"/>
                                            </p:tgtEl>
                                            <p:attrNameLst>
                                              <p:attrName>ppt_x</p:attrName>
                                              <p:attrName>ppt_y</p:attrName>
                                            </p:attrNameLst>
                                          </p:cBhvr>
                                        </p:animMotion>
                                      </p:childTnLst>
                                    </p:cTn>
                                  </p:par>
                                  <p:par>
                                    <p:cTn id="59" presetID="8" presetClass="emph" presetSubtype="0" repeatCount="2000" fill="hold" grpId="1" nodeType="withEffect">
                                      <p:stCondLst>
                                        <p:cond delay="0"/>
                                      </p:stCondLst>
                                      <p:childTnLst>
                                        <p:animRot by="21600000">
                                          <p:cBhvr>
                                            <p:cTn id="60" dur="3500" fill="hold"/>
                                            <p:tgtEl>
                                              <p:spTgt spid="19"/>
                                            </p:tgtEl>
                                            <p:attrNameLst>
                                              <p:attrName>r</p:attrName>
                                            </p:attrNameLst>
                                          </p:cBhvr>
                                        </p:animRot>
                                      </p:childTnLst>
                                    </p:cTn>
                                  </p:par>
                                  <p:par>
                                    <p:cTn id="61" presetID="8" presetClass="emph" presetSubtype="0" repeatCount="2000" fill="hold" grpId="1" nodeType="withEffect">
                                      <p:stCondLst>
                                        <p:cond delay="0"/>
                                      </p:stCondLst>
                                      <p:childTnLst>
                                        <p:animRot by="-21600000">
                                          <p:cBhvr>
                                            <p:cTn id="62" dur="3500" fill="hold"/>
                                            <p:tgtEl>
                                              <p:spTgt spid="37"/>
                                            </p:tgtEl>
                                            <p:attrNameLst>
                                              <p:attrName>r</p:attrName>
                                            </p:attrNameLst>
                                          </p:cBhvr>
                                        </p:animRot>
                                      </p:childTnLst>
                                    </p:cTn>
                                  </p:par>
                                  <p:par>
                                    <p:cTn id="63" presetID="8" presetClass="emph" presetSubtype="0" repeatCount="2000" fill="hold" grpId="1" nodeType="withEffect">
                                      <p:stCondLst>
                                        <p:cond delay="0"/>
                                      </p:stCondLst>
                                      <p:childTnLst>
                                        <p:animRot by="21600000">
                                          <p:cBhvr>
                                            <p:cTn id="64" dur="3500" fill="hold"/>
                                            <p:tgtEl>
                                              <p:spTgt spid="38"/>
                                            </p:tgtEl>
                                            <p:attrNameLst>
                                              <p:attrName>r</p:attrName>
                                            </p:attrNameLst>
                                          </p:cBhvr>
                                        </p:animRot>
                                      </p:childTnLst>
                                    </p:cTn>
                                  </p:par>
                                  <p:par>
                                    <p:cTn id="65" presetID="8" presetClass="emph" presetSubtype="0" repeatCount="2000" fill="hold" grpId="1" nodeType="withEffect">
                                      <p:stCondLst>
                                        <p:cond delay="0"/>
                                      </p:stCondLst>
                                      <p:childTnLst>
                                        <p:animRot by="-21600000">
                                          <p:cBhvr>
                                            <p:cTn id="66" dur="3500" fill="hold"/>
                                            <p:tgtEl>
                                              <p:spTgt spid="40"/>
                                            </p:tgtEl>
                                            <p:attrNameLst>
                                              <p:attrName>r</p:attrName>
                                            </p:attrNameLst>
                                          </p:cBhvr>
                                        </p:animRot>
                                      </p:childTnLst>
                                    </p:cTn>
                                  </p:par>
                                  <p:par>
                                    <p:cTn id="67" presetID="8" presetClass="emph" presetSubtype="0" repeatCount="2000" fill="hold" grpId="1" nodeType="withEffect">
                                      <p:stCondLst>
                                        <p:cond delay="0"/>
                                      </p:stCondLst>
                                      <p:childTnLst>
                                        <p:animRot by="21600000">
                                          <p:cBhvr>
                                            <p:cTn id="68" dur="3500" fill="hold"/>
                                            <p:tgtEl>
                                              <p:spTgt spid="36"/>
                                            </p:tgtEl>
                                            <p:attrNameLst>
                                              <p:attrName>r</p:attrName>
                                            </p:attrNameLst>
                                          </p:cBhvr>
                                        </p:animRot>
                                      </p:childTnLst>
                                    </p:cTn>
                                  </p:par>
                                  <p:par>
                                    <p:cTn id="69" presetID="6" presetClass="emph" presetSubtype="0" repeatCount="2000" autoRev="1" fill="hold" grpId="1" nodeType="withEffect">
                                      <p:stCondLst>
                                        <p:cond delay="0"/>
                                      </p:stCondLst>
                                      <p:childTnLst>
                                        <p:animScale>
                                          <p:cBhvr>
                                            <p:cTn id="70" dur="2000" fill="hold"/>
                                            <p:tgtEl>
                                              <p:spTgt spid="42"/>
                                            </p:tgtEl>
                                          </p:cBhvr>
                                          <p:by x="150000" y="150000"/>
                                        </p:animScale>
                                      </p:childTnLst>
                                    </p:cTn>
                                  </p:par>
                                  <p:par>
                                    <p:cTn id="71" presetID="6" presetClass="emph" presetSubtype="0" repeatCount="2000" autoRev="1" fill="hold" grpId="1" nodeType="withEffect">
                                      <p:stCondLst>
                                        <p:cond delay="0"/>
                                      </p:stCondLst>
                                      <p:childTnLst>
                                        <p:animScale>
                                          <p:cBhvr>
                                            <p:cTn id="72" dur="2000" fill="hold"/>
                                            <p:tgtEl>
                                              <p:spTgt spid="23"/>
                                            </p:tgtEl>
                                          </p:cBhvr>
                                          <p:by x="150000" y="150000"/>
                                        </p:animScale>
                                      </p:childTnLst>
                                    </p:cTn>
                                  </p:par>
                                </p:childTnLst>
                              </p:cTn>
                            </p:par>
                            <p:par>
                              <p:cTn id="73" fill="hold">
                                <p:stCondLst>
                                  <p:cond delay="11000"/>
                                </p:stCondLst>
                                <p:childTnLst>
                                  <p:par>
                                    <p:cTn id="74" presetID="22" presetClass="entr" presetSubtype="8" fill="hold" nodeType="afterEffect">
                                      <p:stCondLst>
                                        <p:cond delay="0"/>
                                      </p:stCondLst>
                                      <p:childTnLst>
                                        <p:set>
                                          <p:cBhvr>
                                            <p:cTn id="75" dur="1" fill="hold">
                                              <p:stCondLst>
                                                <p:cond delay="0"/>
                                              </p:stCondLst>
                                            </p:cTn>
                                            <p:tgtEl>
                                              <p:spTgt spid="16"/>
                                            </p:tgtEl>
                                            <p:attrNameLst>
                                              <p:attrName>style.visibility</p:attrName>
                                            </p:attrNameLst>
                                          </p:cBhvr>
                                          <p:to>
                                            <p:strVal val="visible"/>
                                          </p:to>
                                        </p:set>
                                        <p:animEffect transition="in" filter="wipe(left)">
                                          <p:cBhvr>
                                            <p:cTn id="76" dur="500"/>
                                            <p:tgtEl>
                                              <p:spTgt spid="16"/>
                                            </p:tgtEl>
                                          </p:cBhvr>
                                        </p:animEffect>
                                      </p:childTnLst>
                                    </p:cTn>
                                  </p:par>
                                  <p:par>
                                    <p:cTn id="77" presetID="42" presetClass="entr" presetSubtype="0" fill="hold" grpId="0" nodeType="withEffect">
                                      <p:stCondLst>
                                        <p:cond delay="0"/>
                                      </p:stCondLst>
                                      <p:childTnLst>
                                        <p:set>
                                          <p:cBhvr>
                                            <p:cTn id="78" dur="1" fill="hold">
                                              <p:stCondLst>
                                                <p:cond delay="0"/>
                                              </p:stCondLst>
                                            </p:cTn>
                                            <p:tgtEl>
                                              <p:spTgt spid="3"/>
                                            </p:tgtEl>
                                            <p:attrNameLst>
                                              <p:attrName>style.visibility</p:attrName>
                                            </p:attrNameLst>
                                          </p:cBhvr>
                                          <p:to>
                                            <p:strVal val="visible"/>
                                          </p:to>
                                        </p:set>
                                        <p:animEffect transition="in" filter="fade">
                                          <p:cBhvr>
                                            <p:cTn id="79" dur="1000"/>
                                            <p:tgtEl>
                                              <p:spTgt spid="3"/>
                                            </p:tgtEl>
                                          </p:cBhvr>
                                        </p:animEffect>
                                        <p:anim calcmode="lin" valueType="num">
                                          <p:cBhvr>
                                            <p:cTn id="80" dur="1000" fill="hold"/>
                                            <p:tgtEl>
                                              <p:spTgt spid="3"/>
                                            </p:tgtEl>
                                            <p:attrNameLst>
                                              <p:attrName>ppt_x</p:attrName>
                                            </p:attrNameLst>
                                          </p:cBhvr>
                                          <p:tavLst>
                                            <p:tav tm="0">
                                              <p:val>
                                                <p:strVal val="#ppt_x"/>
                                              </p:val>
                                            </p:tav>
                                            <p:tav tm="100000">
                                              <p:val>
                                                <p:strVal val="#ppt_x"/>
                                              </p:val>
                                            </p:tav>
                                          </p:tavLst>
                                        </p:anim>
                                        <p:anim calcmode="lin" valueType="num">
                                          <p:cBhvr>
                                            <p:cTn id="8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9" grpId="0" animBg="1"/>
          <p:bldP spid="19" grpId="1" animBg="1"/>
          <p:bldP spid="23" grpId="0" animBg="1"/>
          <p:bldP spid="23" grpId="1" animBg="1"/>
          <p:bldP spid="36" grpId="0" animBg="1"/>
          <p:bldP spid="36" grpId="1" animBg="1"/>
          <p:bldP spid="37" grpId="0" animBg="1"/>
          <p:bldP spid="37" grpId="1" animBg="1"/>
          <p:bldP spid="38" grpId="0" animBg="1"/>
          <p:bldP spid="38" grpId="1" animBg="1"/>
          <p:bldP spid="39" grpId="0" animBg="1"/>
          <p:bldP spid="40" grpId="0" animBg="1"/>
          <p:bldP spid="40" grpId="1" animBg="1"/>
          <p:bldP spid="41" grpId="0" animBg="1"/>
          <p:bldP spid="42" grpId="0" animBg="1"/>
          <p:bldP spid="42" grpId="1" animBg="1"/>
          <p:bldP spid="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2000" fill="hold"/>
                                            <p:tgtEl>
                                              <p:spTgt spid="18"/>
                                            </p:tgtEl>
                                            <p:attrNameLst>
                                              <p:attrName>ppt_w</p:attrName>
                                            </p:attrNameLst>
                                          </p:cBhvr>
                                          <p:tavLst>
                                            <p:tav tm="0">
                                              <p:val>
                                                <p:strVal val="4/3*#ppt_w"/>
                                              </p:val>
                                            </p:tav>
                                            <p:tav tm="100000">
                                              <p:val>
                                                <p:strVal val="#ppt_w"/>
                                              </p:val>
                                            </p:tav>
                                          </p:tavLst>
                                        </p:anim>
                                        <p:anim calcmode="lin" valueType="num">
                                          <p:cBhvr>
                                            <p:cTn id="8" dur="2000" fill="hold"/>
                                            <p:tgtEl>
                                              <p:spTgt spid="18"/>
                                            </p:tgtEl>
                                            <p:attrNameLst>
                                              <p:attrName>ppt_h</p:attrName>
                                            </p:attrNameLst>
                                          </p:cBhvr>
                                          <p:tavLst>
                                            <p:tav tm="0">
                                              <p:val>
                                                <p:strVal val="4/3*#ppt_h"/>
                                              </p:val>
                                            </p:tav>
                                            <p:tav tm="100000">
                                              <p:val>
                                                <p:strVal val="#ppt_h"/>
                                              </p:val>
                                            </p:tav>
                                          </p:tavLst>
                                        </p:anim>
                                      </p:childTnLst>
                                    </p:cTn>
                                  </p:par>
                                  <p:par>
                                    <p:cTn id="9" presetID="10" presetClass="entr" presetSubtype="0"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2000"/>
                                            <p:tgtEl>
                                              <p:spTgt spid="18"/>
                                            </p:tgtEl>
                                          </p:cBhvr>
                                        </p:animEffect>
                                      </p:childTnLst>
                                    </p:cTn>
                                  </p:par>
                                  <p:par>
                                    <p:cTn id="12" presetID="21" presetClass="entr" presetSubtype="1" fill="hold" grpId="0"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heel(1)">
                                          <p:cBhvr>
                                            <p:cTn id="14" dur="1000"/>
                                            <p:tgtEl>
                                              <p:spTgt spid="2"/>
                                            </p:tgtEl>
                                          </p:cBhvr>
                                        </p:animEffect>
                                      </p:childTnLst>
                                    </p:cTn>
                                  </p:par>
                                </p:childTnLst>
                              </p:cTn>
                            </p:par>
                            <p:par>
                              <p:cTn id="15" fill="hold">
                                <p:stCondLst>
                                  <p:cond delay="2000"/>
                                </p:stCondLst>
                                <p:childTnLst>
                                  <p:par>
                                    <p:cTn id="16" presetID="2" presetClass="entr" presetSubtype="1"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500" fill="hold"/>
                                            <p:tgtEl>
                                              <p:spTgt spid="19"/>
                                            </p:tgtEl>
                                            <p:attrNameLst>
                                              <p:attrName>ppt_x</p:attrName>
                                            </p:attrNameLst>
                                          </p:cBhvr>
                                          <p:tavLst>
                                            <p:tav tm="0">
                                              <p:val>
                                                <p:strVal val="#ppt_x"/>
                                              </p:val>
                                            </p:tav>
                                            <p:tav tm="100000">
                                              <p:val>
                                                <p:strVal val="#ppt_x"/>
                                              </p:val>
                                            </p:tav>
                                          </p:tavLst>
                                        </p:anim>
                                        <p:anim calcmode="lin" valueType="num">
                                          <p:cBhvr additive="base">
                                            <p:cTn id="19" dur="500" fill="hold"/>
                                            <p:tgtEl>
                                              <p:spTgt spid="19"/>
                                            </p:tgtEl>
                                            <p:attrNameLst>
                                              <p:attrName>ppt_y</p:attrName>
                                            </p:attrNameLst>
                                          </p:cBhvr>
                                          <p:tavLst>
                                            <p:tav tm="0">
                                              <p:val>
                                                <p:strVal val="0-#ppt_h/2"/>
                                              </p:val>
                                            </p:tav>
                                            <p:tav tm="100000">
                                              <p:val>
                                                <p:strVal val="#ppt_y"/>
                                              </p:val>
                                            </p:tav>
                                          </p:tavLst>
                                        </p:anim>
                                      </p:childTnLst>
                                    </p:cTn>
                                  </p:par>
                                  <p:par>
                                    <p:cTn id="20" presetID="2" presetClass="entr" presetSubtype="1" fill="hold" grpId="0" nodeType="withEffect">
                                      <p:stCondLst>
                                        <p:cond delay="250"/>
                                      </p:stCondLst>
                                      <p:childTnLst>
                                        <p:set>
                                          <p:cBhvr>
                                            <p:cTn id="21" dur="1" fill="hold">
                                              <p:stCondLst>
                                                <p:cond delay="0"/>
                                              </p:stCondLst>
                                            </p:cTn>
                                            <p:tgtEl>
                                              <p:spTgt spid="23"/>
                                            </p:tgtEl>
                                            <p:attrNameLst>
                                              <p:attrName>style.visibility</p:attrName>
                                            </p:attrNameLst>
                                          </p:cBhvr>
                                          <p:to>
                                            <p:strVal val="visible"/>
                                          </p:to>
                                        </p:set>
                                        <p:anim calcmode="lin" valueType="num">
                                          <p:cBhvr additive="base">
                                            <p:cTn id="22" dur="500" fill="hold"/>
                                            <p:tgtEl>
                                              <p:spTgt spid="23"/>
                                            </p:tgtEl>
                                            <p:attrNameLst>
                                              <p:attrName>ppt_x</p:attrName>
                                            </p:attrNameLst>
                                          </p:cBhvr>
                                          <p:tavLst>
                                            <p:tav tm="0">
                                              <p:val>
                                                <p:strVal val="#ppt_x"/>
                                              </p:val>
                                            </p:tav>
                                            <p:tav tm="100000">
                                              <p:val>
                                                <p:strVal val="#ppt_x"/>
                                              </p:val>
                                            </p:tav>
                                          </p:tavLst>
                                        </p:anim>
                                        <p:anim calcmode="lin" valueType="num">
                                          <p:cBhvr additive="base">
                                            <p:cTn id="23" dur="500" fill="hold"/>
                                            <p:tgtEl>
                                              <p:spTgt spid="23"/>
                                            </p:tgtEl>
                                            <p:attrNameLst>
                                              <p:attrName>ppt_y</p:attrName>
                                            </p:attrNameLst>
                                          </p:cBhvr>
                                          <p:tavLst>
                                            <p:tav tm="0">
                                              <p:val>
                                                <p:strVal val="0-#ppt_h/2"/>
                                              </p:val>
                                            </p:tav>
                                            <p:tav tm="100000">
                                              <p:val>
                                                <p:strVal val="#ppt_y"/>
                                              </p:val>
                                            </p:tav>
                                          </p:tavLst>
                                        </p:anim>
                                      </p:childTnLst>
                                    </p:cTn>
                                  </p:par>
                                  <p:par>
                                    <p:cTn id="24" presetID="2" presetClass="entr" presetSubtype="1" fill="hold" grpId="0" nodeType="withEffect">
                                      <p:stCondLst>
                                        <p:cond delay="50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500" fill="hold"/>
                                            <p:tgtEl>
                                              <p:spTgt spid="36"/>
                                            </p:tgtEl>
                                            <p:attrNameLst>
                                              <p:attrName>ppt_x</p:attrName>
                                            </p:attrNameLst>
                                          </p:cBhvr>
                                          <p:tavLst>
                                            <p:tav tm="0">
                                              <p:val>
                                                <p:strVal val="#ppt_x"/>
                                              </p:val>
                                            </p:tav>
                                            <p:tav tm="100000">
                                              <p:val>
                                                <p:strVal val="#ppt_x"/>
                                              </p:val>
                                            </p:tav>
                                          </p:tavLst>
                                        </p:anim>
                                        <p:anim calcmode="lin" valueType="num">
                                          <p:cBhvr additive="base">
                                            <p:cTn id="27" dur="500" fill="hold"/>
                                            <p:tgtEl>
                                              <p:spTgt spid="36"/>
                                            </p:tgtEl>
                                            <p:attrNameLst>
                                              <p:attrName>ppt_y</p:attrName>
                                            </p:attrNameLst>
                                          </p:cBhvr>
                                          <p:tavLst>
                                            <p:tav tm="0">
                                              <p:val>
                                                <p:strVal val="0-#ppt_h/2"/>
                                              </p:val>
                                            </p:tav>
                                            <p:tav tm="100000">
                                              <p:val>
                                                <p:strVal val="#ppt_y"/>
                                              </p:val>
                                            </p:tav>
                                          </p:tavLst>
                                        </p:anim>
                                      </p:childTnLst>
                                    </p:cTn>
                                  </p:par>
                                  <p:par>
                                    <p:cTn id="28" presetID="2" presetClass="entr" presetSubtype="1" fill="hold" grpId="0" nodeType="withEffect">
                                      <p:stCondLst>
                                        <p:cond delay="0"/>
                                      </p:stCondLst>
                                      <p:childTnLst>
                                        <p:set>
                                          <p:cBhvr>
                                            <p:cTn id="29" dur="1" fill="hold">
                                              <p:stCondLst>
                                                <p:cond delay="0"/>
                                              </p:stCondLst>
                                            </p:cTn>
                                            <p:tgtEl>
                                              <p:spTgt spid="37"/>
                                            </p:tgtEl>
                                            <p:attrNameLst>
                                              <p:attrName>style.visibility</p:attrName>
                                            </p:attrNameLst>
                                          </p:cBhvr>
                                          <p:to>
                                            <p:strVal val="visible"/>
                                          </p:to>
                                        </p:set>
                                        <p:anim calcmode="lin" valueType="num">
                                          <p:cBhvr additive="base">
                                            <p:cTn id="30" dur="750" fill="hold"/>
                                            <p:tgtEl>
                                              <p:spTgt spid="37"/>
                                            </p:tgtEl>
                                            <p:attrNameLst>
                                              <p:attrName>ppt_x</p:attrName>
                                            </p:attrNameLst>
                                          </p:cBhvr>
                                          <p:tavLst>
                                            <p:tav tm="0">
                                              <p:val>
                                                <p:strVal val="#ppt_x"/>
                                              </p:val>
                                            </p:tav>
                                            <p:tav tm="100000">
                                              <p:val>
                                                <p:strVal val="#ppt_x"/>
                                              </p:val>
                                            </p:tav>
                                          </p:tavLst>
                                        </p:anim>
                                        <p:anim calcmode="lin" valueType="num">
                                          <p:cBhvr additive="base">
                                            <p:cTn id="31" dur="750" fill="hold"/>
                                            <p:tgtEl>
                                              <p:spTgt spid="37"/>
                                            </p:tgtEl>
                                            <p:attrNameLst>
                                              <p:attrName>ppt_y</p:attrName>
                                            </p:attrNameLst>
                                          </p:cBhvr>
                                          <p:tavLst>
                                            <p:tav tm="0">
                                              <p:val>
                                                <p:strVal val="0-#ppt_h/2"/>
                                              </p:val>
                                            </p:tav>
                                            <p:tav tm="100000">
                                              <p:val>
                                                <p:strVal val="#ppt_y"/>
                                              </p:val>
                                            </p:tav>
                                          </p:tavLst>
                                        </p:anim>
                                      </p:childTnLst>
                                    </p:cTn>
                                  </p:par>
                                  <p:par>
                                    <p:cTn id="32" presetID="2" presetClass="entr" presetSubtype="1" fill="hold" grpId="0" nodeType="withEffect">
                                      <p:stCondLst>
                                        <p:cond delay="0"/>
                                      </p:stCondLst>
                                      <p:childTnLst>
                                        <p:set>
                                          <p:cBhvr>
                                            <p:cTn id="33" dur="1" fill="hold">
                                              <p:stCondLst>
                                                <p:cond delay="0"/>
                                              </p:stCondLst>
                                            </p:cTn>
                                            <p:tgtEl>
                                              <p:spTgt spid="38"/>
                                            </p:tgtEl>
                                            <p:attrNameLst>
                                              <p:attrName>style.visibility</p:attrName>
                                            </p:attrNameLst>
                                          </p:cBhvr>
                                          <p:to>
                                            <p:strVal val="visible"/>
                                          </p:to>
                                        </p:set>
                                        <p:anim calcmode="lin" valueType="num">
                                          <p:cBhvr additive="base">
                                            <p:cTn id="34" dur="500" fill="hold"/>
                                            <p:tgtEl>
                                              <p:spTgt spid="38"/>
                                            </p:tgtEl>
                                            <p:attrNameLst>
                                              <p:attrName>ppt_x</p:attrName>
                                            </p:attrNameLst>
                                          </p:cBhvr>
                                          <p:tavLst>
                                            <p:tav tm="0">
                                              <p:val>
                                                <p:strVal val="#ppt_x"/>
                                              </p:val>
                                            </p:tav>
                                            <p:tav tm="100000">
                                              <p:val>
                                                <p:strVal val="#ppt_x"/>
                                              </p:val>
                                            </p:tav>
                                          </p:tavLst>
                                        </p:anim>
                                        <p:anim calcmode="lin" valueType="num">
                                          <p:cBhvr additive="base">
                                            <p:cTn id="35" dur="500" fill="hold"/>
                                            <p:tgtEl>
                                              <p:spTgt spid="3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250"/>
                                      </p:stCondLst>
                                      <p:childTnLst>
                                        <p:set>
                                          <p:cBhvr>
                                            <p:cTn id="37" dur="1" fill="hold">
                                              <p:stCondLst>
                                                <p:cond delay="0"/>
                                              </p:stCondLst>
                                            </p:cTn>
                                            <p:tgtEl>
                                              <p:spTgt spid="39"/>
                                            </p:tgtEl>
                                            <p:attrNameLst>
                                              <p:attrName>style.visibility</p:attrName>
                                            </p:attrNameLst>
                                          </p:cBhvr>
                                          <p:to>
                                            <p:strVal val="visible"/>
                                          </p:to>
                                        </p:set>
                                        <p:anim calcmode="lin" valueType="num">
                                          <p:cBhvr additive="base">
                                            <p:cTn id="38" dur="750" fill="hold"/>
                                            <p:tgtEl>
                                              <p:spTgt spid="39"/>
                                            </p:tgtEl>
                                            <p:attrNameLst>
                                              <p:attrName>ppt_x</p:attrName>
                                            </p:attrNameLst>
                                          </p:cBhvr>
                                          <p:tavLst>
                                            <p:tav tm="0">
                                              <p:val>
                                                <p:strVal val="#ppt_x"/>
                                              </p:val>
                                            </p:tav>
                                            <p:tav tm="100000">
                                              <p:val>
                                                <p:strVal val="#ppt_x"/>
                                              </p:val>
                                            </p:tav>
                                          </p:tavLst>
                                        </p:anim>
                                        <p:anim calcmode="lin" valueType="num">
                                          <p:cBhvr additive="base">
                                            <p:cTn id="39" dur="750" fill="hold"/>
                                            <p:tgtEl>
                                              <p:spTgt spid="39"/>
                                            </p:tgtEl>
                                            <p:attrNameLst>
                                              <p:attrName>ppt_y</p:attrName>
                                            </p:attrNameLst>
                                          </p:cBhvr>
                                          <p:tavLst>
                                            <p:tav tm="0">
                                              <p:val>
                                                <p:strVal val="0-#ppt_h/2"/>
                                              </p:val>
                                            </p:tav>
                                            <p:tav tm="100000">
                                              <p:val>
                                                <p:strVal val="#ppt_y"/>
                                              </p:val>
                                            </p:tav>
                                          </p:tavLst>
                                        </p:anim>
                                      </p:childTnLst>
                                    </p:cTn>
                                  </p:par>
                                  <p:par>
                                    <p:cTn id="40" presetID="2" presetClass="entr" presetSubtype="1"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additive="base">
                                            <p:cTn id="42" dur="500" fill="hold"/>
                                            <p:tgtEl>
                                              <p:spTgt spid="40"/>
                                            </p:tgtEl>
                                            <p:attrNameLst>
                                              <p:attrName>ppt_x</p:attrName>
                                            </p:attrNameLst>
                                          </p:cBhvr>
                                          <p:tavLst>
                                            <p:tav tm="0">
                                              <p:val>
                                                <p:strVal val="#ppt_x"/>
                                              </p:val>
                                            </p:tav>
                                            <p:tav tm="100000">
                                              <p:val>
                                                <p:strVal val="#ppt_x"/>
                                              </p:val>
                                            </p:tav>
                                          </p:tavLst>
                                        </p:anim>
                                        <p:anim calcmode="lin" valueType="num">
                                          <p:cBhvr additive="base">
                                            <p:cTn id="43" dur="500" fill="hold"/>
                                            <p:tgtEl>
                                              <p:spTgt spid="40"/>
                                            </p:tgtEl>
                                            <p:attrNameLst>
                                              <p:attrName>ppt_y</p:attrName>
                                            </p:attrNameLst>
                                          </p:cBhvr>
                                          <p:tavLst>
                                            <p:tav tm="0">
                                              <p:val>
                                                <p:strVal val="0-#ppt_h/2"/>
                                              </p:val>
                                            </p:tav>
                                            <p:tav tm="100000">
                                              <p:val>
                                                <p:strVal val="#ppt_y"/>
                                              </p:val>
                                            </p:tav>
                                          </p:tavLst>
                                        </p:anim>
                                      </p:childTnLst>
                                    </p:cTn>
                                  </p:par>
                                  <p:par>
                                    <p:cTn id="44" presetID="2" presetClass="entr" presetSubtype="1" fill="hold" grpId="0" nodeType="withEffect">
                                      <p:stCondLst>
                                        <p:cond delay="250"/>
                                      </p:stCondLst>
                                      <p:childTnLst>
                                        <p:set>
                                          <p:cBhvr>
                                            <p:cTn id="45" dur="1" fill="hold">
                                              <p:stCondLst>
                                                <p:cond delay="0"/>
                                              </p:stCondLst>
                                            </p:cTn>
                                            <p:tgtEl>
                                              <p:spTgt spid="41"/>
                                            </p:tgtEl>
                                            <p:attrNameLst>
                                              <p:attrName>style.visibility</p:attrName>
                                            </p:attrNameLst>
                                          </p:cBhvr>
                                          <p:to>
                                            <p:strVal val="visible"/>
                                          </p:to>
                                        </p:set>
                                        <p:anim calcmode="lin" valueType="num">
                                          <p:cBhvr additive="base">
                                            <p:cTn id="46" dur="750" fill="hold"/>
                                            <p:tgtEl>
                                              <p:spTgt spid="41"/>
                                            </p:tgtEl>
                                            <p:attrNameLst>
                                              <p:attrName>ppt_x</p:attrName>
                                            </p:attrNameLst>
                                          </p:cBhvr>
                                          <p:tavLst>
                                            <p:tav tm="0">
                                              <p:val>
                                                <p:strVal val="#ppt_x"/>
                                              </p:val>
                                            </p:tav>
                                            <p:tav tm="100000">
                                              <p:val>
                                                <p:strVal val="#ppt_x"/>
                                              </p:val>
                                            </p:tav>
                                          </p:tavLst>
                                        </p:anim>
                                        <p:anim calcmode="lin" valueType="num">
                                          <p:cBhvr additive="base">
                                            <p:cTn id="47" dur="750" fill="hold"/>
                                            <p:tgtEl>
                                              <p:spTgt spid="41"/>
                                            </p:tgtEl>
                                            <p:attrNameLst>
                                              <p:attrName>ppt_y</p:attrName>
                                            </p:attrNameLst>
                                          </p:cBhvr>
                                          <p:tavLst>
                                            <p:tav tm="0">
                                              <p:val>
                                                <p:strVal val="0-#ppt_h/2"/>
                                              </p:val>
                                            </p:tav>
                                            <p:tav tm="100000">
                                              <p:val>
                                                <p:strVal val="#ppt_y"/>
                                              </p:val>
                                            </p:tav>
                                          </p:tavLst>
                                        </p:anim>
                                      </p:childTnLst>
                                    </p:cTn>
                                  </p:par>
                                  <p:par>
                                    <p:cTn id="48" presetID="2" presetClass="entr" presetSubtype="1" fill="hold" grpId="0" nodeType="withEffect">
                                      <p:stCondLst>
                                        <p:cond delay="250"/>
                                      </p:stCondLst>
                                      <p:childTnLst>
                                        <p:set>
                                          <p:cBhvr>
                                            <p:cTn id="49" dur="1" fill="hold">
                                              <p:stCondLst>
                                                <p:cond delay="0"/>
                                              </p:stCondLst>
                                            </p:cTn>
                                            <p:tgtEl>
                                              <p:spTgt spid="42"/>
                                            </p:tgtEl>
                                            <p:attrNameLst>
                                              <p:attrName>style.visibility</p:attrName>
                                            </p:attrNameLst>
                                          </p:cBhvr>
                                          <p:to>
                                            <p:strVal val="visible"/>
                                          </p:to>
                                        </p:set>
                                        <p:anim calcmode="lin" valueType="num">
                                          <p:cBhvr additive="base">
                                            <p:cTn id="50" dur="500" fill="hold"/>
                                            <p:tgtEl>
                                              <p:spTgt spid="42"/>
                                            </p:tgtEl>
                                            <p:attrNameLst>
                                              <p:attrName>ppt_x</p:attrName>
                                            </p:attrNameLst>
                                          </p:cBhvr>
                                          <p:tavLst>
                                            <p:tav tm="0">
                                              <p:val>
                                                <p:strVal val="#ppt_x"/>
                                              </p:val>
                                            </p:tav>
                                            <p:tav tm="100000">
                                              <p:val>
                                                <p:strVal val="#ppt_x"/>
                                              </p:val>
                                            </p:tav>
                                          </p:tavLst>
                                        </p:anim>
                                        <p:anim calcmode="lin" valueType="num">
                                          <p:cBhvr additive="base">
                                            <p:cTn id="51" dur="500" fill="hold"/>
                                            <p:tgtEl>
                                              <p:spTgt spid="42"/>
                                            </p:tgtEl>
                                            <p:attrNameLst>
                                              <p:attrName>ppt_y</p:attrName>
                                            </p:attrNameLst>
                                          </p:cBhvr>
                                          <p:tavLst>
                                            <p:tav tm="0">
                                              <p:val>
                                                <p:strVal val="0-#ppt_h/2"/>
                                              </p:val>
                                            </p:tav>
                                            <p:tav tm="100000">
                                              <p:val>
                                                <p:strVal val="#ppt_y"/>
                                              </p:val>
                                            </p:tav>
                                          </p:tavLst>
                                        </p:anim>
                                      </p:childTnLst>
                                    </p:cTn>
                                  </p:par>
                                </p:childTnLst>
                              </p:cTn>
                            </p:par>
                            <p:par>
                              <p:cTn id="52" fill="hold">
                                <p:stCondLst>
                                  <p:cond delay="3000"/>
                                </p:stCondLst>
                                <p:childTnLst>
                                  <p:par>
                                    <p:cTn id="53" presetID="2" presetClass="entr" presetSubtype="2" fill="hold" nodeType="afterEffect">
                                      <p:stCondLst>
                                        <p:cond delay="0"/>
                                      </p:stCondLst>
                                      <p:childTnLst>
                                        <p:set>
                                          <p:cBhvr>
                                            <p:cTn id="54" dur="1" fill="hold">
                                              <p:stCondLst>
                                                <p:cond delay="0"/>
                                              </p:stCondLst>
                                            </p:cTn>
                                            <p:tgtEl>
                                              <p:spTgt spid="43"/>
                                            </p:tgtEl>
                                            <p:attrNameLst>
                                              <p:attrName>style.visibility</p:attrName>
                                            </p:attrNameLst>
                                          </p:cBhvr>
                                          <p:to>
                                            <p:strVal val="visible"/>
                                          </p:to>
                                        </p:set>
                                        <p:anim calcmode="lin" valueType="num">
                                          <p:cBhvr additive="base">
                                            <p:cTn id="55" dur="500" fill="hold"/>
                                            <p:tgtEl>
                                              <p:spTgt spid="43"/>
                                            </p:tgtEl>
                                            <p:attrNameLst>
                                              <p:attrName>ppt_x</p:attrName>
                                            </p:attrNameLst>
                                          </p:cBhvr>
                                          <p:tavLst>
                                            <p:tav tm="0">
                                              <p:val>
                                                <p:strVal val="1+#ppt_w/2"/>
                                              </p:val>
                                            </p:tav>
                                            <p:tav tm="100000">
                                              <p:val>
                                                <p:strVal val="#ppt_x"/>
                                              </p:val>
                                            </p:tav>
                                          </p:tavLst>
                                        </p:anim>
                                        <p:anim calcmode="lin" valueType="num">
                                          <p:cBhvr additive="base">
                                            <p:cTn id="56" dur="500" fill="hold"/>
                                            <p:tgtEl>
                                              <p:spTgt spid="43"/>
                                            </p:tgtEl>
                                            <p:attrNameLst>
                                              <p:attrName>ppt_y</p:attrName>
                                            </p:attrNameLst>
                                          </p:cBhvr>
                                          <p:tavLst>
                                            <p:tav tm="0">
                                              <p:val>
                                                <p:strVal val="#ppt_y"/>
                                              </p:val>
                                            </p:tav>
                                            <p:tav tm="100000">
                                              <p:val>
                                                <p:strVal val="#ppt_y"/>
                                              </p:val>
                                            </p:tav>
                                          </p:tavLst>
                                        </p:anim>
                                      </p:childTnLst>
                                    </p:cTn>
                                  </p:par>
                                  <p:par>
                                    <p:cTn id="57" presetID="0" presetClass="path" presetSubtype="0" accel="50000" decel="50000" fill="hold" nodeType="withEffect">
                                      <p:stCondLst>
                                        <p:cond delay="500"/>
                                      </p:stCondLst>
                                      <p:childTnLst>
                                        <p:animMotion origin="layout" path="M 5.55556E-7 1.35802E-6 C -0.01233 0.00154 -0.02309 0.00741 -0.03542 0.00926 C -0.04809 0.01543 -0.05972 0.01697 -0.07292 0.01852 C -0.18837 0.01574 -0.19062 0.03302 -0.25625 0.0037 C -0.26302 -0.00432 -0.26458 -0.01111 -0.27083 -0.02222 C -0.28073 -0.03982 -0.29132 -0.05864 -0.30521 -0.06482 C -0.34097 -0.1071 -0.42309 -0.09012 -0.44896 -0.09074 C -0.45955 -0.09537 -0.47049 -0.09722 -0.48125 -0.10185 C -0.48802 -0.10494 -0.4941 -0.10895 -0.50104 -0.11111 C -0.51059 -0.1179 -0.52118 -0.12469 -0.53125 -0.12778 C -0.54705 -0.14198 -0.56319 -0.15309 -0.58021 -0.16111 C -0.58628 -0.16389 -0.59132 -0.17006 -0.59687 -0.17408 C -0.6099 -0.18364 -0.62552 -0.19043 -0.63958 -0.19445 C -0.67187 -0.1929 -0.70312 -0.19074 -0.73542 -0.19259 C -0.74983 -0.20124 -0.76441 -0.20833 -0.77812 -0.22037 C -0.7842 -0.22593 -0.79028 -0.2321 -0.79705 -0.23519 C -0.81007 -0.24908 -0.79462 -0.23395 -0.80729 -0.24259 C -0.81302 -0.2463 -0.8184 -0.25309 -0.82413 -0.25741 C -0.83003 -0.26204 -0.82622 -0.25648 -0.83125 -0.26111 C -0.84097 -0.26975 -0.85104 -0.27809 -0.86146 -0.28333 C -0.87083 -0.29445 -0.88108 -0.30556 -0.89184 -0.31296 C -0.89965 -0.32716 -0.91215 -0.33457 -0.91875 -0.35185 C -0.92014 -0.35556 -0.92205 -0.35895 -0.92292 -0.36296 C -0.92361 -0.36605 -0.92396 -0.36945 -0.925 -0.37222 C -0.9276 -0.37963 -0.9316 -0.38519 -0.93438 -0.39259 C -0.94045 -0.40864 -0.94549 -0.4179 -0.95313 -0.43148 " pathEditMode="relative" ptsTypes="fffffffffffffffffffffffffA">
                                          <p:cBhvr>
                                            <p:cTn id="58" dur="6500" fill="hold"/>
                                            <p:tgtEl>
                                              <p:spTgt spid="43"/>
                                            </p:tgtEl>
                                            <p:attrNameLst>
                                              <p:attrName>ppt_x</p:attrName>
                                              <p:attrName>ppt_y</p:attrName>
                                            </p:attrNameLst>
                                          </p:cBhvr>
                                        </p:animMotion>
                                      </p:childTnLst>
                                    </p:cTn>
                                  </p:par>
                                  <p:par>
                                    <p:cTn id="59" presetID="8" presetClass="emph" presetSubtype="0" repeatCount="2000" fill="hold" grpId="1" nodeType="withEffect">
                                      <p:stCondLst>
                                        <p:cond delay="0"/>
                                      </p:stCondLst>
                                      <p:childTnLst>
                                        <p:animRot by="21600000">
                                          <p:cBhvr>
                                            <p:cTn id="60" dur="3500" fill="hold"/>
                                            <p:tgtEl>
                                              <p:spTgt spid="19"/>
                                            </p:tgtEl>
                                            <p:attrNameLst>
                                              <p:attrName>r</p:attrName>
                                            </p:attrNameLst>
                                          </p:cBhvr>
                                        </p:animRot>
                                      </p:childTnLst>
                                    </p:cTn>
                                  </p:par>
                                  <p:par>
                                    <p:cTn id="61" presetID="8" presetClass="emph" presetSubtype="0" repeatCount="2000" fill="hold" grpId="1" nodeType="withEffect">
                                      <p:stCondLst>
                                        <p:cond delay="0"/>
                                      </p:stCondLst>
                                      <p:childTnLst>
                                        <p:animRot by="-21600000">
                                          <p:cBhvr>
                                            <p:cTn id="62" dur="3500" fill="hold"/>
                                            <p:tgtEl>
                                              <p:spTgt spid="37"/>
                                            </p:tgtEl>
                                            <p:attrNameLst>
                                              <p:attrName>r</p:attrName>
                                            </p:attrNameLst>
                                          </p:cBhvr>
                                        </p:animRot>
                                      </p:childTnLst>
                                    </p:cTn>
                                  </p:par>
                                  <p:par>
                                    <p:cTn id="63" presetID="8" presetClass="emph" presetSubtype="0" repeatCount="2000" fill="hold" grpId="1" nodeType="withEffect">
                                      <p:stCondLst>
                                        <p:cond delay="0"/>
                                      </p:stCondLst>
                                      <p:childTnLst>
                                        <p:animRot by="21600000">
                                          <p:cBhvr>
                                            <p:cTn id="64" dur="3500" fill="hold"/>
                                            <p:tgtEl>
                                              <p:spTgt spid="38"/>
                                            </p:tgtEl>
                                            <p:attrNameLst>
                                              <p:attrName>r</p:attrName>
                                            </p:attrNameLst>
                                          </p:cBhvr>
                                        </p:animRot>
                                      </p:childTnLst>
                                    </p:cTn>
                                  </p:par>
                                  <p:par>
                                    <p:cTn id="65" presetID="8" presetClass="emph" presetSubtype="0" repeatCount="2000" fill="hold" grpId="1" nodeType="withEffect">
                                      <p:stCondLst>
                                        <p:cond delay="0"/>
                                      </p:stCondLst>
                                      <p:childTnLst>
                                        <p:animRot by="-21600000">
                                          <p:cBhvr>
                                            <p:cTn id="66" dur="3500" fill="hold"/>
                                            <p:tgtEl>
                                              <p:spTgt spid="40"/>
                                            </p:tgtEl>
                                            <p:attrNameLst>
                                              <p:attrName>r</p:attrName>
                                            </p:attrNameLst>
                                          </p:cBhvr>
                                        </p:animRot>
                                      </p:childTnLst>
                                    </p:cTn>
                                  </p:par>
                                  <p:par>
                                    <p:cTn id="67" presetID="8" presetClass="emph" presetSubtype="0" repeatCount="2000" fill="hold" grpId="1" nodeType="withEffect">
                                      <p:stCondLst>
                                        <p:cond delay="0"/>
                                      </p:stCondLst>
                                      <p:childTnLst>
                                        <p:animRot by="21600000">
                                          <p:cBhvr>
                                            <p:cTn id="68" dur="3500" fill="hold"/>
                                            <p:tgtEl>
                                              <p:spTgt spid="36"/>
                                            </p:tgtEl>
                                            <p:attrNameLst>
                                              <p:attrName>r</p:attrName>
                                            </p:attrNameLst>
                                          </p:cBhvr>
                                        </p:animRot>
                                      </p:childTnLst>
                                    </p:cTn>
                                  </p:par>
                                  <p:par>
                                    <p:cTn id="69" presetID="6" presetClass="emph" presetSubtype="0" repeatCount="2000" autoRev="1" fill="hold" grpId="1" nodeType="withEffect">
                                      <p:stCondLst>
                                        <p:cond delay="0"/>
                                      </p:stCondLst>
                                      <p:childTnLst>
                                        <p:animScale>
                                          <p:cBhvr>
                                            <p:cTn id="70" dur="2000" fill="hold"/>
                                            <p:tgtEl>
                                              <p:spTgt spid="42"/>
                                            </p:tgtEl>
                                          </p:cBhvr>
                                          <p:by x="150000" y="150000"/>
                                        </p:animScale>
                                      </p:childTnLst>
                                    </p:cTn>
                                  </p:par>
                                  <p:par>
                                    <p:cTn id="71" presetID="6" presetClass="emph" presetSubtype="0" repeatCount="2000" autoRev="1" fill="hold" grpId="1" nodeType="withEffect">
                                      <p:stCondLst>
                                        <p:cond delay="0"/>
                                      </p:stCondLst>
                                      <p:childTnLst>
                                        <p:animScale>
                                          <p:cBhvr>
                                            <p:cTn id="72" dur="2000" fill="hold"/>
                                            <p:tgtEl>
                                              <p:spTgt spid="23"/>
                                            </p:tgtEl>
                                          </p:cBhvr>
                                          <p:by x="150000" y="150000"/>
                                        </p:animScale>
                                      </p:childTnLst>
                                    </p:cTn>
                                  </p:par>
                                </p:childTnLst>
                              </p:cTn>
                            </p:par>
                            <p:par>
                              <p:cTn id="73" fill="hold">
                                <p:stCondLst>
                                  <p:cond delay="11000"/>
                                </p:stCondLst>
                                <p:childTnLst>
                                  <p:par>
                                    <p:cTn id="74" presetID="22" presetClass="entr" presetSubtype="8" fill="hold" nodeType="afterEffect">
                                      <p:stCondLst>
                                        <p:cond delay="0"/>
                                      </p:stCondLst>
                                      <p:childTnLst>
                                        <p:set>
                                          <p:cBhvr>
                                            <p:cTn id="75" dur="1" fill="hold">
                                              <p:stCondLst>
                                                <p:cond delay="0"/>
                                              </p:stCondLst>
                                            </p:cTn>
                                            <p:tgtEl>
                                              <p:spTgt spid="16"/>
                                            </p:tgtEl>
                                            <p:attrNameLst>
                                              <p:attrName>style.visibility</p:attrName>
                                            </p:attrNameLst>
                                          </p:cBhvr>
                                          <p:to>
                                            <p:strVal val="visible"/>
                                          </p:to>
                                        </p:set>
                                        <p:animEffect transition="in" filter="wipe(left)">
                                          <p:cBhvr>
                                            <p:cTn id="76" dur="500"/>
                                            <p:tgtEl>
                                              <p:spTgt spid="16"/>
                                            </p:tgtEl>
                                          </p:cBhvr>
                                        </p:animEffect>
                                      </p:childTnLst>
                                    </p:cTn>
                                  </p:par>
                                  <p:par>
                                    <p:cTn id="77" presetID="42" presetClass="entr" presetSubtype="0" fill="hold" grpId="0" nodeType="withEffect">
                                      <p:stCondLst>
                                        <p:cond delay="0"/>
                                      </p:stCondLst>
                                      <p:childTnLst>
                                        <p:set>
                                          <p:cBhvr>
                                            <p:cTn id="78" dur="1" fill="hold">
                                              <p:stCondLst>
                                                <p:cond delay="0"/>
                                              </p:stCondLst>
                                            </p:cTn>
                                            <p:tgtEl>
                                              <p:spTgt spid="3"/>
                                            </p:tgtEl>
                                            <p:attrNameLst>
                                              <p:attrName>style.visibility</p:attrName>
                                            </p:attrNameLst>
                                          </p:cBhvr>
                                          <p:to>
                                            <p:strVal val="visible"/>
                                          </p:to>
                                        </p:set>
                                        <p:animEffect transition="in" filter="fade">
                                          <p:cBhvr>
                                            <p:cTn id="79" dur="1000"/>
                                            <p:tgtEl>
                                              <p:spTgt spid="3"/>
                                            </p:tgtEl>
                                          </p:cBhvr>
                                        </p:animEffect>
                                        <p:anim calcmode="lin" valueType="num">
                                          <p:cBhvr>
                                            <p:cTn id="80" dur="1000" fill="hold"/>
                                            <p:tgtEl>
                                              <p:spTgt spid="3"/>
                                            </p:tgtEl>
                                            <p:attrNameLst>
                                              <p:attrName>ppt_x</p:attrName>
                                            </p:attrNameLst>
                                          </p:cBhvr>
                                          <p:tavLst>
                                            <p:tav tm="0">
                                              <p:val>
                                                <p:strVal val="#ppt_x"/>
                                              </p:val>
                                            </p:tav>
                                            <p:tav tm="100000">
                                              <p:val>
                                                <p:strVal val="#ppt_x"/>
                                              </p:val>
                                            </p:tav>
                                          </p:tavLst>
                                        </p:anim>
                                        <p:anim calcmode="lin" valueType="num">
                                          <p:cBhvr>
                                            <p:cTn id="8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9" grpId="0" animBg="1"/>
          <p:bldP spid="19" grpId="1" animBg="1"/>
          <p:bldP spid="23" grpId="0" animBg="1"/>
          <p:bldP spid="23" grpId="1" animBg="1"/>
          <p:bldP spid="36" grpId="0" animBg="1"/>
          <p:bldP spid="36" grpId="1" animBg="1"/>
          <p:bldP spid="37" grpId="0" animBg="1"/>
          <p:bldP spid="37" grpId="1" animBg="1"/>
          <p:bldP spid="38" grpId="0" animBg="1"/>
          <p:bldP spid="38" grpId="1" animBg="1"/>
          <p:bldP spid="39" grpId="0" animBg="1"/>
          <p:bldP spid="40" grpId="0" animBg="1"/>
          <p:bldP spid="40" grpId="1" animBg="1"/>
          <p:bldP spid="41" grpId="0" animBg="1"/>
          <p:bldP spid="42" grpId="0" animBg="1"/>
          <p:bldP spid="42" grpId="1" animBg="1"/>
          <p:bldP spid="3" grpId="0"/>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p:cNvPicPr>
            <a:picLocks noChangeAspect="1" noChangeArrowheads="1"/>
          </p:cNvPicPr>
          <p:nvPr/>
        </p:nvPicPr>
        <p:blipFill>
          <a:blip r:embed="rId2">
            <a:extLst>
              <a:ext uri="{BEBA8EAE-BF5A-486C-A8C5-ECC9F3942E4B}">
                <a14:imgProps xmlns:a14="http://schemas.microsoft.com/office/drawing/2010/main">
                  <a14:imgLayer>
                    <a14:imgEffect>
                      <a14:artisticPastelsSmooth/>
                    </a14:imgEffect>
                  </a14:imgLayer>
                </a14:imgProps>
              </a:ext>
              <a:ext uri="{28A0092B-C50C-407E-A947-70E740481C1C}">
                <a14:useLocalDpi xmlns:a14="http://schemas.microsoft.com/office/drawing/2010/main" val="0"/>
              </a:ext>
            </a:extLst>
          </a:blip>
          <a:stretch>
            <a:fillRect/>
          </a:stretch>
        </p:blipFill>
        <p:spPr bwMode="auto">
          <a:xfrm>
            <a:off x="0" y="184"/>
            <a:ext cx="9144000" cy="5143500"/>
          </a:xfrm>
          <a:prstGeom prst="rect">
            <a:avLst/>
          </a:prstGeom>
          <a:noFill/>
        </p:spPr>
      </p:pic>
      <p:sp>
        <p:nvSpPr>
          <p:cNvPr id="2" name="圆角矩形 1"/>
          <p:cNvSpPr/>
          <p:nvPr/>
        </p:nvSpPr>
        <p:spPr>
          <a:xfrm>
            <a:off x="2108688" y="843558"/>
            <a:ext cx="5089855" cy="2376264"/>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五角星 18"/>
          <p:cNvSpPr/>
          <p:nvPr/>
        </p:nvSpPr>
        <p:spPr>
          <a:xfrm rot="19903756">
            <a:off x="915992" y="2642029"/>
            <a:ext cx="792273" cy="792273"/>
          </a:xfrm>
          <a:prstGeom prst="star5">
            <a:avLst>
              <a:gd name="adj" fmla="val 23926"/>
              <a:gd name="hf" fmla="val 105146"/>
              <a:gd name="vf" fmla="val 110557"/>
            </a:avLst>
          </a:prstGeom>
          <a:blipFill dpi="0" rotWithShape="1">
            <a:blip r:embed="rId3">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五角星 22"/>
          <p:cNvSpPr/>
          <p:nvPr/>
        </p:nvSpPr>
        <p:spPr>
          <a:xfrm rot="21380687">
            <a:off x="1220061" y="3977407"/>
            <a:ext cx="458393" cy="458393"/>
          </a:xfrm>
          <a:prstGeom prst="star5">
            <a:avLst>
              <a:gd name="adj" fmla="val 23926"/>
              <a:gd name="hf" fmla="val 105146"/>
              <a:gd name="vf" fmla="val 110557"/>
            </a:avLst>
          </a:prstGeom>
          <a:blipFill dpi="0" rotWithShape="1">
            <a:blip r:embed="rId4">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五角星 35"/>
          <p:cNvSpPr/>
          <p:nvPr/>
        </p:nvSpPr>
        <p:spPr>
          <a:xfrm rot="19938392">
            <a:off x="2639689" y="3915405"/>
            <a:ext cx="364784" cy="364784"/>
          </a:xfrm>
          <a:prstGeom prst="star5">
            <a:avLst>
              <a:gd name="adj" fmla="val 23926"/>
              <a:gd name="hf" fmla="val 105146"/>
              <a:gd name="vf" fmla="val 110557"/>
            </a:avLst>
          </a:prstGeom>
          <a:solidFill>
            <a:srgbClr val="FFFF00"/>
          </a:solid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五角星 36"/>
          <p:cNvSpPr/>
          <p:nvPr/>
        </p:nvSpPr>
        <p:spPr>
          <a:xfrm rot="19938392">
            <a:off x="1975372" y="3564954"/>
            <a:ext cx="364784" cy="364784"/>
          </a:xfrm>
          <a:prstGeom prst="star5">
            <a:avLst>
              <a:gd name="adj" fmla="val 23926"/>
              <a:gd name="hf" fmla="val 105146"/>
              <a:gd name="vf" fmla="val 110557"/>
            </a:avLst>
          </a:prstGeom>
          <a:blipFill dpi="0" rotWithShape="1">
            <a:blip r:embed="rId5">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五角星 37"/>
          <p:cNvSpPr/>
          <p:nvPr/>
        </p:nvSpPr>
        <p:spPr>
          <a:xfrm rot="19967404">
            <a:off x="7226638" y="3315717"/>
            <a:ext cx="458393" cy="458393"/>
          </a:xfrm>
          <a:prstGeom prst="star5">
            <a:avLst>
              <a:gd name="adj" fmla="val 23926"/>
              <a:gd name="hf" fmla="val 105146"/>
              <a:gd name="vf" fmla="val 110557"/>
            </a:avLst>
          </a:prstGeom>
          <a:blipFill dpi="0" rotWithShape="1">
            <a:blip r:embed="rId4">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五角星 38"/>
          <p:cNvSpPr/>
          <p:nvPr/>
        </p:nvSpPr>
        <p:spPr>
          <a:xfrm>
            <a:off x="6343247" y="3703555"/>
            <a:ext cx="253437" cy="253437"/>
          </a:xfrm>
          <a:prstGeom prst="star5">
            <a:avLst>
              <a:gd name="adj" fmla="val 23926"/>
              <a:gd name="hf" fmla="val 105146"/>
              <a:gd name="vf" fmla="val 110557"/>
            </a:avLst>
          </a:prstGeom>
          <a:blipFill dpi="0" rotWithShape="1">
            <a:blip r:embed="rId3">
              <a:extLst>
                <a:ext uri="{28A0092B-C50C-407E-A947-70E740481C1C}">
                  <a14:useLocalDpi xmlns:a14="http://schemas.microsoft.com/office/drawing/2010/main" val="0"/>
                </a:ext>
              </a:extLst>
            </a:blip>
            <a:srcRect/>
            <a:stretch>
              <a:fillRect/>
            </a:stretch>
          </a:blipFill>
          <a:ln w="1905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五角星 39"/>
          <p:cNvSpPr/>
          <p:nvPr/>
        </p:nvSpPr>
        <p:spPr>
          <a:xfrm>
            <a:off x="8122729" y="3700634"/>
            <a:ext cx="186345" cy="186345"/>
          </a:xfrm>
          <a:prstGeom prst="star5">
            <a:avLst>
              <a:gd name="adj" fmla="val 23926"/>
              <a:gd name="hf" fmla="val 105146"/>
              <a:gd name="vf" fmla="val 110557"/>
            </a:avLst>
          </a:prstGeom>
          <a:blipFill dpi="0" rotWithShape="1">
            <a:blip r:embed="rId3">
              <a:extLst>
                <a:ext uri="{28A0092B-C50C-407E-A947-70E740481C1C}">
                  <a14:useLocalDpi xmlns:a14="http://schemas.microsoft.com/office/drawing/2010/main" val="0"/>
                </a:ext>
              </a:extLst>
            </a:blip>
            <a:srcRect/>
            <a:stretch>
              <a:fillRect/>
            </a:stretch>
          </a:blipFill>
          <a:ln w="1270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五角星 40"/>
          <p:cNvSpPr/>
          <p:nvPr/>
        </p:nvSpPr>
        <p:spPr>
          <a:xfrm>
            <a:off x="8636173" y="3943977"/>
            <a:ext cx="93172" cy="93172"/>
          </a:xfrm>
          <a:prstGeom prst="star5">
            <a:avLst>
              <a:gd name="adj" fmla="val 23926"/>
              <a:gd name="hf" fmla="val 105146"/>
              <a:gd name="vf" fmla="val 110557"/>
            </a:avLst>
          </a:prstGeom>
          <a:solidFill>
            <a:srgbClr val="FFFF00"/>
          </a:solidFill>
          <a:ln w="1270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五角星 41"/>
          <p:cNvSpPr/>
          <p:nvPr/>
        </p:nvSpPr>
        <p:spPr>
          <a:xfrm rot="19922997">
            <a:off x="8316952" y="3318529"/>
            <a:ext cx="143799" cy="143799"/>
          </a:xfrm>
          <a:prstGeom prst="star5">
            <a:avLst>
              <a:gd name="adj" fmla="val 23926"/>
              <a:gd name="hf" fmla="val 105146"/>
              <a:gd name="vf" fmla="val 110557"/>
            </a:avLst>
          </a:prstGeom>
          <a:blipFill dpi="0" rotWithShape="1">
            <a:blip r:embed="rId5">
              <a:extLst>
                <a:ext uri="{28A0092B-C50C-407E-A947-70E740481C1C}">
                  <a14:useLocalDpi xmlns:a14="http://schemas.microsoft.com/office/drawing/2010/main" val="0"/>
                </a:ext>
              </a:extLst>
            </a:blip>
            <a:srcRect/>
            <a:stretch>
              <a:fillRect/>
            </a:stretch>
          </a:blipFill>
          <a:ln w="1270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3" name="Picture 5" descr="C:\Users\Administrator\Desktop\小鸟.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91636" y="1900389"/>
            <a:ext cx="834877" cy="887385"/>
          </a:xfrm>
          <a:prstGeom prst="rect">
            <a:avLst/>
          </a:prstGeom>
          <a:noFill/>
          <a:extLst>
            <a:ext uri="{909E8E84-426E-40DD-AFC4-6F175D3DCCD1}">
              <a14:hiddenFill xmlns:a14="http://schemas.microsoft.com/office/drawing/2010/main">
                <a:solidFill>
                  <a:srgbClr val="FFFFFF"/>
                </a:solidFill>
              </a14:hiddenFill>
            </a:ext>
          </a:extLst>
        </p:spPr>
      </p:pic>
      <p:pic>
        <p:nvPicPr>
          <p:cNvPr id="16" name="图片 3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23936" y="2594374"/>
            <a:ext cx="5404115" cy="905258"/>
          </a:xfrm>
          <a:prstGeom prst="rect">
            <a:avLst/>
          </a:prstGeom>
        </p:spPr>
      </p:pic>
      <p:sp>
        <p:nvSpPr>
          <p:cNvPr id="3" name="Rectangle 2"/>
          <p:cNvSpPr/>
          <p:nvPr/>
        </p:nvSpPr>
        <p:spPr>
          <a:xfrm>
            <a:off x="2523363" y="738679"/>
            <a:ext cx="3908442" cy="2308324"/>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7200" b="1" cap="none" spc="0" dirty="0" err="1">
                <a:ln/>
                <a:solidFill>
                  <a:schemeClr val="accent4"/>
                </a:solidFill>
                <a:effectLst/>
                <a:latin typeface="UTM Edwardian" panose="02040603050506020204" pitchFamily="18" charset="0"/>
                <a:cs typeface="Times New Roman" panose="02020603050405020304" pitchFamily="18" charset="0"/>
              </a:rPr>
              <a:t>Chúc</a:t>
            </a:r>
            <a:r>
              <a:rPr lang="en-US" sz="7200" b="1" cap="none" spc="0" dirty="0">
                <a:ln/>
                <a:solidFill>
                  <a:schemeClr val="accent4"/>
                </a:solidFill>
                <a:effectLst/>
                <a:latin typeface="UTM Edwardian" panose="02040603050506020204" pitchFamily="18" charset="0"/>
                <a:cs typeface="Times New Roman" panose="02020603050405020304" pitchFamily="18" charset="0"/>
              </a:rPr>
              <a:t> </a:t>
            </a:r>
            <a:r>
              <a:rPr lang="en-US" sz="7200" b="1" cap="none" spc="0" dirty="0" err="1">
                <a:ln/>
                <a:solidFill>
                  <a:schemeClr val="accent4"/>
                </a:solidFill>
                <a:effectLst/>
                <a:latin typeface="UTM Edwardian" panose="02040603050506020204" pitchFamily="18" charset="0"/>
                <a:cs typeface="Times New Roman" panose="02020603050405020304" pitchFamily="18" charset="0"/>
              </a:rPr>
              <a:t>các</a:t>
            </a:r>
            <a:r>
              <a:rPr lang="en-US" sz="7200" b="1" cap="none" spc="0" dirty="0">
                <a:ln/>
                <a:solidFill>
                  <a:schemeClr val="accent4"/>
                </a:solidFill>
                <a:effectLst/>
                <a:latin typeface="UTM Edwardian" panose="02040603050506020204" pitchFamily="18" charset="0"/>
                <a:cs typeface="Times New Roman" panose="02020603050405020304" pitchFamily="18" charset="0"/>
              </a:rPr>
              <a:t> </a:t>
            </a:r>
            <a:r>
              <a:rPr lang="en-US" sz="7200" b="1" cap="none" spc="0" dirty="0" err="1">
                <a:ln/>
                <a:solidFill>
                  <a:schemeClr val="accent4"/>
                </a:solidFill>
                <a:effectLst/>
                <a:latin typeface="UTM Edwardian" panose="02040603050506020204" pitchFamily="18" charset="0"/>
                <a:cs typeface="Times New Roman" panose="02020603050405020304" pitchFamily="18" charset="0"/>
              </a:rPr>
              <a:t>em</a:t>
            </a:r>
            <a:endParaRPr lang="en-US" sz="7200" b="1" cap="none" spc="0" dirty="0">
              <a:ln/>
              <a:solidFill>
                <a:schemeClr val="accent4"/>
              </a:solidFill>
              <a:effectLst/>
              <a:latin typeface="UTM Edwardian" panose="02040603050506020204" pitchFamily="18" charset="0"/>
              <a:cs typeface="Times New Roman" panose="02020603050405020304" pitchFamily="18" charset="0"/>
            </a:endParaRPr>
          </a:p>
          <a:p>
            <a:pPr algn="ctr"/>
            <a:r>
              <a:rPr lang="en-US" sz="7200" b="1" cap="none" spc="0" dirty="0">
                <a:ln/>
                <a:solidFill>
                  <a:schemeClr val="accent4"/>
                </a:solidFill>
                <a:effectLst/>
                <a:latin typeface="UTM Edwardian" panose="02040603050506020204" pitchFamily="18" charset="0"/>
                <a:cs typeface="Times New Roman" panose="02020603050405020304" pitchFamily="18" charset="0"/>
              </a:rPr>
              <a:t> </a:t>
            </a:r>
            <a:r>
              <a:rPr lang="en-US" sz="7200" b="1" cap="none" spc="0" dirty="0" err="1">
                <a:ln/>
                <a:solidFill>
                  <a:schemeClr val="accent4"/>
                </a:solidFill>
                <a:effectLst/>
                <a:latin typeface="UTM Edwardian" panose="02040603050506020204" pitchFamily="18" charset="0"/>
                <a:cs typeface="Times New Roman" panose="02020603050405020304" pitchFamily="18" charset="0"/>
              </a:rPr>
              <a:t>học</a:t>
            </a:r>
            <a:r>
              <a:rPr lang="en-US" sz="7200" b="1" cap="none" spc="0" dirty="0">
                <a:ln/>
                <a:solidFill>
                  <a:schemeClr val="accent4"/>
                </a:solidFill>
                <a:effectLst/>
                <a:latin typeface="UTM Edwardian" panose="02040603050506020204" pitchFamily="18" charset="0"/>
                <a:cs typeface="Times New Roman" panose="02020603050405020304" pitchFamily="18" charset="0"/>
              </a:rPr>
              <a:t> </a:t>
            </a:r>
            <a:r>
              <a:rPr lang="en-US" sz="7200" b="1" cap="none" spc="0" dirty="0" err="1">
                <a:ln/>
                <a:solidFill>
                  <a:schemeClr val="accent4"/>
                </a:solidFill>
                <a:effectLst/>
                <a:latin typeface="UTM Edwardian" panose="02040603050506020204" pitchFamily="18" charset="0"/>
                <a:cs typeface="Times New Roman" panose="02020603050405020304" pitchFamily="18" charset="0"/>
              </a:rPr>
              <a:t>tốt</a:t>
            </a:r>
            <a:endParaRPr lang="en-US" sz="7200" b="1" cap="none" spc="0" dirty="0">
              <a:ln/>
              <a:solidFill>
                <a:schemeClr val="accent4"/>
              </a:solidFill>
              <a:effectLst/>
              <a:latin typeface="UTM Edwardian"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1998148050"/>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2000" fill="hold"/>
                                            <p:tgtEl>
                                              <p:spTgt spid="18"/>
                                            </p:tgtEl>
                                            <p:attrNameLst>
                                              <p:attrName>ppt_w</p:attrName>
                                            </p:attrNameLst>
                                          </p:cBhvr>
                                          <p:tavLst>
                                            <p:tav tm="0">
                                              <p:val>
                                                <p:strVal val="4/3*#ppt_w"/>
                                              </p:val>
                                            </p:tav>
                                            <p:tav tm="100000">
                                              <p:val>
                                                <p:strVal val="#ppt_w"/>
                                              </p:val>
                                            </p:tav>
                                          </p:tavLst>
                                        </p:anim>
                                        <p:anim calcmode="lin" valueType="num">
                                          <p:cBhvr>
                                            <p:cTn id="8" dur="2000" fill="hold"/>
                                            <p:tgtEl>
                                              <p:spTgt spid="18"/>
                                            </p:tgtEl>
                                            <p:attrNameLst>
                                              <p:attrName>ppt_h</p:attrName>
                                            </p:attrNameLst>
                                          </p:cBhvr>
                                          <p:tavLst>
                                            <p:tav tm="0">
                                              <p:val>
                                                <p:strVal val="4/3*#ppt_h"/>
                                              </p:val>
                                            </p:tav>
                                            <p:tav tm="100000">
                                              <p:val>
                                                <p:strVal val="#ppt_h"/>
                                              </p:val>
                                            </p:tav>
                                          </p:tavLst>
                                        </p:anim>
                                      </p:childTnLst>
                                    </p:cTn>
                                  </p:par>
                                  <p:par>
                                    <p:cTn id="9" presetID="10" presetClass="entr" presetSubtype="0"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2000"/>
                                            <p:tgtEl>
                                              <p:spTgt spid="18"/>
                                            </p:tgtEl>
                                          </p:cBhvr>
                                        </p:animEffect>
                                      </p:childTnLst>
                                    </p:cTn>
                                  </p:par>
                                  <p:par>
                                    <p:cTn id="12" presetID="21" presetClass="entr" presetSubtype="1" fill="hold" grpId="0"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heel(1)">
                                          <p:cBhvr>
                                            <p:cTn id="14" dur="1000"/>
                                            <p:tgtEl>
                                              <p:spTgt spid="2"/>
                                            </p:tgtEl>
                                          </p:cBhvr>
                                        </p:animEffect>
                                      </p:childTnLst>
                                    </p:cTn>
                                  </p:par>
                                </p:childTnLst>
                              </p:cTn>
                            </p:par>
                            <p:par>
                              <p:cTn id="15" fill="hold">
                                <p:stCondLst>
                                  <p:cond delay="2000"/>
                                </p:stCondLst>
                                <p:childTnLst>
                                  <p:par>
                                    <p:cTn id="16" presetID="2" presetClass="entr" presetSubtype="1" fill="hold" grpId="0" nodeType="afterEffect" p14:presetBounceEnd="50000">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14:bounceEnd="50000">
                                          <p:cBhvr additive="base">
                                            <p:cTn id="18" dur="500" fill="hold"/>
                                            <p:tgtEl>
                                              <p:spTgt spid="19"/>
                                            </p:tgtEl>
                                            <p:attrNameLst>
                                              <p:attrName>ppt_x</p:attrName>
                                            </p:attrNameLst>
                                          </p:cBhvr>
                                          <p:tavLst>
                                            <p:tav tm="0">
                                              <p:val>
                                                <p:strVal val="#ppt_x"/>
                                              </p:val>
                                            </p:tav>
                                            <p:tav tm="100000">
                                              <p:val>
                                                <p:strVal val="#ppt_x"/>
                                              </p:val>
                                            </p:tav>
                                          </p:tavLst>
                                        </p:anim>
                                        <p:anim calcmode="lin" valueType="num" p14:bounceEnd="50000">
                                          <p:cBhvr additive="base">
                                            <p:cTn id="19" dur="500" fill="hold"/>
                                            <p:tgtEl>
                                              <p:spTgt spid="19"/>
                                            </p:tgtEl>
                                            <p:attrNameLst>
                                              <p:attrName>ppt_y</p:attrName>
                                            </p:attrNameLst>
                                          </p:cBhvr>
                                          <p:tavLst>
                                            <p:tav tm="0">
                                              <p:val>
                                                <p:strVal val="0-#ppt_h/2"/>
                                              </p:val>
                                            </p:tav>
                                            <p:tav tm="100000">
                                              <p:val>
                                                <p:strVal val="#ppt_y"/>
                                              </p:val>
                                            </p:tav>
                                          </p:tavLst>
                                        </p:anim>
                                      </p:childTnLst>
                                    </p:cTn>
                                  </p:par>
                                  <p:par>
                                    <p:cTn id="20" presetID="2" presetClass="entr" presetSubtype="1" fill="hold" grpId="0" nodeType="withEffect" p14:presetBounceEnd="50000">
                                      <p:stCondLst>
                                        <p:cond delay="250"/>
                                      </p:stCondLst>
                                      <p:childTnLst>
                                        <p:set>
                                          <p:cBhvr>
                                            <p:cTn id="21" dur="1" fill="hold">
                                              <p:stCondLst>
                                                <p:cond delay="0"/>
                                              </p:stCondLst>
                                            </p:cTn>
                                            <p:tgtEl>
                                              <p:spTgt spid="23"/>
                                            </p:tgtEl>
                                            <p:attrNameLst>
                                              <p:attrName>style.visibility</p:attrName>
                                            </p:attrNameLst>
                                          </p:cBhvr>
                                          <p:to>
                                            <p:strVal val="visible"/>
                                          </p:to>
                                        </p:set>
                                        <p:anim calcmode="lin" valueType="num" p14:bounceEnd="50000">
                                          <p:cBhvr additive="base">
                                            <p:cTn id="22" dur="500" fill="hold"/>
                                            <p:tgtEl>
                                              <p:spTgt spid="23"/>
                                            </p:tgtEl>
                                            <p:attrNameLst>
                                              <p:attrName>ppt_x</p:attrName>
                                            </p:attrNameLst>
                                          </p:cBhvr>
                                          <p:tavLst>
                                            <p:tav tm="0">
                                              <p:val>
                                                <p:strVal val="#ppt_x"/>
                                              </p:val>
                                            </p:tav>
                                            <p:tav tm="100000">
                                              <p:val>
                                                <p:strVal val="#ppt_x"/>
                                              </p:val>
                                            </p:tav>
                                          </p:tavLst>
                                        </p:anim>
                                        <p:anim calcmode="lin" valueType="num" p14:bounceEnd="50000">
                                          <p:cBhvr additive="base">
                                            <p:cTn id="23" dur="500" fill="hold"/>
                                            <p:tgtEl>
                                              <p:spTgt spid="23"/>
                                            </p:tgtEl>
                                            <p:attrNameLst>
                                              <p:attrName>ppt_y</p:attrName>
                                            </p:attrNameLst>
                                          </p:cBhvr>
                                          <p:tavLst>
                                            <p:tav tm="0">
                                              <p:val>
                                                <p:strVal val="0-#ppt_h/2"/>
                                              </p:val>
                                            </p:tav>
                                            <p:tav tm="100000">
                                              <p:val>
                                                <p:strVal val="#ppt_y"/>
                                              </p:val>
                                            </p:tav>
                                          </p:tavLst>
                                        </p:anim>
                                      </p:childTnLst>
                                    </p:cTn>
                                  </p:par>
                                  <p:par>
                                    <p:cTn id="24" presetID="2" presetClass="entr" presetSubtype="1" fill="hold" grpId="0" nodeType="withEffect" p14:presetBounceEnd="50000">
                                      <p:stCondLst>
                                        <p:cond delay="500"/>
                                      </p:stCondLst>
                                      <p:childTnLst>
                                        <p:set>
                                          <p:cBhvr>
                                            <p:cTn id="25" dur="1" fill="hold">
                                              <p:stCondLst>
                                                <p:cond delay="0"/>
                                              </p:stCondLst>
                                            </p:cTn>
                                            <p:tgtEl>
                                              <p:spTgt spid="36"/>
                                            </p:tgtEl>
                                            <p:attrNameLst>
                                              <p:attrName>style.visibility</p:attrName>
                                            </p:attrNameLst>
                                          </p:cBhvr>
                                          <p:to>
                                            <p:strVal val="visible"/>
                                          </p:to>
                                        </p:set>
                                        <p:anim calcmode="lin" valueType="num" p14:bounceEnd="50000">
                                          <p:cBhvr additive="base">
                                            <p:cTn id="26" dur="500" fill="hold"/>
                                            <p:tgtEl>
                                              <p:spTgt spid="36"/>
                                            </p:tgtEl>
                                            <p:attrNameLst>
                                              <p:attrName>ppt_x</p:attrName>
                                            </p:attrNameLst>
                                          </p:cBhvr>
                                          <p:tavLst>
                                            <p:tav tm="0">
                                              <p:val>
                                                <p:strVal val="#ppt_x"/>
                                              </p:val>
                                            </p:tav>
                                            <p:tav tm="100000">
                                              <p:val>
                                                <p:strVal val="#ppt_x"/>
                                              </p:val>
                                            </p:tav>
                                          </p:tavLst>
                                        </p:anim>
                                        <p:anim calcmode="lin" valueType="num" p14:bounceEnd="50000">
                                          <p:cBhvr additive="base">
                                            <p:cTn id="27" dur="500" fill="hold"/>
                                            <p:tgtEl>
                                              <p:spTgt spid="36"/>
                                            </p:tgtEl>
                                            <p:attrNameLst>
                                              <p:attrName>ppt_y</p:attrName>
                                            </p:attrNameLst>
                                          </p:cBhvr>
                                          <p:tavLst>
                                            <p:tav tm="0">
                                              <p:val>
                                                <p:strVal val="0-#ppt_h/2"/>
                                              </p:val>
                                            </p:tav>
                                            <p:tav tm="100000">
                                              <p:val>
                                                <p:strVal val="#ppt_y"/>
                                              </p:val>
                                            </p:tav>
                                          </p:tavLst>
                                        </p:anim>
                                      </p:childTnLst>
                                    </p:cTn>
                                  </p:par>
                                  <p:par>
                                    <p:cTn id="28" presetID="2" presetClass="entr" presetSubtype="1" fill="hold" grpId="0" nodeType="withEffect" p14:presetBounceEnd="50000">
                                      <p:stCondLst>
                                        <p:cond delay="0"/>
                                      </p:stCondLst>
                                      <p:childTnLst>
                                        <p:set>
                                          <p:cBhvr>
                                            <p:cTn id="29" dur="1" fill="hold">
                                              <p:stCondLst>
                                                <p:cond delay="0"/>
                                              </p:stCondLst>
                                            </p:cTn>
                                            <p:tgtEl>
                                              <p:spTgt spid="37"/>
                                            </p:tgtEl>
                                            <p:attrNameLst>
                                              <p:attrName>style.visibility</p:attrName>
                                            </p:attrNameLst>
                                          </p:cBhvr>
                                          <p:to>
                                            <p:strVal val="visible"/>
                                          </p:to>
                                        </p:set>
                                        <p:anim calcmode="lin" valueType="num" p14:bounceEnd="50000">
                                          <p:cBhvr additive="base">
                                            <p:cTn id="30" dur="750" fill="hold"/>
                                            <p:tgtEl>
                                              <p:spTgt spid="37"/>
                                            </p:tgtEl>
                                            <p:attrNameLst>
                                              <p:attrName>ppt_x</p:attrName>
                                            </p:attrNameLst>
                                          </p:cBhvr>
                                          <p:tavLst>
                                            <p:tav tm="0">
                                              <p:val>
                                                <p:strVal val="#ppt_x"/>
                                              </p:val>
                                            </p:tav>
                                            <p:tav tm="100000">
                                              <p:val>
                                                <p:strVal val="#ppt_x"/>
                                              </p:val>
                                            </p:tav>
                                          </p:tavLst>
                                        </p:anim>
                                        <p:anim calcmode="lin" valueType="num" p14:bounceEnd="50000">
                                          <p:cBhvr additive="base">
                                            <p:cTn id="31" dur="750" fill="hold"/>
                                            <p:tgtEl>
                                              <p:spTgt spid="37"/>
                                            </p:tgtEl>
                                            <p:attrNameLst>
                                              <p:attrName>ppt_y</p:attrName>
                                            </p:attrNameLst>
                                          </p:cBhvr>
                                          <p:tavLst>
                                            <p:tav tm="0">
                                              <p:val>
                                                <p:strVal val="0-#ppt_h/2"/>
                                              </p:val>
                                            </p:tav>
                                            <p:tav tm="100000">
                                              <p:val>
                                                <p:strVal val="#ppt_y"/>
                                              </p:val>
                                            </p:tav>
                                          </p:tavLst>
                                        </p:anim>
                                      </p:childTnLst>
                                    </p:cTn>
                                  </p:par>
                                  <p:par>
                                    <p:cTn id="32" presetID="2" presetClass="entr" presetSubtype="1" fill="hold" grpId="0" nodeType="withEffect" p14:presetBounceEnd="50000">
                                      <p:stCondLst>
                                        <p:cond delay="0"/>
                                      </p:stCondLst>
                                      <p:childTnLst>
                                        <p:set>
                                          <p:cBhvr>
                                            <p:cTn id="33" dur="1" fill="hold">
                                              <p:stCondLst>
                                                <p:cond delay="0"/>
                                              </p:stCondLst>
                                            </p:cTn>
                                            <p:tgtEl>
                                              <p:spTgt spid="38"/>
                                            </p:tgtEl>
                                            <p:attrNameLst>
                                              <p:attrName>style.visibility</p:attrName>
                                            </p:attrNameLst>
                                          </p:cBhvr>
                                          <p:to>
                                            <p:strVal val="visible"/>
                                          </p:to>
                                        </p:set>
                                        <p:anim calcmode="lin" valueType="num" p14:bounceEnd="50000">
                                          <p:cBhvr additive="base">
                                            <p:cTn id="34" dur="500" fill="hold"/>
                                            <p:tgtEl>
                                              <p:spTgt spid="38"/>
                                            </p:tgtEl>
                                            <p:attrNameLst>
                                              <p:attrName>ppt_x</p:attrName>
                                            </p:attrNameLst>
                                          </p:cBhvr>
                                          <p:tavLst>
                                            <p:tav tm="0">
                                              <p:val>
                                                <p:strVal val="#ppt_x"/>
                                              </p:val>
                                            </p:tav>
                                            <p:tav tm="100000">
                                              <p:val>
                                                <p:strVal val="#ppt_x"/>
                                              </p:val>
                                            </p:tav>
                                          </p:tavLst>
                                        </p:anim>
                                        <p:anim calcmode="lin" valueType="num" p14:bounceEnd="50000">
                                          <p:cBhvr additive="base">
                                            <p:cTn id="35" dur="500" fill="hold"/>
                                            <p:tgtEl>
                                              <p:spTgt spid="3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14:presetBounceEnd="50000">
                                      <p:stCondLst>
                                        <p:cond delay="250"/>
                                      </p:stCondLst>
                                      <p:childTnLst>
                                        <p:set>
                                          <p:cBhvr>
                                            <p:cTn id="37" dur="1" fill="hold">
                                              <p:stCondLst>
                                                <p:cond delay="0"/>
                                              </p:stCondLst>
                                            </p:cTn>
                                            <p:tgtEl>
                                              <p:spTgt spid="39"/>
                                            </p:tgtEl>
                                            <p:attrNameLst>
                                              <p:attrName>style.visibility</p:attrName>
                                            </p:attrNameLst>
                                          </p:cBhvr>
                                          <p:to>
                                            <p:strVal val="visible"/>
                                          </p:to>
                                        </p:set>
                                        <p:anim calcmode="lin" valueType="num" p14:bounceEnd="50000">
                                          <p:cBhvr additive="base">
                                            <p:cTn id="38" dur="750" fill="hold"/>
                                            <p:tgtEl>
                                              <p:spTgt spid="39"/>
                                            </p:tgtEl>
                                            <p:attrNameLst>
                                              <p:attrName>ppt_x</p:attrName>
                                            </p:attrNameLst>
                                          </p:cBhvr>
                                          <p:tavLst>
                                            <p:tav tm="0">
                                              <p:val>
                                                <p:strVal val="#ppt_x"/>
                                              </p:val>
                                            </p:tav>
                                            <p:tav tm="100000">
                                              <p:val>
                                                <p:strVal val="#ppt_x"/>
                                              </p:val>
                                            </p:tav>
                                          </p:tavLst>
                                        </p:anim>
                                        <p:anim calcmode="lin" valueType="num" p14:bounceEnd="50000">
                                          <p:cBhvr additive="base">
                                            <p:cTn id="39" dur="750" fill="hold"/>
                                            <p:tgtEl>
                                              <p:spTgt spid="39"/>
                                            </p:tgtEl>
                                            <p:attrNameLst>
                                              <p:attrName>ppt_y</p:attrName>
                                            </p:attrNameLst>
                                          </p:cBhvr>
                                          <p:tavLst>
                                            <p:tav tm="0">
                                              <p:val>
                                                <p:strVal val="0-#ppt_h/2"/>
                                              </p:val>
                                            </p:tav>
                                            <p:tav tm="100000">
                                              <p:val>
                                                <p:strVal val="#ppt_y"/>
                                              </p:val>
                                            </p:tav>
                                          </p:tavLst>
                                        </p:anim>
                                      </p:childTnLst>
                                    </p:cTn>
                                  </p:par>
                                  <p:par>
                                    <p:cTn id="40" presetID="2" presetClass="entr" presetSubtype="1" fill="hold" grpId="0" nodeType="withEffect" p14:presetBounceEnd="50000">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14:bounceEnd="50000">
                                          <p:cBhvr additive="base">
                                            <p:cTn id="42" dur="500" fill="hold"/>
                                            <p:tgtEl>
                                              <p:spTgt spid="40"/>
                                            </p:tgtEl>
                                            <p:attrNameLst>
                                              <p:attrName>ppt_x</p:attrName>
                                            </p:attrNameLst>
                                          </p:cBhvr>
                                          <p:tavLst>
                                            <p:tav tm="0">
                                              <p:val>
                                                <p:strVal val="#ppt_x"/>
                                              </p:val>
                                            </p:tav>
                                            <p:tav tm="100000">
                                              <p:val>
                                                <p:strVal val="#ppt_x"/>
                                              </p:val>
                                            </p:tav>
                                          </p:tavLst>
                                        </p:anim>
                                        <p:anim calcmode="lin" valueType="num" p14:bounceEnd="50000">
                                          <p:cBhvr additive="base">
                                            <p:cTn id="43" dur="500" fill="hold"/>
                                            <p:tgtEl>
                                              <p:spTgt spid="40"/>
                                            </p:tgtEl>
                                            <p:attrNameLst>
                                              <p:attrName>ppt_y</p:attrName>
                                            </p:attrNameLst>
                                          </p:cBhvr>
                                          <p:tavLst>
                                            <p:tav tm="0">
                                              <p:val>
                                                <p:strVal val="0-#ppt_h/2"/>
                                              </p:val>
                                            </p:tav>
                                            <p:tav tm="100000">
                                              <p:val>
                                                <p:strVal val="#ppt_y"/>
                                              </p:val>
                                            </p:tav>
                                          </p:tavLst>
                                        </p:anim>
                                      </p:childTnLst>
                                    </p:cTn>
                                  </p:par>
                                  <p:par>
                                    <p:cTn id="44" presetID="2" presetClass="entr" presetSubtype="1" fill="hold" grpId="0" nodeType="withEffect" p14:presetBounceEnd="50000">
                                      <p:stCondLst>
                                        <p:cond delay="250"/>
                                      </p:stCondLst>
                                      <p:childTnLst>
                                        <p:set>
                                          <p:cBhvr>
                                            <p:cTn id="45" dur="1" fill="hold">
                                              <p:stCondLst>
                                                <p:cond delay="0"/>
                                              </p:stCondLst>
                                            </p:cTn>
                                            <p:tgtEl>
                                              <p:spTgt spid="41"/>
                                            </p:tgtEl>
                                            <p:attrNameLst>
                                              <p:attrName>style.visibility</p:attrName>
                                            </p:attrNameLst>
                                          </p:cBhvr>
                                          <p:to>
                                            <p:strVal val="visible"/>
                                          </p:to>
                                        </p:set>
                                        <p:anim calcmode="lin" valueType="num" p14:bounceEnd="50000">
                                          <p:cBhvr additive="base">
                                            <p:cTn id="46" dur="750" fill="hold"/>
                                            <p:tgtEl>
                                              <p:spTgt spid="41"/>
                                            </p:tgtEl>
                                            <p:attrNameLst>
                                              <p:attrName>ppt_x</p:attrName>
                                            </p:attrNameLst>
                                          </p:cBhvr>
                                          <p:tavLst>
                                            <p:tav tm="0">
                                              <p:val>
                                                <p:strVal val="#ppt_x"/>
                                              </p:val>
                                            </p:tav>
                                            <p:tav tm="100000">
                                              <p:val>
                                                <p:strVal val="#ppt_x"/>
                                              </p:val>
                                            </p:tav>
                                          </p:tavLst>
                                        </p:anim>
                                        <p:anim calcmode="lin" valueType="num" p14:bounceEnd="50000">
                                          <p:cBhvr additive="base">
                                            <p:cTn id="47" dur="750" fill="hold"/>
                                            <p:tgtEl>
                                              <p:spTgt spid="41"/>
                                            </p:tgtEl>
                                            <p:attrNameLst>
                                              <p:attrName>ppt_y</p:attrName>
                                            </p:attrNameLst>
                                          </p:cBhvr>
                                          <p:tavLst>
                                            <p:tav tm="0">
                                              <p:val>
                                                <p:strVal val="0-#ppt_h/2"/>
                                              </p:val>
                                            </p:tav>
                                            <p:tav tm="100000">
                                              <p:val>
                                                <p:strVal val="#ppt_y"/>
                                              </p:val>
                                            </p:tav>
                                          </p:tavLst>
                                        </p:anim>
                                      </p:childTnLst>
                                    </p:cTn>
                                  </p:par>
                                  <p:par>
                                    <p:cTn id="48" presetID="2" presetClass="entr" presetSubtype="1" fill="hold" grpId="0" nodeType="withEffect" p14:presetBounceEnd="50000">
                                      <p:stCondLst>
                                        <p:cond delay="250"/>
                                      </p:stCondLst>
                                      <p:childTnLst>
                                        <p:set>
                                          <p:cBhvr>
                                            <p:cTn id="49" dur="1" fill="hold">
                                              <p:stCondLst>
                                                <p:cond delay="0"/>
                                              </p:stCondLst>
                                            </p:cTn>
                                            <p:tgtEl>
                                              <p:spTgt spid="42"/>
                                            </p:tgtEl>
                                            <p:attrNameLst>
                                              <p:attrName>style.visibility</p:attrName>
                                            </p:attrNameLst>
                                          </p:cBhvr>
                                          <p:to>
                                            <p:strVal val="visible"/>
                                          </p:to>
                                        </p:set>
                                        <p:anim calcmode="lin" valueType="num" p14:bounceEnd="50000">
                                          <p:cBhvr additive="base">
                                            <p:cTn id="50" dur="500" fill="hold"/>
                                            <p:tgtEl>
                                              <p:spTgt spid="42"/>
                                            </p:tgtEl>
                                            <p:attrNameLst>
                                              <p:attrName>ppt_x</p:attrName>
                                            </p:attrNameLst>
                                          </p:cBhvr>
                                          <p:tavLst>
                                            <p:tav tm="0">
                                              <p:val>
                                                <p:strVal val="#ppt_x"/>
                                              </p:val>
                                            </p:tav>
                                            <p:tav tm="100000">
                                              <p:val>
                                                <p:strVal val="#ppt_x"/>
                                              </p:val>
                                            </p:tav>
                                          </p:tavLst>
                                        </p:anim>
                                        <p:anim calcmode="lin" valueType="num" p14:bounceEnd="50000">
                                          <p:cBhvr additive="base">
                                            <p:cTn id="51" dur="500" fill="hold"/>
                                            <p:tgtEl>
                                              <p:spTgt spid="42"/>
                                            </p:tgtEl>
                                            <p:attrNameLst>
                                              <p:attrName>ppt_y</p:attrName>
                                            </p:attrNameLst>
                                          </p:cBhvr>
                                          <p:tavLst>
                                            <p:tav tm="0">
                                              <p:val>
                                                <p:strVal val="0-#ppt_h/2"/>
                                              </p:val>
                                            </p:tav>
                                            <p:tav tm="100000">
                                              <p:val>
                                                <p:strVal val="#ppt_y"/>
                                              </p:val>
                                            </p:tav>
                                          </p:tavLst>
                                        </p:anim>
                                      </p:childTnLst>
                                    </p:cTn>
                                  </p:par>
                                </p:childTnLst>
                              </p:cTn>
                            </p:par>
                            <p:par>
                              <p:cTn id="52" fill="hold">
                                <p:stCondLst>
                                  <p:cond delay="3000"/>
                                </p:stCondLst>
                                <p:childTnLst>
                                  <p:par>
                                    <p:cTn id="53" presetID="2" presetClass="entr" presetSubtype="2" fill="hold" nodeType="afterEffect">
                                      <p:stCondLst>
                                        <p:cond delay="0"/>
                                      </p:stCondLst>
                                      <p:childTnLst>
                                        <p:set>
                                          <p:cBhvr>
                                            <p:cTn id="54" dur="1" fill="hold">
                                              <p:stCondLst>
                                                <p:cond delay="0"/>
                                              </p:stCondLst>
                                            </p:cTn>
                                            <p:tgtEl>
                                              <p:spTgt spid="43"/>
                                            </p:tgtEl>
                                            <p:attrNameLst>
                                              <p:attrName>style.visibility</p:attrName>
                                            </p:attrNameLst>
                                          </p:cBhvr>
                                          <p:to>
                                            <p:strVal val="visible"/>
                                          </p:to>
                                        </p:set>
                                        <p:anim calcmode="lin" valueType="num">
                                          <p:cBhvr additive="base">
                                            <p:cTn id="55" dur="500" fill="hold"/>
                                            <p:tgtEl>
                                              <p:spTgt spid="43"/>
                                            </p:tgtEl>
                                            <p:attrNameLst>
                                              <p:attrName>ppt_x</p:attrName>
                                            </p:attrNameLst>
                                          </p:cBhvr>
                                          <p:tavLst>
                                            <p:tav tm="0">
                                              <p:val>
                                                <p:strVal val="1+#ppt_w/2"/>
                                              </p:val>
                                            </p:tav>
                                            <p:tav tm="100000">
                                              <p:val>
                                                <p:strVal val="#ppt_x"/>
                                              </p:val>
                                            </p:tav>
                                          </p:tavLst>
                                        </p:anim>
                                        <p:anim calcmode="lin" valueType="num">
                                          <p:cBhvr additive="base">
                                            <p:cTn id="56" dur="500" fill="hold"/>
                                            <p:tgtEl>
                                              <p:spTgt spid="43"/>
                                            </p:tgtEl>
                                            <p:attrNameLst>
                                              <p:attrName>ppt_y</p:attrName>
                                            </p:attrNameLst>
                                          </p:cBhvr>
                                          <p:tavLst>
                                            <p:tav tm="0">
                                              <p:val>
                                                <p:strVal val="#ppt_y"/>
                                              </p:val>
                                            </p:tav>
                                            <p:tav tm="100000">
                                              <p:val>
                                                <p:strVal val="#ppt_y"/>
                                              </p:val>
                                            </p:tav>
                                          </p:tavLst>
                                        </p:anim>
                                      </p:childTnLst>
                                    </p:cTn>
                                  </p:par>
                                  <p:par>
                                    <p:cTn id="57" presetID="0" presetClass="path" presetSubtype="0" accel="50000" decel="50000" fill="hold" nodeType="withEffect">
                                      <p:stCondLst>
                                        <p:cond delay="500"/>
                                      </p:stCondLst>
                                      <p:childTnLst>
                                        <p:animMotion origin="layout" path="M 5.55556E-7 1.35802E-6 C -0.01233 0.00154 -0.02309 0.00741 -0.03542 0.00926 C -0.04809 0.01543 -0.05972 0.01697 -0.07292 0.01852 C -0.18837 0.01574 -0.19062 0.03302 -0.25625 0.0037 C -0.26302 -0.00432 -0.26458 -0.01111 -0.27083 -0.02222 C -0.28073 -0.03982 -0.29132 -0.05864 -0.30521 -0.06482 C -0.34097 -0.1071 -0.42309 -0.09012 -0.44896 -0.09074 C -0.45955 -0.09537 -0.47049 -0.09722 -0.48125 -0.10185 C -0.48802 -0.10494 -0.4941 -0.10895 -0.50104 -0.11111 C -0.51059 -0.1179 -0.52118 -0.12469 -0.53125 -0.12778 C -0.54705 -0.14198 -0.56319 -0.15309 -0.58021 -0.16111 C -0.58628 -0.16389 -0.59132 -0.17006 -0.59687 -0.17408 C -0.6099 -0.18364 -0.62552 -0.19043 -0.63958 -0.19445 C -0.67187 -0.1929 -0.70312 -0.19074 -0.73542 -0.19259 C -0.74983 -0.20124 -0.76441 -0.20833 -0.77812 -0.22037 C -0.7842 -0.22593 -0.79028 -0.2321 -0.79705 -0.23519 C -0.81007 -0.24908 -0.79462 -0.23395 -0.80729 -0.24259 C -0.81302 -0.2463 -0.8184 -0.25309 -0.82413 -0.25741 C -0.83003 -0.26204 -0.82622 -0.25648 -0.83125 -0.26111 C -0.84097 -0.26975 -0.85104 -0.27809 -0.86146 -0.28333 C -0.87083 -0.29445 -0.88108 -0.30556 -0.89184 -0.31296 C -0.89965 -0.32716 -0.91215 -0.33457 -0.91875 -0.35185 C -0.92014 -0.35556 -0.92205 -0.35895 -0.92292 -0.36296 C -0.92361 -0.36605 -0.92396 -0.36945 -0.925 -0.37222 C -0.9276 -0.37963 -0.9316 -0.38519 -0.93438 -0.39259 C -0.94045 -0.40864 -0.94549 -0.4179 -0.95313 -0.43148 " pathEditMode="relative" ptsTypes="fffffffffffffffffffffffffA">
                                          <p:cBhvr>
                                            <p:cTn id="58" dur="6500" fill="hold"/>
                                            <p:tgtEl>
                                              <p:spTgt spid="43"/>
                                            </p:tgtEl>
                                            <p:attrNameLst>
                                              <p:attrName>ppt_x</p:attrName>
                                              <p:attrName>ppt_y</p:attrName>
                                            </p:attrNameLst>
                                          </p:cBhvr>
                                        </p:animMotion>
                                      </p:childTnLst>
                                    </p:cTn>
                                  </p:par>
                                  <p:par>
                                    <p:cTn id="59" presetID="8" presetClass="emph" presetSubtype="0" repeatCount="2000" fill="hold" grpId="1" nodeType="withEffect">
                                      <p:stCondLst>
                                        <p:cond delay="0"/>
                                      </p:stCondLst>
                                      <p:childTnLst>
                                        <p:animRot by="21600000">
                                          <p:cBhvr>
                                            <p:cTn id="60" dur="3500" fill="hold"/>
                                            <p:tgtEl>
                                              <p:spTgt spid="19"/>
                                            </p:tgtEl>
                                            <p:attrNameLst>
                                              <p:attrName>r</p:attrName>
                                            </p:attrNameLst>
                                          </p:cBhvr>
                                        </p:animRot>
                                      </p:childTnLst>
                                    </p:cTn>
                                  </p:par>
                                  <p:par>
                                    <p:cTn id="61" presetID="8" presetClass="emph" presetSubtype="0" repeatCount="2000" fill="hold" grpId="1" nodeType="withEffect">
                                      <p:stCondLst>
                                        <p:cond delay="0"/>
                                      </p:stCondLst>
                                      <p:childTnLst>
                                        <p:animRot by="-21600000">
                                          <p:cBhvr>
                                            <p:cTn id="62" dur="3500" fill="hold"/>
                                            <p:tgtEl>
                                              <p:spTgt spid="37"/>
                                            </p:tgtEl>
                                            <p:attrNameLst>
                                              <p:attrName>r</p:attrName>
                                            </p:attrNameLst>
                                          </p:cBhvr>
                                        </p:animRot>
                                      </p:childTnLst>
                                    </p:cTn>
                                  </p:par>
                                  <p:par>
                                    <p:cTn id="63" presetID="8" presetClass="emph" presetSubtype="0" repeatCount="2000" fill="hold" grpId="1" nodeType="withEffect">
                                      <p:stCondLst>
                                        <p:cond delay="0"/>
                                      </p:stCondLst>
                                      <p:childTnLst>
                                        <p:animRot by="21600000">
                                          <p:cBhvr>
                                            <p:cTn id="64" dur="3500" fill="hold"/>
                                            <p:tgtEl>
                                              <p:spTgt spid="38"/>
                                            </p:tgtEl>
                                            <p:attrNameLst>
                                              <p:attrName>r</p:attrName>
                                            </p:attrNameLst>
                                          </p:cBhvr>
                                        </p:animRot>
                                      </p:childTnLst>
                                    </p:cTn>
                                  </p:par>
                                  <p:par>
                                    <p:cTn id="65" presetID="8" presetClass="emph" presetSubtype="0" repeatCount="2000" fill="hold" grpId="1" nodeType="withEffect">
                                      <p:stCondLst>
                                        <p:cond delay="0"/>
                                      </p:stCondLst>
                                      <p:childTnLst>
                                        <p:animRot by="-21600000">
                                          <p:cBhvr>
                                            <p:cTn id="66" dur="3500" fill="hold"/>
                                            <p:tgtEl>
                                              <p:spTgt spid="40"/>
                                            </p:tgtEl>
                                            <p:attrNameLst>
                                              <p:attrName>r</p:attrName>
                                            </p:attrNameLst>
                                          </p:cBhvr>
                                        </p:animRot>
                                      </p:childTnLst>
                                    </p:cTn>
                                  </p:par>
                                  <p:par>
                                    <p:cTn id="67" presetID="8" presetClass="emph" presetSubtype="0" repeatCount="2000" fill="hold" grpId="1" nodeType="withEffect">
                                      <p:stCondLst>
                                        <p:cond delay="0"/>
                                      </p:stCondLst>
                                      <p:childTnLst>
                                        <p:animRot by="21600000">
                                          <p:cBhvr>
                                            <p:cTn id="68" dur="3500" fill="hold"/>
                                            <p:tgtEl>
                                              <p:spTgt spid="36"/>
                                            </p:tgtEl>
                                            <p:attrNameLst>
                                              <p:attrName>r</p:attrName>
                                            </p:attrNameLst>
                                          </p:cBhvr>
                                        </p:animRot>
                                      </p:childTnLst>
                                    </p:cTn>
                                  </p:par>
                                  <p:par>
                                    <p:cTn id="69" presetID="6" presetClass="emph" presetSubtype="0" repeatCount="2000" autoRev="1" fill="hold" grpId="1" nodeType="withEffect">
                                      <p:stCondLst>
                                        <p:cond delay="0"/>
                                      </p:stCondLst>
                                      <p:childTnLst>
                                        <p:animScale>
                                          <p:cBhvr>
                                            <p:cTn id="70" dur="2000" fill="hold"/>
                                            <p:tgtEl>
                                              <p:spTgt spid="42"/>
                                            </p:tgtEl>
                                          </p:cBhvr>
                                          <p:by x="150000" y="150000"/>
                                        </p:animScale>
                                      </p:childTnLst>
                                    </p:cTn>
                                  </p:par>
                                  <p:par>
                                    <p:cTn id="71" presetID="6" presetClass="emph" presetSubtype="0" repeatCount="2000" autoRev="1" fill="hold" grpId="1" nodeType="withEffect">
                                      <p:stCondLst>
                                        <p:cond delay="0"/>
                                      </p:stCondLst>
                                      <p:childTnLst>
                                        <p:animScale>
                                          <p:cBhvr>
                                            <p:cTn id="72" dur="2000" fill="hold"/>
                                            <p:tgtEl>
                                              <p:spTgt spid="23"/>
                                            </p:tgtEl>
                                          </p:cBhvr>
                                          <p:by x="150000" y="150000"/>
                                        </p:animScale>
                                      </p:childTnLst>
                                    </p:cTn>
                                  </p:par>
                                </p:childTnLst>
                              </p:cTn>
                            </p:par>
                            <p:par>
                              <p:cTn id="73" fill="hold">
                                <p:stCondLst>
                                  <p:cond delay="11000"/>
                                </p:stCondLst>
                                <p:childTnLst>
                                  <p:par>
                                    <p:cTn id="74" presetID="22" presetClass="entr" presetSubtype="8" fill="hold" nodeType="afterEffect">
                                      <p:stCondLst>
                                        <p:cond delay="0"/>
                                      </p:stCondLst>
                                      <p:childTnLst>
                                        <p:set>
                                          <p:cBhvr>
                                            <p:cTn id="75" dur="1" fill="hold">
                                              <p:stCondLst>
                                                <p:cond delay="0"/>
                                              </p:stCondLst>
                                            </p:cTn>
                                            <p:tgtEl>
                                              <p:spTgt spid="16"/>
                                            </p:tgtEl>
                                            <p:attrNameLst>
                                              <p:attrName>style.visibility</p:attrName>
                                            </p:attrNameLst>
                                          </p:cBhvr>
                                          <p:to>
                                            <p:strVal val="visible"/>
                                          </p:to>
                                        </p:set>
                                        <p:animEffect transition="in" filter="wipe(left)">
                                          <p:cBhvr>
                                            <p:cTn id="7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9" grpId="0" animBg="1"/>
          <p:bldP spid="19" grpId="1" animBg="1"/>
          <p:bldP spid="23" grpId="0" animBg="1"/>
          <p:bldP spid="23" grpId="1" animBg="1"/>
          <p:bldP spid="36" grpId="0" animBg="1"/>
          <p:bldP spid="36" grpId="1" animBg="1"/>
          <p:bldP spid="37" grpId="0" animBg="1"/>
          <p:bldP spid="37" grpId="1" animBg="1"/>
          <p:bldP spid="38" grpId="0" animBg="1"/>
          <p:bldP spid="38" grpId="1" animBg="1"/>
          <p:bldP spid="39" grpId="0" animBg="1"/>
          <p:bldP spid="40" grpId="0" animBg="1"/>
          <p:bldP spid="40" grpId="1" animBg="1"/>
          <p:bldP spid="41" grpId="0" animBg="1"/>
          <p:bldP spid="42" grpId="0" animBg="1"/>
          <p:bldP spid="42" grpId="1"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2000" fill="hold"/>
                                            <p:tgtEl>
                                              <p:spTgt spid="18"/>
                                            </p:tgtEl>
                                            <p:attrNameLst>
                                              <p:attrName>ppt_w</p:attrName>
                                            </p:attrNameLst>
                                          </p:cBhvr>
                                          <p:tavLst>
                                            <p:tav tm="0">
                                              <p:val>
                                                <p:strVal val="4/3*#ppt_w"/>
                                              </p:val>
                                            </p:tav>
                                            <p:tav tm="100000">
                                              <p:val>
                                                <p:strVal val="#ppt_w"/>
                                              </p:val>
                                            </p:tav>
                                          </p:tavLst>
                                        </p:anim>
                                        <p:anim calcmode="lin" valueType="num">
                                          <p:cBhvr>
                                            <p:cTn id="8" dur="2000" fill="hold"/>
                                            <p:tgtEl>
                                              <p:spTgt spid="18"/>
                                            </p:tgtEl>
                                            <p:attrNameLst>
                                              <p:attrName>ppt_h</p:attrName>
                                            </p:attrNameLst>
                                          </p:cBhvr>
                                          <p:tavLst>
                                            <p:tav tm="0">
                                              <p:val>
                                                <p:strVal val="4/3*#ppt_h"/>
                                              </p:val>
                                            </p:tav>
                                            <p:tav tm="100000">
                                              <p:val>
                                                <p:strVal val="#ppt_h"/>
                                              </p:val>
                                            </p:tav>
                                          </p:tavLst>
                                        </p:anim>
                                      </p:childTnLst>
                                    </p:cTn>
                                  </p:par>
                                  <p:par>
                                    <p:cTn id="9" presetID="10" presetClass="entr" presetSubtype="0"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2000"/>
                                            <p:tgtEl>
                                              <p:spTgt spid="18"/>
                                            </p:tgtEl>
                                          </p:cBhvr>
                                        </p:animEffect>
                                      </p:childTnLst>
                                    </p:cTn>
                                  </p:par>
                                  <p:par>
                                    <p:cTn id="12" presetID="21" presetClass="entr" presetSubtype="1" fill="hold" grpId="0"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heel(1)">
                                          <p:cBhvr>
                                            <p:cTn id="14" dur="1000"/>
                                            <p:tgtEl>
                                              <p:spTgt spid="2"/>
                                            </p:tgtEl>
                                          </p:cBhvr>
                                        </p:animEffect>
                                      </p:childTnLst>
                                    </p:cTn>
                                  </p:par>
                                </p:childTnLst>
                              </p:cTn>
                            </p:par>
                            <p:par>
                              <p:cTn id="15" fill="hold">
                                <p:stCondLst>
                                  <p:cond delay="2000"/>
                                </p:stCondLst>
                                <p:childTnLst>
                                  <p:par>
                                    <p:cTn id="16" presetID="2" presetClass="entr" presetSubtype="1"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500" fill="hold"/>
                                            <p:tgtEl>
                                              <p:spTgt spid="19"/>
                                            </p:tgtEl>
                                            <p:attrNameLst>
                                              <p:attrName>ppt_x</p:attrName>
                                            </p:attrNameLst>
                                          </p:cBhvr>
                                          <p:tavLst>
                                            <p:tav tm="0">
                                              <p:val>
                                                <p:strVal val="#ppt_x"/>
                                              </p:val>
                                            </p:tav>
                                            <p:tav tm="100000">
                                              <p:val>
                                                <p:strVal val="#ppt_x"/>
                                              </p:val>
                                            </p:tav>
                                          </p:tavLst>
                                        </p:anim>
                                        <p:anim calcmode="lin" valueType="num">
                                          <p:cBhvr additive="base">
                                            <p:cTn id="19" dur="500" fill="hold"/>
                                            <p:tgtEl>
                                              <p:spTgt spid="19"/>
                                            </p:tgtEl>
                                            <p:attrNameLst>
                                              <p:attrName>ppt_y</p:attrName>
                                            </p:attrNameLst>
                                          </p:cBhvr>
                                          <p:tavLst>
                                            <p:tav tm="0">
                                              <p:val>
                                                <p:strVal val="0-#ppt_h/2"/>
                                              </p:val>
                                            </p:tav>
                                            <p:tav tm="100000">
                                              <p:val>
                                                <p:strVal val="#ppt_y"/>
                                              </p:val>
                                            </p:tav>
                                          </p:tavLst>
                                        </p:anim>
                                      </p:childTnLst>
                                    </p:cTn>
                                  </p:par>
                                  <p:par>
                                    <p:cTn id="20" presetID="2" presetClass="entr" presetSubtype="1" fill="hold" grpId="0" nodeType="withEffect">
                                      <p:stCondLst>
                                        <p:cond delay="250"/>
                                      </p:stCondLst>
                                      <p:childTnLst>
                                        <p:set>
                                          <p:cBhvr>
                                            <p:cTn id="21" dur="1" fill="hold">
                                              <p:stCondLst>
                                                <p:cond delay="0"/>
                                              </p:stCondLst>
                                            </p:cTn>
                                            <p:tgtEl>
                                              <p:spTgt spid="23"/>
                                            </p:tgtEl>
                                            <p:attrNameLst>
                                              <p:attrName>style.visibility</p:attrName>
                                            </p:attrNameLst>
                                          </p:cBhvr>
                                          <p:to>
                                            <p:strVal val="visible"/>
                                          </p:to>
                                        </p:set>
                                        <p:anim calcmode="lin" valueType="num">
                                          <p:cBhvr additive="base">
                                            <p:cTn id="22" dur="500" fill="hold"/>
                                            <p:tgtEl>
                                              <p:spTgt spid="23"/>
                                            </p:tgtEl>
                                            <p:attrNameLst>
                                              <p:attrName>ppt_x</p:attrName>
                                            </p:attrNameLst>
                                          </p:cBhvr>
                                          <p:tavLst>
                                            <p:tav tm="0">
                                              <p:val>
                                                <p:strVal val="#ppt_x"/>
                                              </p:val>
                                            </p:tav>
                                            <p:tav tm="100000">
                                              <p:val>
                                                <p:strVal val="#ppt_x"/>
                                              </p:val>
                                            </p:tav>
                                          </p:tavLst>
                                        </p:anim>
                                        <p:anim calcmode="lin" valueType="num">
                                          <p:cBhvr additive="base">
                                            <p:cTn id="23" dur="500" fill="hold"/>
                                            <p:tgtEl>
                                              <p:spTgt spid="23"/>
                                            </p:tgtEl>
                                            <p:attrNameLst>
                                              <p:attrName>ppt_y</p:attrName>
                                            </p:attrNameLst>
                                          </p:cBhvr>
                                          <p:tavLst>
                                            <p:tav tm="0">
                                              <p:val>
                                                <p:strVal val="0-#ppt_h/2"/>
                                              </p:val>
                                            </p:tav>
                                            <p:tav tm="100000">
                                              <p:val>
                                                <p:strVal val="#ppt_y"/>
                                              </p:val>
                                            </p:tav>
                                          </p:tavLst>
                                        </p:anim>
                                      </p:childTnLst>
                                    </p:cTn>
                                  </p:par>
                                  <p:par>
                                    <p:cTn id="24" presetID="2" presetClass="entr" presetSubtype="1" fill="hold" grpId="0" nodeType="withEffect">
                                      <p:stCondLst>
                                        <p:cond delay="50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500" fill="hold"/>
                                            <p:tgtEl>
                                              <p:spTgt spid="36"/>
                                            </p:tgtEl>
                                            <p:attrNameLst>
                                              <p:attrName>ppt_x</p:attrName>
                                            </p:attrNameLst>
                                          </p:cBhvr>
                                          <p:tavLst>
                                            <p:tav tm="0">
                                              <p:val>
                                                <p:strVal val="#ppt_x"/>
                                              </p:val>
                                            </p:tav>
                                            <p:tav tm="100000">
                                              <p:val>
                                                <p:strVal val="#ppt_x"/>
                                              </p:val>
                                            </p:tav>
                                          </p:tavLst>
                                        </p:anim>
                                        <p:anim calcmode="lin" valueType="num">
                                          <p:cBhvr additive="base">
                                            <p:cTn id="27" dur="500" fill="hold"/>
                                            <p:tgtEl>
                                              <p:spTgt spid="36"/>
                                            </p:tgtEl>
                                            <p:attrNameLst>
                                              <p:attrName>ppt_y</p:attrName>
                                            </p:attrNameLst>
                                          </p:cBhvr>
                                          <p:tavLst>
                                            <p:tav tm="0">
                                              <p:val>
                                                <p:strVal val="0-#ppt_h/2"/>
                                              </p:val>
                                            </p:tav>
                                            <p:tav tm="100000">
                                              <p:val>
                                                <p:strVal val="#ppt_y"/>
                                              </p:val>
                                            </p:tav>
                                          </p:tavLst>
                                        </p:anim>
                                      </p:childTnLst>
                                    </p:cTn>
                                  </p:par>
                                  <p:par>
                                    <p:cTn id="28" presetID="2" presetClass="entr" presetSubtype="1" fill="hold" grpId="0" nodeType="withEffect">
                                      <p:stCondLst>
                                        <p:cond delay="0"/>
                                      </p:stCondLst>
                                      <p:childTnLst>
                                        <p:set>
                                          <p:cBhvr>
                                            <p:cTn id="29" dur="1" fill="hold">
                                              <p:stCondLst>
                                                <p:cond delay="0"/>
                                              </p:stCondLst>
                                            </p:cTn>
                                            <p:tgtEl>
                                              <p:spTgt spid="37"/>
                                            </p:tgtEl>
                                            <p:attrNameLst>
                                              <p:attrName>style.visibility</p:attrName>
                                            </p:attrNameLst>
                                          </p:cBhvr>
                                          <p:to>
                                            <p:strVal val="visible"/>
                                          </p:to>
                                        </p:set>
                                        <p:anim calcmode="lin" valueType="num">
                                          <p:cBhvr additive="base">
                                            <p:cTn id="30" dur="750" fill="hold"/>
                                            <p:tgtEl>
                                              <p:spTgt spid="37"/>
                                            </p:tgtEl>
                                            <p:attrNameLst>
                                              <p:attrName>ppt_x</p:attrName>
                                            </p:attrNameLst>
                                          </p:cBhvr>
                                          <p:tavLst>
                                            <p:tav tm="0">
                                              <p:val>
                                                <p:strVal val="#ppt_x"/>
                                              </p:val>
                                            </p:tav>
                                            <p:tav tm="100000">
                                              <p:val>
                                                <p:strVal val="#ppt_x"/>
                                              </p:val>
                                            </p:tav>
                                          </p:tavLst>
                                        </p:anim>
                                        <p:anim calcmode="lin" valueType="num">
                                          <p:cBhvr additive="base">
                                            <p:cTn id="31" dur="750" fill="hold"/>
                                            <p:tgtEl>
                                              <p:spTgt spid="37"/>
                                            </p:tgtEl>
                                            <p:attrNameLst>
                                              <p:attrName>ppt_y</p:attrName>
                                            </p:attrNameLst>
                                          </p:cBhvr>
                                          <p:tavLst>
                                            <p:tav tm="0">
                                              <p:val>
                                                <p:strVal val="0-#ppt_h/2"/>
                                              </p:val>
                                            </p:tav>
                                            <p:tav tm="100000">
                                              <p:val>
                                                <p:strVal val="#ppt_y"/>
                                              </p:val>
                                            </p:tav>
                                          </p:tavLst>
                                        </p:anim>
                                      </p:childTnLst>
                                    </p:cTn>
                                  </p:par>
                                  <p:par>
                                    <p:cTn id="32" presetID="2" presetClass="entr" presetSubtype="1" fill="hold" grpId="0" nodeType="withEffect">
                                      <p:stCondLst>
                                        <p:cond delay="0"/>
                                      </p:stCondLst>
                                      <p:childTnLst>
                                        <p:set>
                                          <p:cBhvr>
                                            <p:cTn id="33" dur="1" fill="hold">
                                              <p:stCondLst>
                                                <p:cond delay="0"/>
                                              </p:stCondLst>
                                            </p:cTn>
                                            <p:tgtEl>
                                              <p:spTgt spid="38"/>
                                            </p:tgtEl>
                                            <p:attrNameLst>
                                              <p:attrName>style.visibility</p:attrName>
                                            </p:attrNameLst>
                                          </p:cBhvr>
                                          <p:to>
                                            <p:strVal val="visible"/>
                                          </p:to>
                                        </p:set>
                                        <p:anim calcmode="lin" valueType="num">
                                          <p:cBhvr additive="base">
                                            <p:cTn id="34" dur="500" fill="hold"/>
                                            <p:tgtEl>
                                              <p:spTgt spid="38"/>
                                            </p:tgtEl>
                                            <p:attrNameLst>
                                              <p:attrName>ppt_x</p:attrName>
                                            </p:attrNameLst>
                                          </p:cBhvr>
                                          <p:tavLst>
                                            <p:tav tm="0">
                                              <p:val>
                                                <p:strVal val="#ppt_x"/>
                                              </p:val>
                                            </p:tav>
                                            <p:tav tm="100000">
                                              <p:val>
                                                <p:strVal val="#ppt_x"/>
                                              </p:val>
                                            </p:tav>
                                          </p:tavLst>
                                        </p:anim>
                                        <p:anim calcmode="lin" valueType="num">
                                          <p:cBhvr additive="base">
                                            <p:cTn id="35" dur="500" fill="hold"/>
                                            <p:tgtEl>
                                              <p:spTgt spid="3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250"/>
                                      </p:stCondLst>
                                      <p:childTnLst>
                                        <p:set>
                                          <p:cBhvr>
                                            <p:cTn id="37" dur="1" fill="hold">
                                              <p:stCondLst>
                                                <p:cond delay="0"/>
                                              </p:stCondLst>
                                            </p:cTn>
                                            <p:tgtEl>
                                              <p:spTgt spid="39"/>
                                            </p:tgtEl>
                                            <p:attrNameLst>
                                              <p:attrName>style.visibility</p:attrName>
                                            </p:attrNameLst>
                                          </p:cBhvr>
                                          <p:to>
                                            <p:strVal val="visible"/>
                                          </p:to>
                                        </p:set>
                                        <p:anim calcmode="lin" valueType="num">
                                          <p:cBhvr additive="base">
                                            <p:cTn id="38" dur="750" fill="hold"/>
                                            <p:tgtEl>
                                              <p:spTgt spid="39"/>
                                            </p:tgtEl>
                                            <p:attrNameLst>
                                              <p:attrName>ppt_x</p:attrName>
                                            </p:attrNameLst>
                                          </p:cBhvr>
                                          <p:tavLst>
                                            <p:tav tm="0">
                                              <p:val>
                                                <p:strVal val="#ppt_x"/>
                                              </p:val>
                                            </p:tav>
                                            <p:tav tm="100000">
                                              <p:val>
                                                <p:strVal val="#ppt_x"/>
                                              </p:val>
                                            </p:tav>
                                          </p:tavLst>
                                        </p:anim>
                                        <p:anim calcmode="lin" valueType="num">
                                          <p:cBhvr additive="base">
                                            <p:cTn id="39" dur="750" fill="hold"/>
                                            <p:tgtEl>
                                              <p:spTgt spid="39"/>
                                            </p:tgtEl>
                                            <p:attrNameLst>
                                              <p:attrName>ppt_y</p:attrName>
                                            </p:attrNameLst>
                                          </p:cBhvr>
                                          <p:tavLst>
                                            <p:tav tm="0">
                                              <p:val>
                                                <p:strVal val="0-#ppt_h/2"/>
                                              </p:val>
                                            </p:tav>
                                            <p:tav tm="100000">
                                              <p:val>
                                                <p:strVal val="#ppt_y"/>
                                              </p:val>
                                            </p:tav>
                                          </p:tavLst>
                                        </p:anim>
                                      </p:childTnLst>
                                    </p:cTn>
                                  </p:par>
                                  <p:par>
                                    <p:cTn id="40" presetID="2" presetClass="entr" presetSubtype="1"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additive="base">
                                            <p:cTn id="42" dur="500" fill="hold"/>
                                            <p:tgtEl>
                                              <p:spTgt spid="40"/>
                                            </p:tgtEl>
                                            <p:attrNameLst>
                                              <p:attrName>ppt_x</p:attrName>
                                            </p:attrNameLst>
                                          </p:cBhvr>
                                          <p:tavLst>
                                            <p:tav tm="0">
                                              <p:val>
                                                <p:strVal val="#ppt_x"/>
                                              </p:val>
                                            </p:tav>
                                            <p:tav tm="100000">
                                              <p:val>
                                                <p:strVal val="#ppt_x"/>
                                              </p:val>
                                            </p:tav>
                                          </p:tavLst>
                                        </p:anim>
                                        <p:anim calcmode="lin" valueType="num">
                                          <p:cBhvr additive="base">
                                            <p:cTn id="43" dur="500" fill="hold"/>
                                            <p:tgtEl>
                                              <p:spTgt spid="40"/>
                                            </p:tgtEl>
                                            <p:attrNameLst>
                                              <p:attrName>ppt_y</p:attrName>
                                            </p:attrNameLst>
                                          </p:cBhvr>
                                          <p:tavLst>
                                            <p:tav tm="0">
                                              <p:val>
                                                <p:strVal val="0-#ppt_h/2"/>
                                              </p:val>
                                            </p:tav>
                                            <p:tav tm="100000">
                                              <p:val>
                                                <p:strVal val="#ppt_y"/>
                                              </p:val>
                                            </p:tav>
                                          </p:tavLst>
                                        </p:anim>
                                      </p:childTnLst>
                                    </p:cTn>
                                  </p:par>
                                  <p:par>
                                    <p:cTn id="44" presetID="2" presetClass="entr" presetSubtype="1" fill="hold" grpId="0" nodeType="withEffect">
                                      <p:stCondLst>
                                        <p:cond delay="250"/>
                                      </p:stCondLst>
                                      <p:childTnLst>
                                        <p:set>
                                          <p:cBhvr>
                                            <p:cTn id="45" dur="1" fill="hold">
                                              <p:stCondLst>
                                                <p:cond delay="0"/>
                                              </p:stCondLst>
                                            </p:cTn>
                                            <p:tgtEl>
                                              <p:spTgt spid="41"/>
                                            </p:tgtEl>
                                            <p:attrNameLst>
                                              <p:attrName>style.visibility</p:attrName>
                                            </p:attrNameLst>
                                          </p:cBhvr>
                                          <p:to>
                                            <p:strVal val="visible"/>
                                          </p:to>
                                        </p:set>
                                        <p:anim calcmode="lin" valueType="num">
                                          <p:cBhvr additive="base">
                                            <p:cTn id="46" dur="750" fill="hold"/>
                                            <p:tgtEl>
                                              <p:spTgt spid="41"/>
                                            </p:tgtEl>
                                            <p:attrNameLst>
                                              <p:attrName>ppt_x</p:attrName>
                                            </p:attrNameLst>
                                          </p:cBhvr>
                                          <p:tavLst>
                                            <p:tav tm="0">
                                              <p:val>
                                                <p:strVal val="#ppt_x"/>
                                              </p:val>
                                            </p:tav>
                                            <p:tav tm="100000">
                                              <p:val>
                                                <p:strVal val="#ppt_x"/>
                                              </p:val>
                                            </p:tav>
                                          </p:tavLst>
                                        </p:anim>
                                        <p:anim calcmode="lin" valueType="num">
                                          <p:cBhvr additive="base">
                                            <p:cTn id="47" dur="750" fill="hold"/>
                                            <p:tgtEl>
                                              <p:spTgt spid="41"/>
                                            </p:tgtEl>
                                            <p:attrNameLst>
                                              <p:attrName>ppt_y</p:attrName>
                                            </p:attrNameLst>
                                          </p:cBhvr>
                                          <p:tavLst>
                                            <p:tav tm="0">
                                              <p:val>
                                                <p:strVal val="0-#ppt_h/2"/>
                                              </p:val>
                                            </p:tav>
                                            <p:tav tm="100000">
                                              <p:val>
                                                <p:strVal val="#ppt_y"/>
                                              </p:val>
                                            </p:tav>
                                          </p:tavLst>
                                        </p:anim>
                                      </p:childTnLst>
                                    </p:cTn>
                                  </p:par>
                                  <p:par>
                                    <p:cTn id="48" presetID="2" presetClass="entr" presetSubtype="1" fill="hold" grpId="0" nodeType="withEffect">
                                      <p:stCondLst>
                                        <p:cond delay="250"/>
                                      </p:stCondLst>
                                      <p:childTnLst>
                                        <p:set>
                                          <p:cBhvr>
                                            <p:cTn id="49" dur="1" fill="hold">
                                              <p:stCondLst>
                                                <p:cond delay="0"/>
                                              </p:stCondLst>
                                            </p:cTn>
                                            <p:tgtEl>
                                              <p:spTgt spid="42"/>
                                            </p:tgtEl>
                                            <p:attrNameLst>
                                              <p:attrName>style.visibility</p:attrName>
                                            </p:attrNameLst>
                                          </p:cBhvr>
                                          <p:to>
                                            <p:strVal val="visible"/>
                                          </p:to>
                                        </p:set>
                                        <p:anim calcmode="lin" valueType="num">
                                          <p:cBhvr additive="base">
                                            <p:cTn id="50" dur="500" fill="hold"/>
                                            <p:tgtEl>
                                              <p:spTgt spid="42"/>
                                            </p:tgtEl>
                                            <p:attrNameLst>
                                              <p:attrName>ppt_x</p:attrName>
                                            </p:attrNameLst>
                                          </p:cBhvr>
                                          <p:tavLst>
                                            <p:tav tm="0">
                                              <p:val>
                                                <p:strVal val="#ppt_x"/>
                                              </p:val>
                                            </p:tav>
                                            <p:tav tm="100000">
                                              <p:val>
                                                <p:strVal val="#ppt_x"/>
                                              </p:val>
                                            </p:tav>
                                          </p:tavLst>
                                        </p:anim>
                                        <p:anim calcmode="lin" valueType="num">
                                          <p:cBhvr additive="base">
                                            <p:cTn id="51" dur="500" fill="hold"/>
                                            <p:tgtEl>
                                              <p:spTgt spid="42"/>
                                            </p:tgtEl>
                                            <p:attrNameLst>
                                              <p:attrName>ppt_y</p:attrName>
                                            </p:attrNameLst>
                                          </p:cBhvr>
                                          <p:tavLst>
                                            <p:tav tm="0">
                                              <p:val>
                                                <p:strVal val="0-#ppt_h/2"/>
                                              </p:val>
                                            </p:tav>
                                            <p:tav tm="100000">
                                              <p:val>
                                                <p:strVal val="#ppt_y"/>
                                              </p:val>
                                            </p:tav>
                                          </p:tavLst>
                                        </p:anim>
                                      </p:childTnLst>
                                    </p:cTn>
                                  </p:par>
                                </p:childTnLst>
                              </p:cTn>
                            </p:par>
                            <p:par>
                              <p:cTn id="52" fill="hold">
                                <p:stCondLst>
                                  <p:cond delay="3000"/>
                                </p:stCondLst>
                                <p:childTnLst>
                                  <p:par>
                                    <p:cTn id="53" presetID="2" presetClass="entr" presetSubtype="2" fill="hold" nodeType="afterEffect">
                                      <p:stCondLst>
                                        <p:cond delay="0"/>
                                      </p:stCondLst>
                                      <p:childTnLst>
                                        <p:set>
                                          <p:cBhvr>
                                            <p:cTn id="54" dur="1" fill="hold">
                                              <p:stCondLst>
                                                <p:cond delay="0"/>
                                              </p:stCondLst>
                                            </p:cTn>
                                            <p:tgtEl>
                                              <p:spTgt spid="43"/>
                                            </p:tgtEl>
                                            <p:attrNameLst>
                                              <p:attrName>style.visibility</p:attrName>
                                            </p:attrNameLst>
                                          </p:cBhvr>
                                          <p:to>
                                            <p:strVal val="visible"/>
                                          </p:to>
                                        </p:set>
                                        <p:anim calcmode="lin" valueType="num">
                                          <p:cBhvr additive="base">
                                            <p:cTn id="55" dur="500" fill="hold"/>
                                            <p:tgtEl>
                                              <p:spTgt spid="43"/>
                                            </p:tgtEl>
                                            <p:attrNameLst>
                                              <p:attrName>ppt_x</p:attrName>
                                            </p:attrNameLst>
                                          </p:cBhvr>
                                          <p:tavLst>
                                            <p:tav tm="0">
                                              <p:val>
                                                <p:strVal val="1+#ppt_w/2"/>
                                              </p:val>
                                            </p:tav>
                                            <p:tav tm="100000">
                                              <p:val>
                                                <p:strVal val="#ppt_x"/>
                                              </p:val>
                                            </p:tav>
                                          </p:tavLst>
                                        </p:anim>
                                        <p:anim calcmode="lin" valueType="num">
                                          <p:cBhvr additive="base">
                                            <p:cTn id="56" dur="500" fill="hold"/>
                                            <p:tgtEl>
                                              <p:spTgt spid="43"/>
                                            </p:tgtEl>
                                            <p:attrNameLst>
                                              <p:attrName>ppt_y</p:attrName>
                                            </p:attrNameLst>
                                          </p:cBhvr>
                                          <p:tavLst>
                                            <p:tav tm="0">
                                              <p:val>
                                                <p:strVal val="#ppt_y"/>
                                              </p:val>
                                            </p:tav>
                                            <p:tav tm="100000">
                                              <p:val>
                                                <p:strVal val="#ppt_y"/>
                                              </p:val>
                                            </p:tav>
                                          </p:tavLst>
                                        </p:anim>
                                      </p:childTnLst>
                                    </p:cTn>
                                  </p:par>
                                  <p:par>
                                    <p:cTn id="57" presetID="0" presetClass="path" presetSubtype="0" accel="50000" decel="50000" fill="hold" nodeType="withEffect">
                                      <p:stCondLst>
                                        <p:cond delay="500"/>
                                      </p:stCondLst>
                                      <p:childTnLst>
                                        <p:animMotion origin="layout" path="M 5.55556E-7 1.35802E-6 C -0.01233 0.00154 -0.02309 0.00741 -0.03542 0.00926 C -0.04809 0.01543 -0.05972 0.01697 -0.07292 0.01852 C -0.18837 0.01574 -0.19062 0.03302 -0.25625 0.0037 C -0.26302 -0.00432 -0.26458 -0.01111 -0.27083 -0.02222 C -0.28073 -0.03982 -0.29132 -0.05864 -0.30521 -0.06482 C -0.34097 -0.1071 -0.42309 -0.09012 -0.44896 -0.09074 C -0.45955 -0.09537 -0.47049 -0.09722 -0.48125 -0.10185 C -0.48802 -0.10494 -0.4941 -0.10895 -0.50104 -0.11111 C -0.51059 -0.1179 -0.52118 -0.12469 -0.53125 -0.12778 C -0.54705 -0.14198 -0.56319 -0.15309 -0.58021 -0.16111 C -0.58628 -0.16389 -0.59132 -0.17006 -0.59687 -0.17408 C -0.6099 -0.18364 -0.62552 -0.19043 -0.63958 -0.19445 C -0.67187 -0.1929 -0.70312 -0.19074 -0.73542 -0.19259 C -0.74983 -0.20124 -0.76441 -0.20833 -0.77812 -0.22037 C -0.7842 -0.22593 -0.79028 -0.2321 -0.79705 -0.23519 C -0.81007 -0.24908 -0.79462 -0.23395 -0.80729 -0.24259 C -0.81302 -0.2463 -0.8184 -0.25309 -0.82413 -0.25741 C -0.83003 -0.26204 -0.82622 -0.25648 -0.83125 -0.26111 C -0.84097 -0.26975 -0.85104 -0.27809 -0.86146 -0.28333 C -0.87083 -0.29445 -0.88108 -0.30556 -0.89184 -0.31296 C -0.89965 -0.32716 -0.91215 -0.33457 -0.91875 -0.35185 C -0.92014 -0.35556 -0.92205 -0.35895 -0.92292 -0.36296 C -0.92361 -0.36605 -0.92396 -0.36945 -0.925 -0.37222 C -0.9276 -0.37963 -0.9316 -0.38519 -0.93438 -0.39259 C -0.94045 -0.40864 -0.94549 -0.4179 -0.95313 -0.43148 " pathEditMode="relative" ptsTypes="fffffffffffffffffffffffffA">
                                          <p:cBhvr>
                                            <p:cTn id="58" dur="6500" fill="hold"/>
                                            <p:tgtEl>
                                              <p:spTgt spid="43"/>
                                            </p:tgtEl>
                                            <p:attrNameLst>
                                              <p:attrName>ppt_x</p:attrName>
                                              <p:attrName>ppt_y</p:attrName>
                                            </p:attrNameLst>
                                          </p:cBhvr>
                                        </p:animMotion>
                                      </p:childTnLst>
                                    </p:cTn>
                                  </p:par>
                                  <p:par>
                                    <p:cTn id="59" presetID="8" presetClass="emph" presetSubtype="0" repeatCount="2000" fill="hold" grpId="1" nodeType="withEffect">
                                      <p:stCondLst>
                                        <p:cond delay="0"/>
                                      </p:stCondLst>
                                      <p:childTnLst>
                                        <p:animRot by="21600000">
                                          <p:cBhvr>
                                            <p:cTn id="60" dur="3500" fill="hold"/>
                                            <p:tgtEl>
                                              <p:spTgt spid="19"/>
                                            </p:tgtEl>
                                            <p:attrNameLst>
                                              <p:attrName>r</p:attrName>
                                            </p:attrNameLst>
                                          </p:cBhvr>
                                        </p:animRot>
                                      </p:childTnLst>
                                    </p:cTn>
                                  </p:par>
                                  <p:par>
                                    <p:cTn id="61" presetID="8" presetClass="emph" presetSubtype="0" repeatCount="2000" fill="hold" grpId="1" nodeType="withEffect">
                                      <p:stCondLst>
                                        <p:cond delay="0"/>
                                      </p:stCondLst>
                                      <p:childTnLst>
                                        <p:animRot by="-21600000">
                                          <p:cBhvr>
                                            <p:cTn id="62" dur="3500" fill="hold"/>
                                            <p:tgtEl>
                                              <p:spTgt spid="37"/>
                                            </p:tgtEl>
                                            <p:attrNameLst>
                                              <p:attrName>r</p:attrName>
                                            </p:attrNameLst>
                                          </p:cBhvr>
                                        </p:animRot>
                                      </p:childTnLst>
                                    </p:cTn>
                                  </p:par>
                                  <p:par>
                                    <p:cTn id="63" presetID="8" presetClass="emph" presetSubtype="0" repeatCount="2000" fill="hold" grpId="1" nodeType="withEffect">
                                      <p:stCondLst>
                                        <p:cond delay="0"/>
                                      </p:stCondLst>
                                      <p:childTnLst>
                                        <p:animRot by="21600000">
                                          <p:cBhvr>
                                            <p:cTn id="64" dur="3500" fill="hold"/>
                                            <p:tgtEl>
                                              <p:spTgt spid="38"/>
                                            </p:tgtEl>
                                            <p:attrNameLst>
                                              <p:attrName>r</p:attrName>
                                            </p:attrNameLst>
                                          </p:cBhvr>
                                        </p:animRot>
                                      </p:childTnLst>
                                    </p:cTn>
                                  </p:par>
                                  <p:par>
                                    <p:cTn id="65" presetID="8" presetClass="emph" presetSubtype="0" repeatCount="2000" fill="hold" grpId="1" nodeType="withEffect">
                                      <p:stCondLst>
                                        <p:cond delay="0"/>
                                      </p:stCondLst>
                                      <p:childTnLst>
                                        <p:animRot by="-21600000">
                                          <p:cBhvr>
                                            <p:cTn id="66" dur="3500" fill="hold"/>
                                            <p:tgtEl>
                                              <p:spTgt spid="40"/>
                                            </p:tgtEl>
                                            <p:attrNameLst>
                                              <p:attrName>r</p:attrName>
                                            </p:attrNameLst>
                                          </p:cBhvr>
                                        </p:animRot>
                                      </p:childTnLst>
                                    </p:cTn>
                                  </p:par>
                                  <p:par>
                                    <p:cTn id="67" presetID="8" presetClass="emph" presetSubtype="0" repeatCount="2000" fill="hold" grpId="1" nodeType="withEffect">
                                      <p:stCondLst>
                                        <p:cond delay="0"/>
                                      </p:stCondLst>
                                      <p:childTnLst>
                                        <p:animRot by="21600000">
                                          <p:cBhvr>
                                            <p:cTn id="68" dur="3500" fill="hold"/>
                                            <p:tgtEl>
                                              <p:spTgt spid="36"/>
                                            </p:tgtEl>
                                            <p:attrNameLst>
                                              <p:attrName>r</p:attrName>
                                            </p:attrNameLst>
                                          </p:cBhvr>
                                        </p:animRot>
                                      </p:childTnLst>
                                    </p:cTn>
                                  </p:par>
                                  <p:par>
                                    <p:cTn id="69" presetID="6" presetClass="emph" presetSubtype="0" repeatCount="2000" autoRev="1" fill="hold" grpId="1" nodeType="withEffect">
                                      <p:stCondLst>
                                        <p:cond delay="0"/>
                                      </p:stCondLst>
                                      <p:childTnLst>
                                        <p:animScale>
                                          <p:cBhvr>
                                            <p:cTn id="70" dur="2000" fill="hold"/>
                                            <p:tgtEl>
                                              <p:spTgt spid="42"/>
                                            </p:tgtEl>
                                          </p:cBhvr>
                                          <p:by x="150000" y="150000"/>
                                        </p:animScale>
                                      </p:childTnLst>
                                    </p:cTn>
                                  </p:par>
                                  <p:par>
                                    <p:cTn id="71" presetID="6" presetClass="emph" presetSubtype="0" repeatCount="2000" autoRev="1" fill="hold" grpId="1" nodeType="withEffect">
                                      <p:stCondLst>
                                        <p:cond delay="0"/>
                                      </p:stCondLst>
                                      <p:childTnLst>
                                        <p:animScale>
                                          <p:cBhvr>
                                            <p:cTn id="72" dur="2000" fill="hold"/>
                                            <p:tgtEl>
                                              <p:spTgt spid="23"/>
                                            </p:tgtEl>
                                          </p:cBhvr>
                                          <p:by x="150000" y="150000"/>
                                        </p:animScale>
                                      </p:childTnLst>
                                    </p:cTn>
                                  </p:par>
                                </p:childTnLst>
                              </p:cTn>
                            </p:par>
                            <p:par>
                              <p:cTn id="73" fill="hold">
                                <p:stCondLst>
                                  <p:cond delay="11000"/>
                                </p:stCondLst>
                                <p:childTnLst>
                                  <p:par>
                                    <p:cTn id="74" presetID="22" presetClass="entr" presetSubtype="8" fill="hold" nodeType="afterEffect">
                                      <p:stCondLst>
                                        <p:cond delay="0"/>
                                      </p:stCondLst>
                                      <p:childTnLst>
                                        <p:set>
                                          <p:cBhvr>
                                            <p:cTn id="75" dur="1" fill="hold">
                                              <p:stCondLst>
                                                <p:cond delay="0"/>
                                              </p:stCondLst>
                                            </p:cTn>
                                            <p:tgtEl>
                                              <p:spTgt spid="16"/>
                                            </p:tgtEl>
                                            <p:attrNameLst>
                                              <p:attrName>style.visibility</p:attrName>
                                            </p:attrNameLst>
                                          </p:cBhvr>
                                          <p:to>
                                            <p:strVal val="visible"/>
                                          </p:to>
                                        </p:set>
                                        <p:animEffect transition="in" filter="wipe(left)">
                                          <p:cBhvr>
                                            <p:cTn id="7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9" grpId="0" animBg="1"/>
          <p:bldP spid="19" grpId="1" animBg="1"/>
          <p:bldP spid="23" grpId="0" animBg="1"/>
          <p:bldP spid="23" grpId="1" animBg="1"/>
          <p:bldP spid="36" grpId="0" animBg="1"/>
          <p:bldP spid="36" grpId="1" animBg="1"/>
          <p:bldP spid="37" grpId="0" animBg="1"/>
          <p:bldP spid="37" grpId="1" animBg="1"/>
          <p:bldP spid="38" grpId="0" animBg="1"/>
          <p:bldP spid="38" grpId="1" animBg="1"/>
          <p:bldP spid="39" grpId="0" animBg="1"/>
          <p:bldP spid="40" grpId="0" animBg="1"/>
          <p:bldP spid="40" grpId="1" animBg="1"/>
          <p:bldP spid="41" grpId="0" animBg="1"/>
          <p:bldP spid="42" grpId="0" animBg="1"/>
          <p:bldP spid="42" grpId="1" animBg="1"/>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2"/>
          <p:cNvPicPr>
            <a:picLocks noChangeAspect="1" noChangeArrowheads="1"/>
          </p:cNvPicPr>
          <p:nvPr/>
        </p:nvPicPr>
        <p:blipFill>
          <a:blip r:embed="rId2">
            <a:extLst>
              <a:ext uri="{BEBA8EAE-BF5A-486C-A8C5-ECC9F3942E4B}">
                <a14:imgProps xmlns:a14="http://schemas.microsoft.com/office/drawing/2010/main">
                  <a14:imgLayer>
                    <a14:imgEffect>
                      <a14:artisticPastelsSmooth/>
                    </a14:imgEffect>
                  </a14:imgLayer>
                </a14:imgProps>
              </a:ext>
              <a:ext uri="{28A0092B-C50C-407E-A947-70E740481C1C}">
                <a14:useLocalDpi xmlns:a14="http://schemas.microsoft.com/office/drawing/2010/main" val="0"/>
              </a:ext>
            </a:extLst>
          </a:blip>
          <a:stretch>
            <a:fillRect/>
          </a:stretch>
        </p:blipFill>
        <p:spPr bwMode="auto">
          <a:xfrm>
            <a:off x="0" y="0"/>
            <a:ext cx="9144000" cy="5143500"/>
          </a:xfrm>
          <a:prstGeom prst="rect">
            <a:avLst/>
          </a:prstGeom>
          <a:noFill/>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1011" y="-380578"/>
            <a:ext cx="6907840" cy="5143500"/>
          </a:xfrm>
          <a:prstGeom prst="rect">
            <a:avLst/>
          </a:prstGeom>
        </p:spPr>
      </p:pic>
      <p:sp>
        <p:nvSpPr>
          <p:cNvPr id="35" name="矩形 69"/>
          <p:cNvSpPr>
            <a:spLocks noChangeArrowheads="1"/>
          </p:cNvSpPr>
          <p:nvPr/>
        </p:nvSpPr>
        <p:spPr bwMode="auto">
          <a:xfrm>
            <a:off x="3098243" y="1088027"/>
            <a:ext cx="4032448"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a:buFont typeface="Arial" charset="0"/>
              <a:buNone/>
            </a:pPr>
            <a:r>
              <a:rPr lang="en-US" sz="4400" b="1" dirty="0" err="1">
                <a:solidFill>
                  <a:srgbClr val="FF0000"/>
                </a:solidFill>
                <a:latin typeface="UTM Fleur" panose="02040403050506020204" pitchFamily="18" charset="0"/>
                <a:cs typeface="Arial" panose="020B0604020202020204" pitchFamily="34" charset="0"/>
              </a:rPr>
              <a:t>Luyện</a:t>
            </a:r>
            <a:r>
              <a:rPr lang="en-US" sz="4400" b="1" dirty="0">
                <a:solidFill>
                  <a:srgbClr val="FF0000"/>
                </a:solidFill>
                <a:latin typeface="UTM Fleur" panose="02040403050506020204" pitchFamily="18" charset="0"/>
                <a:cs typeface="Arial" panose="020B0604020202020204" pitchFamily="34" charset="0"/>
              </a:rPr>
              <a:t> </a:t>
            </a:r>
            <a:r>
              <a:rPr lang="en-US" sz="4400" b="1" dirty="0" err="1">
                <a:solidFill>
                  <a:srgbClr val="FF0000"/>
                </a:solidFill>
                <a:latin typeface="UTM Fleur" panose="02040403050506020204" pitchFamily="18" charset="0"/>
                <a:cs typeface="Arial" panose="020B0604020202020204" pitchFamily="34" charset="0"/>
              </a:rPr>
              <a:t>tập</a:t>
            </a:r>
            <a:r>
              <a:rPr lang="en-US" sz="4400" b="1" dirty="0">
                <a:solidFill>
                  <a:srgbClr val="FF0000"/>
                </a:solidFill>
                <a:latin typeface="UTM Fleur" panose="02040403050506020204" pitchFamily="18" charset="0"/>
                <a:cs typeface="Arial" panose="020B0604020202020204" pitchFamily="34" charset="0"/>
              </a:rPr>
              <a:t> </a:t>
            </a:r>
          </a:p>
          <a:p>
            <a:pPr algn="ctr">
              <a:buFont typeface="Arial" charset="0"/>
              <a:buNone/>
            </a:pPr>
            <a:r>
              <a:rPr lang="en-US" sz="4400" b="1" dirty="0" err="1">
                <a:solidFill>
                  <a:srgbClr val="FF0000"/>
                </a:solidFill>
                <a:latin typeface="UTM Fleur" panose="02040403050506020204" pitchFamily="18" charset="0"/>
                <a:cs typeface="Arial" panose="020B0604020202020204" pitchFamily="34" charset="0"/>
              </a:rPr>
              <a:t>phát</a:t>
            </a:r>
            <a:r>
              <a:rPr lang="en-US" sz="4400" b="1" dirty="0">
                <a:solidFill>
                  <a:srgbClr val="FF0000"/>
                </a:solidFill>
                <a:latin typeface="UTM Fleur" panose="02040403050506020204" pitchFamily="18" charset="0"/>
                <a:cs typeface="Arial" panose="020B0604020202020204" pitchFamily="34" charset="0"/>
              </a:rPr>
              <a:t> </a:t>
            </a:r>
            <a:r>
              <a:rPr lang="en-US" sz="4400" b="1" dirty="0" err="1">
                <a:solidFill>
                  <a:srgbClr val="FF0000"/>
                </a:solidFill>
                <a:latin typeface="UTM Fleur" panose="02040403050506020204" pitchFamily="18" charset="0"/>
                <a:cs typeface="Arial" panose="020B0604020202020204" pitchFamily="34" charset="0"/>
              </a:rPr>
              <a:t>triển</a:t>
            </a:r>
            <a:r>
              <a:rPr lang="en-US" sz="4400" b="1" dirty="0">
                <a:solidFill>
                  <a:srgbClr val="FF0000"/>
                </a:solidFill>
                <a:latin typeface="UTM Fleur" panose="02040403050506020204" pitchFamily="18" charset="0"/>
                <a:cs typeface="Arial" panose="020B0604020202020204" pitchFamily="34" charset="0"/>
              </a:rPr>
              <a:t> </a:t>
            </a:r>
            <a:r>
              <a:rPr lang="en-US" sz="4400" b="1" dirty="0" err="1">
                <a:solidFill>
                  <a:srgbClr val="FF0000"/>
                </a:solidFill>
                <a:latin typeface="UTM Fleur" panose="02040403050506020204" pitchFamily="18" charset="0"/>
                <a:cs typeface="Arial" panose="020B0604020202020204" pitchFamily="34" charset="0"/>
              </a:rPr>
              <a:t>câu</a:t>
            </a:r>
            <a:r>
              <a:rPr lang="en-US" sz="4400" b="1" dirty="0">
                <a:solidFill>
                  <a:srgbClr val="FF0000"/>
                </a:solidFill>
                <a:latin typeface="UTM Fleur" panose="02040403050506020204" pitchFamily="18" charset="0"/>
                <a:cs typeface="Arial" panose="020B0604020202020204" pitchFamily="34" charset="0"/>
              </a:rPr>
              <a:t> </a:t>
            </a:r>
            <a:r>
              <a:rPr lang="en-US" sz="4400" b="1" dirty="0" err="1">
                <a:solidFill>
                  <a:srgbClr val="FF0000"/>
                </a:solidFill>
                <a:latin typeface="UTM Fleur" panose="02040403050506020204" pitchFamily="18" charset="0"/>
                <a:cs typeface="Arial" panose="020B0604020202020204" pitchFamily="34" charset="0"/>
              </a:rPr>
              <a:t>chuyện</a:t>
            </a:r>
            <a:endParaRPr lang="en-US" altLang="zh-CN" sz="9600" b="1" dirty="0">
              <a:solidFill>
                <a:srgbClr val="FF0000"/>
              </a:solidFill>
              <a:latin typeface="UTM Fleur" panose="02040403050506020204" pitchFamily="18" charset="0"/>
              <a:ea typeface="方正卡通简体" panose="03000509000000000000" pitchFamily="65" charset="-122"/>
              <a:cs typeface="Arial" panose="020B0604020202020204" pitchFamily="34" charset="0"/>
              <a:sym typeface="微软雅黑" pitchFamily="34" charset="-122"/>
            </a:endParaRPr>
          </a:p>
        </p:txBody>
      </p:sp>
      <p:sp>
        <p:nvSpPr>
          <p:cNvPr id="41" name="五角星 40"/>
          <p:cNvSpPr/>
          <p:nvPr/>
        </p:nvSpPr>
        <p:spPr>
          <a:xfrm rot="19903756">
            <a:off x="778865" y="2253336"/>
            <a:ext cx="792273" cy="792273"/>
          </a:xfrm>
          <a:prstGeom prst="star5">
            <a:avLst>
              <a:gd name="adj" fmla="val 23926"/>
              <a:gd name="hf" fmla="val 105146"/>
              <a:gd name="vf" fmla="val 110557"/>
            </a:avLst>
          </a:prstGeom>
          <a:blipFill dpi="0" rotWithShape="1">
            <a:blip r:embed="rId4">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五角星 41"/>
          <p:cNvSpPr/>
          <p:nvPr/>
        </p:nvSpPr>
        <p:spPr>
          <a:xfrm rot="21380687">
            <a:off x="1082934" y="3588714"/>
            <a:ext cx="458393" cy="458393"/>
          </a:xfrm>
          <a:prstGeom prst="star5">
            <a:avLst>
              <a:gd name="adj" fmla="val 23926"/>
              <a:gd name="hf" fmla="val 105146"/>
              <a:gd name="vf" fmla="val 110557"/>
            </a:avLst>
          </a:prstGeom>
          <a:blipFill dpi="0" rotWithShape="1">
            <a:blip r:embed="rId5">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五角星 42"/>
          <p:cNvSpPr/>
          <p:nvPr/>
        </p:nvSpPr>
        <p:spPr>
          <a:xfrm rot="19938392">
            <a:off x="2502562" y="3526712"/>
            <a:ext cx="364784" cy="364784"/>
          </a:xfrm>
          <a:prstGeom prst="star5">
            <a:avLst>
              <a:gd name="adj" fmla="val 23926"/>
              <a:gd name="hf" fmla="val 105146"/>
              <a:gd name="vf" fmla="val 110557"/>
            </a:avLst>
          </a:prstGeom>
          <a:solidFill>
            <a:srgbClr val="FFFF00"/>
          </a:solid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五角星 43"/>
          <p:cNvSpPr/>
          <p:nvPr/>
        </p:nvSpPr>
        <p:spPr>
          <a:xfrm rot="19938392">
            <a:off x="1838245" y="3176261"/>
            <a:ext cx="364784" cy="364784"/>
          </a:xfrm>
          <a:prstGeom prst="star5">
            <a:avLst>
              <a:gd name="adj" fmla="val 23926"/>
              <a:gd name="hf" fmla="val 105146"/>
              <a:gd name="vf" fmla="val 110557"/>
            </a:avLst>
          </a:prstGeom>
          <a:blipFill dpi="0" rotWithShape="1">
            <a:blip r:embed="rId6">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五角星 44"/>
          <p:cNvSpPr/>
          <p:nvPr/>
        </p:nvSpPr>
        <p:spPr>
          <a:xfrm rot="19967404">
            <a:off x="7226638" y="3099693"/>
            <a:ext cx="458393" cy="458393"/>
          </a:xfrm>
          <a:prstGeom prst="star5">
            <a:avLst>
              <a:gd name="adj" fmla="val 23926"/>
              <a:gd name="hf" fmla="val 105146"/>
              <a:gd name="vf" fmla="val 110557"/>
            </a:avLst>
          </a:prstGeom>
          <a:blipFill dpi="0" rotWithShape="1">
            <a:blip r:embed="rId5">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五角星 45"/>
          <p:cNvSpPr/>
          <p:nvPr/>
        </p:nvSpPr>
        <p:spPr>
          <a:xfrm>
            <a:off x="6343247" y="3487531"/>
            <a:ext cx="253437" cy="253437"/>
          </a:xfrm>
          <a:prstGeom prst="star5">
            <a:avLst>
              <a:gd name="adj" fmla="val 23926"/>
              <a:gd name="hf" fmla="val 105146"/>
              <a:gd name="vf" fmla="val 110557"/>
            </a:avLst>
          </a:prstGeom>
          <a:blipFill dpi="0" rotWithShape="1">
            <a:blip r:embed="rId4">
              <a:extLst>
                <a:ext uri="{28A0092B-C50C-407E-A947-70E740481C1C}">
                  <a14:useLocalDpi xmlns:a14="http://schemas.microsoft.com/office/drawing/2010/main" val="0"/>
                </a:ext>
              </a:extLst>
            </a:blip>
            <a:srcRect/>
            <a:stretch>
              <a:fillRect/>
            </a:stretch>
          </a:blipFill>
          <a:ln w="1905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五角星 46"/>
          <p:cNvSpPr/>
          <p:nvPr/>
        </p:nvSpPr>
        <p:spPr>
          <a:xfrm>
            <a:off x="8122729" y="3484610"/>
            <a:ext cx="186345" cy="186345"/>
          </a:xfrm>
          <a:prstGeom prst="star5">
            <a:avLst>
              <a:gd name="adj" fmla="val 23926"/>
              <a:gd name="hf" fmla="val 105146"/>
              <a:gd name="vf" fmla="val 110557"/>
            </a:avLst>
          </a:prstGeom>
          <a:blipFill dpi="0" rotWithShape="1">
            <a:blip r:embed="rId4">
              <a:extLst>
                <a:ext uri="{28A0092B-C50C-407E-A947-70E740481C1C}">
                  <a14:useLocalDpi xmlns:a14="http://schemas.microsoft.com/office/drawing/2010/main" val="0"/>
                </a:ext>
              </a:extLst>
            </a:blip>
            <a:srcRect/>
            <a:stretch>
              <a:fillRect/>
            </a:stretch>
          </a:blipFill>
          <a:ln w="1270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五角星 47"/>
          <p:cNvSpPr/>
          <p:nvPr/>
        </p:nvSpPr>
        <p:spPr>
          <a:xfrm>
            <a:off x="8636173" y="3727953"/>
            <a:ext cx="93172" cy="93172"/>
          </a:xfrm>
          <a:prstGeom prst="star5">
            <a:avLst>
              <a:gd name="adj" fmla="val 23926"/>
              <a:gd name="hf" fmla="val 105146"/>
              <a:gd name="vf" fmla="val 110557"/>
            </a:avLst>
          </a:prstGeom>
          <a:solidFill>
            <a:srgbClr val="FFFF00"/>
          </a:solidFill>
          <a:ln w="1270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五角星 50"/>
          <p:cNvSpPr/>
          <p:nvPr/>
        </p:nvSpPr>
        <p:spPr>
          <a:xfrm rot="19922997">
            <a:off x="8316952" y="3102505"/>
            <a:ext cx="143799" cy="143799"/>
          </a:xfrm>
          <a:prstGeom prst="star5">
            <a:avLst>
              <a:gd name="adj" fmla="val 23926"/>
              <a:gd name="hf" fmla="val 105146"/>
              <a:gd name="vf" fmla="val 110557"/>
            </a:avLst>
          </a:prstGeom>
          <a:blipFill dpi="0" rotWithShape="1">
            <a:blip r:embed="rId6">
              <a:extLst>
                <a:ext uri="{28A0092B-C50C-407E-A947-70E740481C1C}">
                  <a14:useLocalDpi xmlns:a14="http://schemas.microsoft.com/office/drawing/2010/main" val="0"/>
                </a:ext>
              </a:extLst>
            </a:blip>
            <a:srcRect/>
            <a:stretch>
              <a:fillRect/>
            </a:stretch>
          </a:blipFill>
          <a:ln w="1270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2" name="Picture 5" descr="C:\Users\Administrator\Desktop\小鸟.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H="1">
            <a:off x="1297840" y="2661881"/>
            <a:ext cx="667279" cy="88738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2453" y="2539156"/>
            <a:ext cx="2643524" cy="3293650"/>
          </a:xfrm>
          <a:prstGeom prst="rect">
            <a:avLst/>
          </a:prstGeom>
        </p:spPr>
      </p:pic>
    </p:spTree>
    <p:extLst>
      <p:ext uri="{BB962C8B-B14F-4D97-AF65-F5344CB8AC3E}">
        <p14:creationId xmlns:p14="http://schemas.microsoft.com/office/powerpoint/2010/main" val="562480354"/>
      </p:ext>
    </p:extLst>
  </p:cSld>
  <p:clrMapOvr>
    <a:masterClrMapping/>
  </p:clrMapOvr>
  <p:transition spd="slow">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1" fill="hold" grpId="0" nodeType="afterEffect" p14:presetBounceEnd="50000">
                                      <p:stCondLst>
                                        <p:cond delay="0"/>
                                      </p:stCondLst>
                                      <p:childTnLst>
                                        <p:set>
                                          <p:cBhvr>
                                            <p:cTn id="12" dur="1" fill="hold">
                                              <p:stCondLst>
                                                <p:cond delay="0"/>
                                              </p:stCondLst>
                                            </p:cTn>
                                            <p:tgtEl>
                                              <p:spTgt spid="41"/>
                                            </p:tgtEl>
                                            <p:attrNameLst>
                                              <p:attrName>style.visibility</p:attrName>
                                            </p:attrNameLst>
                                          </p:cBhvr>
                                          <p:to>
                                            <p:strVal val="visible"/>
                                          </p:to>
                                        </p:set>
                                        <p:anim calcmode="lin" valueType="num" p14:bounceEnd="50000">
                                          <p:cBhvr additive="base">
                                            <p:cTn id="13" dur="500" fill="hold"/>
                                            <p:tgtEl>
                                              <p:spTgt spid="41"/>
                                            </p:tgtEl>
                                            <p:attrNameLst>
                                              <p:attrName>ppt_x</p:attrName>
                                            </p:attrNameLst>
                                          </p:cBhvr>
                                          <p:tavLst>
                                            <p:tav tm="0">
                                              <p:val>
                                                <p:strVal val="#ppt_x"/>
                                              </p:val>
                                            </p:tav>
                                            <p:tav tm="100000">
                                              <p:val>
                                                <p:strVal val="#ppt_x"/>
                                              </p:val>
                                            </p:tav>
                                          </p:tavLst>
                                        </p:anim>
                                        <p:anim calcmode="lin" valueType="num" p14:bounceEnd="50000">
                                          <p:cBhvr additive="base">
                                            <p:cTn id="14" dur="500" fill="hold"/>
                                            <p:tgtEl>
                                              <p:spTgt spid="41"/>
                                            </p:tgtEl>
                                            <p:attrNameLst>
                                              <p:attrName>ppt_y</p:attrName>
                                            </p:attrNameLst>
                                          </p:cBhvr>
                                          <p:tavLst>
                                            <p:tav tm="0">
                                              <p:val>
                                                <p:strVal val="0-#ppt_h/2"/>
                                              </p:val>
                                            </p:tav>
                                            <p:tav tm="100000">
                                              <p:val>
                                                <p:strVal val="#ppt_y"/>
                                              </p:val>
                                            </p:tav>
                                          </p:tavLst>
                                        </p:anim>
                                      </p:childTnLst>
                                    </p:cTn>
                                  </p:par>
                                  <p:par>
                                    <p:cTn id="15" presetID="2" presetClass="entr" presetSubtype="1" fill="hold" grpId="0" nodeType="withEffect" p14:presetBounceEnd="50000">
                                      <p:stCondLst>
                                        <p:cond delay="250"/>
                                      </p:stCondLst>
                                      <p:childTnLst>
                                        <p:set>
                                          <p:cBhvr>
                                            <p:cTn id="16" dur="1" fill="hold">
                                              <p:stCondLst>
                                                <p:cond delay="0"/>
                                              </p:stCondLst>
                                            </p:cTn>
                                            <p:tgtEl>
                                              <p:spTgt spid="42"/>
                                            </p:tgtEl>
                                            <p:attrNameLst>
                                              <p:attrName>style.visibility</p:attrName>
                                            </p:attrNameLst>
                                          </p:cBhvr>
                                          <p:to>
                                            <p:strVal val="visible"/>
                                          </p:to>
                                        </p:set>
                                        <p:anim calcmode="lin" valueType="num" p14:bounceEnd="50000">
                                          <p:cBhvr additive="base">
                                            <p:cTn id="17" dur="500" fill="hold"/>
                                            <p:tgtEl>
                                              <p:spTgt spid="42"/>
                                            </p:tgtEl>
                                            <p:attrNameLst>
                                              <p:attrName>ppt_x</p:attrName>
                                            </p:attrNameLst>
                                          </p:cBhvr>
                                          <p:tavLst>
                                            <p:tav tm="0">
                                              <p:val>
                                                <p:strVal val="#ppt_x"/>
                                              </p:val>
                                            </p:tav>
                                            <p:tav tm="100000">
                                              <p:val>
                                                <p:strVal val="#ppt_x"/>
                                              </p:val>
                                            </p:tav>
                                          </p:tavLst>
                                        </p:anim>
                                        <p:anim calcmode="lin" valueType="num" p14:bounceEnd="50000">
                                          <p:cBhvr additive="base">
                                            <p:cTn id="18" dur="500" fill="hold"/>
                                            <p:tgtEl>
                                              <p:spTgt spid="42"/>
                                            </p:tgtEl>
                                            <p:attrNameLst>
                                              <p:attrName>ppt_y</p:attrName>
                                            </p:attrNameLst>
                                          </p:cBhvr>
                                          <p:tavLst>
                                            <p:tav tm="0">
                                              <p:val>
                                                <p:strVal val="0-#ppt_h/2"/>
                                              </p:val>
                                            </p:tav>
                                            <p:tav tm="100000">
                                              <p:val>
                                                <p:strVal val="#ppt_y"/>
                                              </p:val>
                                            </p:tav>
                                          </p:tavLst>
                                        </p:anim>
                                      </p:childTnLst>
                                    </p:cTn>
                                  </p:par>
                                  <p:par>
                                    <p:cTn id="19" presetID="2" presetClass="entr" presetSubtype="1" fill="hold" grpId="0" nodeType="withEffect" p14:presetBounceEnd="50000">
                                      <p:stCondLst>
                                        <p:cond delay="500"/>
                                      </p:stCondLst>
                                      <p:childTnLst>
                                        <p:set>
                                          <p:cBhvr>
                                            <p:cTn id="20" dur="1" fill="hold">
                                              <p:stCondLst>
                                                <p:cond delay="0"/>
                                              </p:stCondLst>
                                            </p:cTn>
                                            <p:tgtEl>
                                              <p:spTgt spid="43"/>
                                            </p:tgtEl>
                                            <p:attrNameLst>
                                              <p:attrName>style.visibility</p:attrName>
                                            </p:attrNameLst>
                                          </p:cBhvr>
                                          <p:to>
                                            <p:strVal val="visible"/>
                                          </p:to>
                                        </p:set>
                                        <p:anim calcmode="lin" valueType="num" p14:bounceEnd="50000">
                                          <p:cBhvr additive="base">
                                            <p:cTn id="21" dur="500" fill="hold"/>
                                            <p:tgtEl>
                                              <p:spTgt spid="43"/>
                                            </p:tgtEl>
                                            <p:attrNameLst>
                                              <p:attrName>ppt_x</p:attrName>
                                            </p:attrNameLst>
                                          </p:cBhvr>
                                          <p:tavLst>
                                            <p:tav tm="0">
                                              <p:val>
                                                <p:strVal val="#ppt_x"/>
                                              </p:val>
                                            </p:tav>
                                            <p:tav tm="100000">
                                              <p:val>
                                                <p:strVal val="#ppt_x"/>
                                              </p:val>
                                            </p:tav>
                                          </p:tavLst>
                                        </p:anim>
                                        <p:anim calcmode="lin" valueType="num" p14:bounceEnd="50000">
                                          <p:cBhvr additive="base">
                                            <p:cTn id="22" dur="500" fill="hold"/>
                                            <p:tgtEl>
                                              <p:spTgt spid="43"/>
                                            </p:tgtEl>
                                            <p:attrNameLst>
                                              <p:attrName>ppt_y</p:attrName>
                                            </p:attrNameLst>
                                          </p:cBhvr>
                                          <p:tavLst>
                                            <p:tav tm="0">
                                              <p:val>
                                                <p:strVal val="0-#ppt_h/2"/>
                                              </p:val>
                                            </p:tav>
                                            <p:tav tm="100000">
                                              <p:val>
                                                <p:strVal val="#ppt_y"/>
                                              </p:val>
                                            </p:tav>
                                          </p:tavLst>
                                        </p:anim>
                                      </p:childTnLst>
                                    </p:cTn>
                                  </p:par>
                                  <p:par>
                                    <p:cTn id="23" presetID="2" presetClass="entr" presetSubtype="1" fill="hold" grpId="0" nodeType="withEffect" p14:presetBounceEnd="50000">
                                      <p:stCondLst>
                                        <p:cond delay="0"/>
                                      </p:stCondLst>
                                      <p:childTnLst>
                                        <p:set>
                                          <p:cBhvr>
                                            <p:cTn id="24" dur="1" fill="hold">
                                              <p:stCondLst>
                                                <p:cond delay="0"/>
                                              </p:stCondLst>
                                            </p:cTn>
                                            <p:tgtEl>
                                              <p:spTgt spid="44"/>
                                            </p:tgtEl>
                                            <p:attrNameLst>
                                              <p:attrName>style.visibility</p:attrName>
                                            </p:attrNameLst>
                                          </p:cBhvr>
                                          <p:to>
                                            <p:strVal val="visible"/>
                                          </p:to>
                                        </p:set>
                                        <p:anim calcmode="lin" valueType="num" p14:bounceEnd="50000">
                                          <p:cBhvr additive="base">
                                            <p:cTn id="25" dur="750" fill="hold"/>
                                            <p:tgtEl>
                                              <p:spTgt spid="44"/>
                                            </p:tgtEl>
                                            <p:attrNameLst>
                                              <p:attrName>ppt_x</p:attrName>
                                            </p:attrNameLst>
                                          </p:cBhvr>
                                          <p:tavLst>
                                            <p:tav tm="0">
                                              <p:val>
                                                <p:strVal val="#ppt_x"/>
                                              </p:val>
                                            </p:tav>
                                            <p:tav tm="100000">
                                              <p:val>
                                                <p:strVal val="#ppt_x"/>
                                              </p:val>
                                            </p:tav>
                                          </p:tavLst>
                                        </p:anim>
                                        <p:anim calcmode="lin" valueType="num" p14:bounceEnd="50000">
                                          <p:cBhvr additive="base">
                                            <p:cTn id="26" dur="750" fill="hold"/>
                                            <p:tgtEl>
                                              <p:spTgt spid="44"/>
                                            </p:tgtEl>
                                            <p:attrNameLst>
                                              <p:attrName>ppt_y</p:attrName>
                                            </p:attrNameLst>
                                          </p:cBhvr>
                                          <p:tavLst>
                                            <p:tav tm="0">
                                              <p:val>
                                                <p:strVal val="0-#ppt_h/2"/>
                                              </p:val>
                                            </p:tav>
                                            <p:tav tm="100000">
                                              <p:val>
                                                <p:strVal val="#ppt_y"/>
                                              </p:val>
                                            </p:tav>
                                          </p:tavLst>
                                        </p:anim>
                                      </p:childTnLst>
                                    </p:cTn>
                                  </p:par>
                                  <p:par>
                                    <p:cTn id="27" presetID="2" presetClass="entr" presetSubtype="1" fill="hold" grpId="0" nodeType="withEffect" p14:presetBounceEnd="50000">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14:bounceEnd="50000">
                                          <p:cBhvr additive="base">
                                            <p:cTn id="29" dur="500" fill="hold"/>
                                            <p:tgtEl>
                                              <p:spTgt spid="45"/>
                                            </p:tgtEl>
                                            <p:attrNameLst>
                                              <p:attrName>ppt_x</p:attrName>
                                            </p:attrNameLst>
                                          </p:cBhvr>
                                          <p:tavLst>
                                            <p:tav tm="0">
                                              <p:val>
                                                <p:strVal val="#ppt_x"/>
                                              </p:val>
                                            </p:tav>
                                            <p:tav tm="100000">
                                              <p:val>
                                                <p:strVal val="#ppt_x"/>
                                              </p:val>
                                            </p:tav>
                                          </p:tavLst>
                                        </p:anim>
                                        <p:anim calcmode="lin" valueType="num" p14:bounceEnd="50000">
                                          <p:cBhvr additive="base">
                                            <p:cTn id="30" dur="500" fill="hold"/>
                                            <p:tgtEl>
                                              <p:spTgt spid="45"/>
                                            </p:tgtEl>
                                            <p:attrNameLst>
                                              <p:attrName>ppt_y</p:attrName>
                                            </p:attrNameLst>
                                          </p:cBhvr>
                                          <p:tavLst>
                                            <p:tav tm="0">
                                              <p:val>
                                                <p:strVal val="0-#ppt_h/2"/>
                                              </p:val>
                                            </p:tav>
                                            <p:tav tm="100000">
                                              <p:val>
                                                <p:strVal val="#ppt_y"/>
                                              </p:val>
                                            </p:tav>
                                          </p:tavLst>
                                        </p:anim>
                                      </p:childTnLst>
                                    </p:cTn>
                                  </p:par>
                                  <p:par>
                                    <p:cTn id="31" presetID="2" presetClass="entr" presetSubtype="1" fill="hold" grpId="0" nodeType="withEffect" p14:presetBounceEnd="50000">
                                      <p:stCondLst>
                                        <p:cond delay="250"/>
                                      </p:stCondLst>
                                      <p:childTnLst>
                                        <p:set>
                                          <p:cBhvr>
                                            <p:cTn id="32" dur="1" fill="hold">
                                              <p:stCondLst>
                                                <p:cond delay="0"/>
                                              </p:stCondLst>
                                            </p:cTn>
                                            <p:tgtEl>
                                              <p:spTgt spid="46"/>
                                            </p:tgtEl>
                                            <p:attrNameLst>
                                              <p:attrName>style.visibility</p:attrName>
                                            </p:attrNameLst>
                                          </p:cBhvr>
                                          <p:to>
                                            <p:strVal val="visible"/>
                                          </p:to>
                                        </p:set>
                                        <p:anim calcmode="lin" valueType="num" p14:bounceEnd="50000">
                                          <p:cBhvr additive="base">
                                            <p:cTn id="33" dur="750" fill="hold"/>
                                            <p:tgtEl>
                                              <p:spTgt spid="46"/>
                                            </p:tgtEl>
                                            <p:attrNameLst>
                                              <p:attrName>ppt_x</p:attrName>
                                            </p:attrNameLst>
                                          </p:cBhvr>
                                          <p:tavLst>
                                            <p:tav tm="0">
                                              <p:val>
                                                <p:strVal val="#ppt_x"/>
                                              </p:val>
                                            </p:tav>
                                            <p:tav tm="100000">
                                              <p:val>
                                                <p:strVal val="#ppt_x"/>
                                              </p:val>
                                            </p:tav>
                                          </p:tavLst>
                                        </p:anim>
                                        <p:anim calcmode="lin" valueType="num" p14:bounceEnd="50000">
                                          <p:cBhvr additive="base">
                                            <p:cTn id="34" dur="750" fill="hold"/>
                                            <p:tgtEl>
                                              <p:spTgt spid="46"/>
                                            </p:tgtEl>
                                            <p:attrNameLst>
                                              <p:attrName>ppt_y</p:attrName>
                                            </p:attrNameLst>
                                          </p:cBhvr>
                                          <p:tavLst>
                                            <p:tav tm="0">
                                              <p:val>
                                                <p:strVal val="0-#ppt_h/2"/>
                                              </p:val>
                                            </p:tav>
                                            <p:tav tm="100000">
                                              <p:val>
                                                <p:strVal val="#ppt_y"/>
                                              </p:val>
                                            </p:tav>
                                          </p:tavLst>
                                        </p:anim>
                                      </p:childTnLst>
                                    </p:cTn>
                                  </p:par>
                                  <p:par>
                                    <p:cTn id="35" presetID="2" presetClass="entr" presetSubtype="1" fill="hold" grpId="0" nodeType="withEffect" p14:presetBounceEnd="50000">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14:bounceEnd="50000">
                                          <p:cBhvr additive="base">
                                            <p:cTn id="37" dur="500" fill="hold"/>
                                            <p:tgtEl>
                                              <p:spTgt spid="47"/>
                                            </p:tgtEl>
                                            <p:attrNameLst>
                                              <p:attrName>ppt_x</p:attrName>
                                            </p:attrNameLst>
                                          </p:cBhvr>
                                          <p:tavLst>
                                            <p:tav tm="0">
                                              <p:val>
                                                <p:strVal val="#ppt_x"/>
                                              </p:val>
                                            </p:tav>
                                            <p:tav tm="100000">
                                              <p:val>
                                                <p:strVal val="#ppt_x"/>
                                              </p:val>
                                            </p:tav>
                                          </p:tavLst>
                                        </p:anim>
                                        <p:anim calcmode="lin" valueType="num" p14:bounceEnd="50000">
                                          <p:cBhvr additive="base">
                                            <p:cTn id="38" dur="500" fill="hold"/>
                                            <p:tgtEl>
                                              <p:spTgt spid="47"/>
                                            </p:tgtEl>
                                            <p:attrNameLst>
                                              <p:attrName>ppt_y</p:attrName>
                                            </p:attrNameLst>
                                          </p:cBhvr>
                                          <p:tavLst>
                                            <p:tav tm="0">
                                              <p:val>
                                                <p:strVal val="0-#ppt_h/2"/>
                                              </p:val>
                                            </p:tav>
                                            <p:tav tm="100000">
                                              <p:val>
                                                <p:strVal val="#ppt_y"/>
                                              </p:val>
                                            </p:tav>
                                          </p:tavLst>
                                        </p:anim>
                                      </p:childTnLst>
                                    </p:cTn>
                                  </p:par>
                                  <p:par>
                                    <p:cTn id="39" presetID="2" presetClass="entr" presetSubtype="1" fill="hold" grpId="0" nodeType="withEffect" p14:presetBounceEnd="50000">
                                      <p:stCondLst>
                                        <p:cond delay="250"/>
                                      </p:stCondLst>
                                      <p:childTnLst>
                                        <p:set>
                                          <p:cBhvr>
                                            <p:cTn id="40" dur="1" fill="hold">
                                              <p:stCondLst>
                                                <p:cond delay="0"/>
                                              </p:stCondLst>
                                            </p:cTn>
                                            <p:tgtEl>
                                              <p:spTgt spid="48"/>
                                            </p:tgtEl>
                                            <p:attrNameLst>
                                              <p:attrName>style.visibility</p:attrName>
                                            </p:attrNameLst>
                                          </p:cBhvr>
                                          <p:to>
                                            <p:strVal val="visible"/>
                                          </p:to>
                                        </p:set>
                                        <p:anim calcmode="lin" valueType="num" p14:bounceEnd="50000">
                                          <p:cBhvr additive="base">
                                            <p:cTn id="41" dur="750" fill="hold"/>
                                            <p:tgtEl>
                                              <p:spTgt spid="48"/>
                                            </p:tgtEl>
                                            <p:attrNameLst>
                                              <p:attrName>ppt_x</p:attrName>
                                            </p:attrNameLst>
                                          </p:cBhvr>
                                          <p:tavLst>
                                            <p:tav tm="0">
                                              <p:val>
                                                <p:strVal val="#ppt_x"/>
                                              </p:val>
                                            </p:tav>
                                            <p:tav tm="100000">
                                              <p:val>
                                                <p:strVal val="#ppt_x"/>
                                              </p:val>
                                            </p:tav>
                                          </p:tavLst>
                                        </p:anim>
                                        <p:anim calcmode="lin" valueType="num" p14:bounceEnd="50000">
                                          <p:cBhvr additive="base">
                                            <p:cTn id="42" dur="750" fill="hold"/>
                                            <p:tgtEl>
                                              <p:spTgt spid="48"/>
                                            </p:tgtEl>
                                            <p:attrNameLst>
                                              <p:attrName>ppt_y</p:attrName>
                                            </p:attrNameLst>
                                          </p:cBhvr>
                                          <p:tavLst>
                                            <p:tav tm="0">
                                              <p:val>
                                                <p:strVal val="0-#ppt_h/2"/>
                                              </p:val>
                                            </p:tav>
                                            <p:tav tm="100000">
                                              <p:val>
                                                <p:strVal val="#ppt_y"/>
                                              </p:val>
                                            </p:tav>
                                          </p:tavLst>
                                        </p:anim>
                                      </p:childTnLst>
                                    </p:cTn>
                                  </p:par>
                                  <p:par>
                                    <p:cTn id="43" presetID="2" presetClass="entr" presetSubtype="1" fill="hold" grpId="0" nodeType="withEffect" p14:presetBounceEnd="50000">
                                      <p:stCondLst>
                                        <p:cond delay="250"/>
                                      </p:stCondLst>
                                      <p:childTnLst>
                                        <p:set>
                                          <p:cBhvr>
                                            <p:cTn id="44" dur="1" fill="hold">
                                              <p:stCondLst>
                                                <p:cond delay="0"/>
                                              </p:stCondLst>
                                            </p:cTn>
                                            <p:tgtEl>
                                              <p:spTgt spid="51"/>
                                            </p:tgtEl>
                                            <p:attrNameLst>
                                              <p:attrName>style.visibility</p:attrName>
                                            </p:attrNameLst>
                                          </p:cBhvr>
                                          <p:to>
                                            <p:strVal val="visible"/>
                                          </p:to>
                                        </p:set>
                                        <p:anim calcmode="lin" valueType="num" p14:bounceEnd="50000">
                                          <p:cBhvr additive="base">
                                            <p:cTn id="45" dur="500" fill="hold"/>
                                            <p:tgtEl>
                                              <p:spTgt spid="51"/>
                                            </p:tgtEl>
                                            <p:attrNameLst>
                                              <p:attrName>ppt_x</p:attrName>
                                            </p:attrNameLst>
                                          </p:cBhvr>
                                          <p:tavLst>
                                            <p:tav tm="0">
                                              <p:val>
                                                <p:strVal val="#ppt_x"/>
                                              </p:val>
                                            </p:tav>
                                            <p:tav tm="100000">
                                              <p:val>
                                                <p:strVal val="#ppt_x"/>
                                              </p:val>
                                            </p:tav>
                                          </p:tavLst>
                                        </p:anim>
                                        <p:anim calcmode="lin" valueType="num" p14:bounceEnd="50000">
                                          <p:cBhvr additive="base">
                                            <p:cTn id="46" dur="500" fill="hold"/>
                                            <p:tgtEl>
                                              <p:spTgt spid="51"/>
                                            </p:tgtEl>
                                            <p:attrNameLst>
                                              <p:attrName>ppt_y</p:attrName>
                                            </p:attrNameLst>
                                          </p:cBhvr>
                                          <p:tavLst>
                                            <p:tav tm="0">
                                              <p:val>
                                                <p:strVal val="0-#ppt_h/2"/>
                                              </p:val>
                                            </p:tav>
                                            <p:tav tm="100000">
                                              <p:val>
                                                <p:strVal val="#ppt_y"/>
                                              </p:val>
                                            </p:tav>
                                          </p:tavLst>
                                        </p:anim>
                                      </p:childTnLst>
                                    </p:cTn>
                                  </p:par>
                                </p:childTnLst>
                              </p:cTn>
                            </p:par>
                            <p:par>
                              <p:cTn id="47" fill="hold">
                                <p:stCondLst>
                                  <p:cond delay="2000"/>
                                </p:stCondLst>
                                <p:childTnLst>
                                  <p:par>
                                    <p:cTn id="48" presetID="2" presetClass="entr" presetSubtype="2" fill="hold" nodeType="afterEffect">
                                      <p:stCondLst>
                                        <p:cond delay="0"/>
                                      </p:stCondLst>
                                      <p:childTnLst>
                                        <p:set>
                                          <p:cBhvr>
                                            <p:cTn id="49" dur="1" fill="hold">
                                              <p:stCondLst>
                                                <p:cond delay="0"/>
                                              </p:stCondLst>
                                            </p:cTn>
                                            <p:tgtEl>
                                              <p:spTgt spid="52"/>
                                            </p:tgtEl>
                                            <p:attrNameLst>
                                              <p:attrName>style.visibility</p:attrName>
                                            </p:attrNameLst>
                                          </p:cBhvr>
                                          <p:to>
                                            <p:strVal val="visible"/>
                                          </p:to>
                                        </p:set>
                                        <p:anim calcmode="lin" valueType="num">
                                          <p:cBhvr additive="base">
                                            <p:cTn id="50" dur="500" fill="hold"/>
                                            <p:tgtEl>
                                              <p:spTgt spid="52"/>
                                            </p:tgtEl>
                                            <p:attrNameLst>
                                              <p:attrName>ppt_x</p:attrName>
                                            </p:attrNameLst>
                                          </p:cBhvr>
                                          <p:tavLst>
                                            <p:tav tm="0">
                                              <p:val>
                                                <p:strVal val="1+#ppt_w/2"/>
                                              </p:val>
                                            </p:tav>
                                            <p:tav tm="100000">
                                              <p:val>
                                                <p:strVal val="#ppt_x"/>
                                              </p:val>
                                            </p:tav>
                                          </p:tavLst>
                                        </p:anim>
                                        <p:anim calcmode="lin" valueType="num">
                                          <p:cBhvr additive="base">
                                            <p:cTn id="51" dur="500" fill="hold"/>
                                            <p:tgtEl>
                                              <p:spTgt spid="52"/>
                                            </p:tgtEl>
                                            <p:attrNameLst>
                                              <p:attrName>ppt_y</p:attrName>
                                            </p:attrNameLst>
                                          </p:cBhvr>
                                          <p:tavLst>
                                            <p:tav tm="0">
                                              <p:val>
                                                <p:strVal val="#ppt_y"/>
                                              </p:val>
                                            </p:tav>
                                            <p:tav tm="100000">
                                              <p:val>
                                                <p:strVal val="#ppt_y"/>
                                              </p:val>
                                            </p:tav>
                                          </p:tavLst>
                                        </p:anim>
                                      </p:childTnLst>
                                    </p:cTn>
                                  </p:par>
                                  <p:par>
                                    <p:cTn id="52" presetID="14" presetClass="entr" presetSubtype="10" fill="hold" nodeType="withEffect">
                                      <p:stCondLst>
                                        <p:cond delay="250"/>
                                      </p:stCondLst>
                                      <p:childTnLst>
                                        <p:set>
                                          <p:cBhvr>
                                            <p:cTn id="53" dur="1" fill="hold">
                                              <p:stCondLst>
                                                <p:cond delay="0"/>
                                              </p:stCondLst>
                                            </p:cTn>
                                            <p:tgtEl>
                                              <p:spTgt spid="2"/>
                                            </p:tgtEl>
                                            <p:attrNameLst>
                                              <p:attrName>style.visibility</p:attrName>
                                            </p:attrNameLst>
                                          </p:cBhvr>
                                          <p:to>
                                            <p:strVal val="visible"/>
                                          </p:to>
                                        </p:set>
                                        <p:animEffect transition="in" filter="randombar(horizontal)">
                                          <p:cBhvr>
                                            <p:cTn id="54" dur="500"/>
                                            <p:tgtEl>
                                              <p:spTgt spid="2"/>
                                            </p:tgtEl>
                                          </p:cBhvr>
                                        </p:animEffect>
                                      </p:childTnLst>
                                    </p:cTn>
                                  </p:par>
                                </p:childTnLst>
                              </p:cTn>
                            </p:par>
                            <p:par>
                              <p:cTn id="55" fill="hold">
                                <p:stCondLst>
                                  <p:cond delay="2750"/>
                                </p:stCondLst>
                                <p:childTnLst>
                                  <p:par>
                                    <p:cTn id="56" presetID="53" presetClass="entr" presetSubtype="16" fill="hold" grpId="0" nodeType="afterEffect">
                                      <p:stCondLst>
                                        <p:cond delay="0"/>
                                      </p:stCondLst>
                                      <p:childTnLst>
                                        <p:set>
                                          <p:cBhvr>
                                            <p:cTn id="57" dur="1" fill="hold">
                                              <p:stCondLst>
                                                <p:cond delay="0"/>
                                              </p:stCondLst>
                                            </p:cTn>
                                            <p:tgtEl>
                                              <p:spTgt spid="35"/>
                                            </p:tgtEl>
                                            <p:attrNameLst>
                                              <p:attrName>style.visibility</p:attrName>
                                            </p:attrNameLst>
                                          </p:cBhvr>
                                          <p:to>
                                            <p:strVal val="visible"/>
                                          </p:to>
                                        </p:set>
                                        <p:anim calcmode="lin" valueType="num">
                                          <p:cBhvr>
                                            <p:cTn id="58" dur="500" fill="hold"/>
                                            <p:tgtEl>
                                              <p:spTgt spid="35"/>
                                            </p:tgtEl>
                                            <p:attrNameLst>
                                              <p:attrName>ppt_w</p:attrName>
                                            </p:attrNameLst>
                                          </p:cBhvr>
                                          <p:tavLst>
                                            <p:tav tm="0">
                                              <p:val>
                                                <p:fltVal val="0"/>
                                              </p:val>
                                            </p:tav>
                                            <p:tav tm="100000">
                                              <p:val>
                                                <p:strVal val="#ppt_w"/>
                                              </p:val>
                                            </p:tav>
                                          </p:tavLst>
                                        </p:anim>
                                        <p:anim calcmode="lin" valueType="num">
                                          <p:cBhvr>
                                            <p:cTn id="59" dur="500" fill="hold"/>
                                            <p:tgtEl>
                                              <p:spTgt spid="35"/>
                                            </p:tgtEl>
                                            <p:attrNameLst>
                                              <p:attrName>ppt_h</p:attrName>
                                            </p:attrNameLst>
                                          </p:cBhvr>
                                          <p:tavLst>
                                            <p:tav tm="0">
                                              <p:val>
                                                <p:fltVal val="0"/>
                                              </p:val>
                                            </p:tav>
                                            <p:tav tm="100000">
                                              <p:val>
                                                <p:strVal val="#ppt_h"/>
                                              </p:val>
                                            </p:tav>
                                          </p:tavLst>
                                        </p:anim>
                                        <p:animEffect transition="in" filter="fade">
                                          <p:cBhvr>
                                            <p:cTn id="60" dur="500"/>
                                            <p:tgtEl>
                                              <p:spTgt spid="35"/>
                                            </p:tgtEl>
                                          </p:cBhvr>
                                        </p:animEffect>
                                      </p:childTnLst>
                                    </p:cTn>
                                  </p:par>
                                  <p:par>
                                    <p:cTn id="61" presetID="0" presetClass="path" presetSubtype="0" accel="50000" decel="50000" fill="hold" nodeType="withEffect">
                                      <p:stCondLst>
                                        <p:cond delay="500"/>
                                      </p:stCondLst>
                                      <p:childTnLst>
                                        <p:animMotion origin="layout" path="M -0.08125 -0.02654 C -0.07326 -0.02469 -0.06753 -0.01851 -0.05955 -0.01666 C -0.0526 -0.00987 -0.04583 -0.00802 -0.03784 -0.00648 C 0.02865 -0.00926 0.02986 0.00926 0.06875 -0.02253 C 0.07222 -0.03117 0.07344 -0.03889 0.07691 -0.05092 C 0.08264 -0.07006 0.08941 -0.09105 0.0974 -0.09722 C 0.11806 -0.14382 0.16615 -0.125 0.18108 -0.12592 C 0.18663 -0.13117 0.19358 -0.13333 0.19931 -0.13796 C 0.204 -0.14135 0.20729 -0.14598 0.21059 -0.14814 C 0.2165 -0.15586 0.22361 -0.16296 0.22917 -0.16635 C 0.23802 -0.18179 0.2474 -0.19413 0.25799 -0.20308 C 0.26129 -0.20586 0.26354 -0.21265 0.26719 -0.21728 C 0.27518 -0.22808 0.28438 -0.23518 0.29236 -0.2395 C 0.31059 -0.23827 0.329 -0.23518 0.34827 -0.23734 C 0.35643 -0.2466 0.36459 -0.25432 0.3724 -0.26759 C 0.37691 -0.27407 0.38056 -0.28055 0.38403 -0.28395 C 0.39202 -0.29938 0.38264 -0.28271 0.38959 -0.29197 C 0.39323 -0.29629 0.39653 -0.30339 0.39983 -0.30833 C 0.4033 -0.31327 0.40122 -0.3074 0.4033 -0.31234 C 0.4092 -0.32191 0.41615 -0.33086 0.4217 -0.33672 C 0.42761 -0.34876 0.43334 -0.36111 0.43889 -0.36913 C 0.44358 -0.38456 0.45139 -0.39259 0.45504 -0.41142 C 0.45608 -0.41574 0.45712 -0.41975 0.45712 -0.42376 C 0.45712 -0.42747 0.45834 -0.43086 0.45834 -0.43426 C 0.46077 -0.44228 0.46302 -0.44814 0.46424 -0.45648 C 0.46754 -0.47376 0.47118 -0.48395 0.47448 -0.49845 " pathEditMode="relative" rAng="0" ptsTypes="AAAAAAAAAAAAAAAAAAAAAAAAAA">
                                          <p:cBhvr>
                                            <p:cTn id="62" dur="6500" fill="hold"/>
                                            <p:tgtEl>
                                              <p:spTgt spid="52"/>
                                            </p:tgtEl>
                                            <p:attrNameLst>
                                              <p:attrName>ppt_x</p:attrName>
                                              <p:attrName>ppt_y</p:attrName>
                                            </p:attrNameLst>
                                          </p:cBhvr>
                                          <p:rCtr x="27778" y="-22469"/>
                                        </p:animMotion>
                                      </p:childTnLst>
                                    </p:cTn>
                                  </p:par>
                                  <p:par>
                                    <p:cTn id="63" presetID="8" presetClass="emph" presetSubtype="0" repeatCount="2000" fill="hold" grpId="1" nodeType="withEffect">
                                      <p:stCondLst>
                                        <p:cond delay="0"/>
                                      </p:stCondLst>
                                      <p:childTnLst>
                                        <p:animRot by="21600000">
                                          <p:cBhvr>
                                            <p:cTn id="64" dur="3500" fill="hold"/>
                                            <p:tgtEl>
                                              <p:spTgt spid="41"/>
                                            </p:tgtEl>
                                            <p:attrNameLst>
                                              <p:attrName>r</p:attrName>
                                            </p:attrNameLst>
                                          </p:cBhvr>
                                        </p:animRot>
                                      </p:childTnLst>
                                    </p:cTn>
                                  </p:par>
                                  <p:par>
                                    <p:cTn id="65" presetID="8" presetClass="emph" presetSubtype="0" repeatCount="2000" fill="hold" grpId="1" nodeType="withEffect">
                                      <p:stCondLst>
                                        <p:cond delay="0"/>
                                      </p:stCondLst>
                                      <p:childTnLst>
                                        <p:animRot by="-21600000">
                                          <p:cBhvr>
                                            <p:cTn id="66" dur="3500" fill="hold"/>
                                            <p:tgtEl>
                                              <p:spTgt spid="44"/>
                                            </p:tgtEl>
                                            <p:attrNameLst>
                                              <p:attrName>r</p:attrName>
                                            </p:attrNameLst>
                                          </p:cBhvr>
                                        </p:animRot>
                                      </p:childTnLst>
                                    </p:cTn>
                                  </p:par>
                                  <p:par>
                                    <p:cTn id="67" presetID="8" presetClass="emph" presetSubtype="0" repeatCount="2000" fill="hold" grpId="1" nodeType="withEffect">
                                      <p:stCondLst>
                                        <p:cond delay="0"/>
                                      </p:stCondLst>
                                      <p:childTnLst>
                                        <p:animRot by="21600000">
                                          <p:cBhvr>
                                            <p:cTn id="68" dur="3500" fill="hold"/>
                                            <p:tgtEl>
                                              <p:spTgt spid="45"/>
                                            </p:tgtEl>
                                            <p:attrNameLst>
                                              <p:attrName>r</p:attrName>
                                            </p:attrNameLst>
                                          </p:cBhvr>
                                        </p:animRot>
                                      </p:childTnLst>
                                    </p:cTn>
                                  </p:par>
                                  <p:par>
                                    <p:cTn id="69" presetID="8" presetClass="emph" presetSubtype="0" repeatCount="2000" fill="hold" grpId="1" nodeType="withEffect">
                                      <p:stCondLst>
                                        <p:cond delay="0"/>
                                      </p:stCondLst>
                                      <p:childTnLst>
                                        <p:animRot by="-21600000">
                                          <p:cBhvr>
                                            <p:cTn id="70" dur="3500" fill="hold"/>
                                            <p:tgtEl>
                                              <p:spTgt spid="47"/>
                                            </p:tgtEl>
                                            <p:attrNameLst>
                                              <p:attrName>r</p:attrName>
                                            </p:attrNameLst>
                                          </p:cBhvr>
                                        </p:animRot>
                                      </p:childTnLst>
                                    </p:cTn>
                                  </p:par>
                                  <p:par>
                                    <p:cTn id="71" presetID="8" presetClass="emph" presetSubtype="0" repeatCount="2000" fill="hold" grpId="1" nodeType="withEffect">
                                      <p:stCondLst>
                                        <p:cond delay="0"/>
                                      </p:stCondLst>
                                      <p:childTnLst>
                                        <p:animRot by="21600000">
                                          <p:cBhvr>
                                            <p:cTn id="72" dur="3500" fill="hold"/>
                                            <p:tgtEl>
                                              <p:spTgt spid="43"/>
                                            </p:tgtEl>
                                            <p:attrNameLst>
                                              <p:attrName>r</p:attrName>
                                            </p:attrNameLst>
                                          </p:cBhvr>
                                        </p:animRot>
                                      </p:childTnLst>
                                    </p:cTn>
                                  </p:par>
                                  <p:par>
                                    <p:cTn id="73" presetID="6" presetClass="emph" presetSubtype="0" repeatCount="2000" autoRev="1" fill="hold" grpId="1" nodeType="withEffect">
                                      <p:stCondLst>
                                        <p:cond delay="0"/>
                                      </p:stCondLst>
                                      <p:childTnLst>
                                        <p:animScale>
                                          <p:cBhvr>
                                            <p:cTn id="74" dur="2000" fill="hold"/>
                                            <p:tgtEl>
                                              <p:spTgt spid="51"/>
                                            </p:tgtEl>
                                          </p:cBhvr>
                                          <p:by x="150000" y="150000"/>
                                        </p:animScale>
                                      </p:childTnLst>
                                    </p:cTn>
                                  </p:par>
                                  <p:par>
                                    <p:cTn id="75" presetID="6" presetClass="emph" presetSubtype="0" repeatCount="2000" autoRev="1" fill="hold" grpId="1" nodeType="withEffect">
                                      <p:stCondLst>
                                        <p:cond delay="0"/>
                                      </p:stCondLst>
                                      <p:childTnLst>
                                        <p:animScale>
                                          <p:cBhvr>
                                            <p:cTn id="76" dur="2000" fill="hold"/>
                                            <p:tgtEl>
                                              <p:spTgt spid="4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41" grpId="0" animBg="1"/>
          <p:bldP spid="41" grpId="1" animBg="1"/>
          <p:bldP spid="42" grpId="0" animBg="1"/>
          <p:bldP spid="42" grpId="1" animBg="1"/>
          <p:bldP spid="43" grpId="0" animBg="1"/>
          <p:bldP spid="43" grpId="1" animBg="1"/>
          <p:bldP spid="44" grpId="0" animBg="1"/>
          <p:bldP spid="44" grpId="1" animBg="1"/>
          <p:bldP spid="45" grpId="0" animBg="1"/>
          <p:bldP spid="45" grpId="1" animBg="1"/>
          <p:bldP spid="46" grpId="0" animBg="1"/>
          <p:bldP spid="47" grpId="0" animBg="1"/>
          <p:bldP spid="47" grpId="1" animBg="1"/>
          <p:bldP spid="48" grpId="0" animBg="1"/>
          <p:bldP spid="51" grpId="0" animBg="1"/>
          <p:bldP spid="51" grpId="1"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1" fill="hold" grpId="0" nodeType="afterEffect">
                                      <p:stCondLst>
                                        <p:cond delay="0"/>
                                      </p:stCondLst>
                                      <p:childTnLst>
                                        <p:set>
                                          <p:cBhvr>
                                            <p:cTn id="12" dur="1" fill="hold">
                                              <p:stCondLst>
                                                <p:cond delay="0"/>
                                              </p:stCondLst>
                                            </p:cTn>
                                            <p:tgtEl>
                                              <p:spTgt spid="41"/>
                                            </p:tgtEl>
                                            <p:attrNameLst>
                                              <p:attrName>style.visibility</p:attrName>
                                            </p:attrNameLst>
                                          </p:cBhvr>
                                          <p:to>
                                            <p:strVal val="visible"/>
                                          </p:to>
                                        </p:set>
                                        <p:anim calcmode="lin" valueType="num">
                                          <p:cBhvr additive="base">
                                            <p:cTn id="13" dur="500" fill="hold"/>
                                            <p:tgtEl>
                                              <p:spTgt spid="41"/>
                                            </p:tgtEl>
                                            <p:attrNameLst>
                                              <p:attrName>ppt_x</p:attrName>
                                            </p:attrNameLst>
                                          </p:cBhvr>
                                          <p:tavLst>
                                            <p:tav tm="0">
                                              <p:val>
                                                <p:strVal val="#ppt_x"/>
                                              </p:val>
                                            </p:tav>
                                            <p:tav tm="100000">
                                              <p:val>
                                                <p:strVal val="#ppt_x"/>
                                              </p:val>
                                            </p:tav>
                                          </p:tavLst>
                                        </p:anim>
                                        <p:anim calcmode="lin" valueType="num">
                                          <p:cBhvr additive="base">
                                            <p:cTn id="14" dur="500" fill="hold"/>
                                            <p:tgtEl>
                                              <p:spTgt spid="41"/>
                                            </p:tgtEl>
                                            <p:attrNameLst>
                                              <p:attrName>ppt_y</p:attrName>
                                            </p:attrNameLst>
                                          </p:cBhvr>
                                          <p:tavLst>
                                            <p:tav tm="0">
                                              <p:val>
                                                <p:strVal val="0-#ppt_h/2"/>
                                              </p:val>
                                            </p:tav>
                                            <p:tav tm="100000">
                                              <p:val>
                                                <p:strVal val="#ppt_y"/>
                                              </p:val>
                                            </p:tav>
                                          </p:tavLst>
                                        </p:anim>
                                      </p:childTnLst>
                                    </p:cTn>
                                  </p:par>
                                  <p:par>
                                    <p:cTn id="15" presetID="2" presetClass="entr" presetSubtype="1" fill="hold" grpId="0" nodeType="withEffect">
                                      <p:stCondLst>
                                        <p:cond delay="250"/>
                                      </p:stCondLst>
                                      <p:childTnLst>
                                        <p:set>
                                          <p:cBhvr>
                                            <p:cTn id="16" dur="1" fill="hold">
                                              <p:stCondLst>
                                                <p:cond delay="0"/>
                                              </p:stCondLst>
                                            </p:cTn>
                                            <p:tgtEl>
                                              <p:spTgt spid="42"/>
                                            </p:tgtEl>
                                            <p:attrNameLst>
                                              <p:attrName>style.visibility</p:attrName>
                                            </p:attrNameLst>
                                          </p:cBhvr>
                                          <p:to>
                                            <p:strVal val="visible"/>
                                          </p:to>
                                        </p:set>
                                        <p:anim calcmode="lin" valueType="num">
                                          <p:cBhvr additive="base">
                                            <p:cTn id="17" dur="500" fill="hold"/>
                                            <p:tgtEl>
                                              <p:spTgt spid="42"/>
                                            </p:tgtEl>
                                            <p:attrNameLst>
                                              <p:attrName>ppt_x</p:attrName>
                                            </p:attrNameLst>
                                          </p:cBhvr>
                                          <p:tavLst>
                                            <p:tav tm="0">
                                              <p:val>
                                                <p:strVal val="#ppt_x"/>
                                              </p:val>
                                            </p:tav>
                                            <p:tav tm="100000">
                                              <p:val>
                                                <p:strVal val="#ppt_x"/>
                                              </p:val>
                                            </p:tav>
                                          </p:tavLst>
                                        </p:anim>
                                        <p:anim calcmode="lin" valueType="num">
                                          <p:cBhvr additive="base">
                                            <p:cTn id="18" dur="500" fill="hold"/>
                                            <p:tgtEl>
                                              <p:spTgt spid="42"/>
                                            </p:tgtEl>
                                            <p:attrNameLst>
                                              <p:attrName>ppt_y</p:attrName>
                                            </p:attrNameLst>
                                          </p:cBhvr>
                                          <p:tavLst>
                                            <p:tav tm="0">
                                              <p:val>
                                                <p:strVal val="0-#ppt_h/2"/>
                                              </p:val>
                                            </p:tav>
                                            <p:tav tm="100000">
                                              <p:val>
                                                <p:strVal val="#ppt_y"/>
                                              </p:val>
                                            </p:tav>
                                          </p:tavLst>
                                        </p:anim>
                                      </p:childTnLst>
                                    </p:cTn>
                                  </p:par>
                                  <p:par>
                                    <p:cTn id="19" presetID="2" presetClass="entr" presetSubtype="1" fill="hold" grpId="0" nodeType="withEffect">
                                      <p:stCondLst>
                                        <p:cond delay="500"/>
                                      </p:stCondLst>
                                      <p:childTnLst>
                                        <p:set>
                                          <p:cBhvr>
                                            <p:cTn id="20" dur="1" fill="hold">
                                              <p:stCondLst>
                                                <p:cond delay="0"/>
                                              </p:stCondLst>
                                            </p:cTn>
                                            <p:tgtEl>
                                              <p:spTgt spid="43"/>
                                            </p:tgtEl>
                                            <p:attrNameLst>
                                              <p:attrName>style.visibility</p:attrName>
                                            </p:attrNameLst>
                                          </p:cBhvr>
                                          <p:to>
                                            <p:strVal val="visible"/>
                                          </p:to>
                                        </p:set>
                                        <p:anim calcmode="lin" valueType="num">
                                          <p:cBhvr additive="base">
                                            <p:cTn id="21" dur="500" fill="hold"/>
                                            <p:tgtEl>
                                              <p:spTgt spid="43"/>
                                            </p:tgtEl>
                                            <p:attrNameLst>
                                              <p:attrName>ppt_x</p:attrName>
                                            </p:attrNameLst>
                                          </p:cBhvr>
                                          <p:tavLst>
                                            <p:tav tm="0">
                                              <p:val>
                                                <p:strVal val="#ppt_x"/>
                                              </p:val>
                                            </p:tav>
                                            <p:tav tm="100000">
                                              <p:val>
                                                <p:strVal val="#ppt_x"/>
                                              </p:val>
                                            </p:tav>
                                          </p:tavLst>
                                        </p:anim>
                                        <p:anim calcmode="lin" valueType="num">
                                          <p:cBhvr additive="base">
                                            <p:cTn id="22" dur="500" fill="hold"/>
                                            <p:tgtEl>
                                              <p:spTgt spid="43"/>
                                            </p:tgtEl>
                                            <p:attrNameLst>
                                              <p:attrName>ppt_y</p:attrName>
                                            </p:attrNameLst>
                                          </p:cBhvr>
                                          <p:tavLst>
                                            <p:tav tm="0">
                                              <p:val>
                                                <p:strVal val="0-#ppt_h/2"/>
                                              </p:val>
                                            </p:tav>
                                            <p:tav tm="100000">
                                              <p:val>
                                                <p:strVal val="#ppt_y"/>
                                              </p:val>
                                            </p:tav>
                                          </p:tavLst>
                                        </p:anim>
                                      </p:childTnLst>
                                    </p:cTn>
                                  </p:par>
                                  <p:par>
                                    <p:cTn id="23" presetID="2" presetClass="entr" presetSubtype="1" fill="hold" grpId="0" nodeType="withEffect">
                                      <p:stCondLst>
                                        <p:cond delay="0"/>
                                      </p:stCondLst>
                                      <p:childTnLst>
                                        <p:set>
                                          <p:cBhvr>
                                            <p:cTn id="24" dur="1" fill="hold">
                                              <p:stCondLst>
                                                <p:cond delay="0"/>
                                              </p:stCondLst>
                                            </p:cTn>
                                            <p:tgtEl>
                                              <p:spTgt spid="44"/>
                                            </p:tgtEl>
                                            <p:attrNameLst>
                                              <p:attrName>style.visibility</p:attrName>
                                            </p:attrNameLst>
                                          </p:cBhvr>
                                          <p:to>
                                            <p:strVal val="visible"/>
                                          </p:to>
                                        </p:set>
                                        <p:anim calcmode="lin" valueType="num">
                                          <p:cBhvr additive="base">
                                            <p:cTn id="25" dur="750" fill="hold"/>
                                            <p:tgtEl>
                                              <p:spTgt spid="44"/>
                                            </p:tgtEl>
                                            <p:attrNameLst>
                                              <p:attrName>ppt_x</p:attrName>
                                            </p:attrNameLst>
                                          </p:cBhvr>
                                          <p:tavLst>
                                            <p:tav tm="0">
                                              <p:val>
                                                <p:strVal val="#ppt_x"/>
                                              </p:val>
                                            </p:tav>
                                            <p:tav tm="100000">
                                              <p:val>
                                                <p:strVal val="#ppt_x"/>
                                              </p:val>
                                            </p:tav>
                                          </p:tavLst>
                                        </p:anim>
                                        <p:anim calcmode="lin" valueType="num">
                                          <p:cBhvr additive="base">
                                            <p:cTn id="26" dur="750" fill="hold"/>
                                            <p:tgtEl>
                                              <p:spTgt spid="44"/>
                                            </p:tgtEl>
                                            <p:attrNameLst>
                                              <p:attrName>ppt_y</p:attrName>
                                            </p:attrNameLst>
                                          </p:cBhvr>
                                          <p:tavLst>
                                            <p:tav tm="0">
                                              <p:val>
                                                <p:strVal val="0-#ppt_h/2"/>
                                              </p:val>
                                            </p:tav>
                                            <p:tav tm="100000">
                                              <p:val>
                                                <p:strVal val="#ppt_y"/>
                                              </p:val>
                                            </p:tav>
                                          </p:tavLst>
                                        </p:anim>
                                      </p:childTnLst>
                                    </p:cTn>
                                  </p:par>
                                  <p:par>
                                    <p:cTn id="27" presetID="2" presetClass="entr" presetSubtype="1"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500" fill="hold"/>
                                            <p:tgtEl>
                                              <p:spTgt spid="45"/>
                                            </p:tgtEl>
                                            <p:attrNameLst>
                                              <p:attrName>ppt_x</p:attrName>
                                            </p:attrNameLst>
                                          </p:cBhvr>
                                          <p:tavLst>
                                            <p:tav tm="0">
                                              <p:val>
                                                <p:strVal val="#ppt_x"/>
                                              </p:val>
                                            </p:tav>
                                            <p:tav tm="100000">
                                              <p:val>
                                                <p:strVal val="#ppt_x"/>
                                              </p:val>
                                            </p:tav>
                                          </p:tavLst>
                                        </p:anim>
                                        <p:anim calcmode="lin" valueType="num">
                                          <p:cBhvr additive="base">
                                            <p:cTn id="30" dur="500" fill="hold"/>
                                            <p:tgtEl>
                                              <p:spTgt spid="45"/>
                                            </p:tgtEl>
                                            <p:attrNameLst>
                                              <p:attrName>ppt_y</p:attrName>
                                            </p:attrNameLst>
                                          </p:cBhvr>
                                          <p:tavLst>
                                            <p:tav tm="0">
                                              <p:val>
                                                <p:strVal val="0-#ppt_h/2"/>
                                              </p:val>
                                            </p:tav>
                                            <p:tav tm="100000">
                                              <p:val>
                                                <p:strVal val="#ppt_y"/>
                                              </p:val>
                                            </p:tav>
                                          </p:tavLst>
                                        </p:anim>
                                      </p:childTnLst>
                                    </p:cTn>
                                  </p:par>
                                  <p:par>
                                    <p:cTn id="31" presetID="2" presetClass="entr" presetSubtype="1" fill="hold" grpId="0" nodeType="withEffect">
                                      <p:stCondLst>
                                        <p:cond delay="250"/>
                                      </p:stCondLst>
                                      <p:childTnLst>
                                        <p:set>
                                          <p:cBhvr>
                                            <p:cTn id="32" dur="1" fill="hold">
                                              <p:stCondLst>
                                                <p:cond delay="0"/>
                                              </p:stCondLst>
                                            </p:cTn>
                                            <p:tgtEl>
                                              <p:spTgt spid="46"/>
                                            </p:tgtEl>
                                            <p:attrNameLst>
                                              <p:attrName>style.visibility</p:attrName>
                                            </p:attrNameLst>
                                          </p:cBhvr>
                                          <p:to>
                                            <p:strVal val="visible"/>
                                          </p:to>
                                        </p:set>
                                        <p:anim calcmode="lin" valueType="num">
                                          <p:cBhvr additive="base">
                                            <p:cTn id="33" dur="750" fill="hold"/>
                                            <p:tgtEl>
                                              <p:spTgt spid="46"/>
                                            </p:tgtEl>
                                            <p:attrNameLst>
                                              <p:attrName>ppt_x</p:attrName>
                                            </p:attrNameLst>
                                          </p:cBhvr>
                                          <p:tavLst>
                                            <p:tav tm="0">
                                              <p:val>
                                                <p:strVal val="#ppt_x"/>
                                              </p:val>
                                            </p:tav>
                                            <p:tav tm="100000">
                                              <p:val>
                                                <p:strVal val="#ppt_x"/>
                                              </p:val>
                                            </p:tav>
                                          </p:tavLst>
                                        </p:anim>
                                        <p:anim calcmode="lin" valueType="num">
                                          <p:cBhvr additive="base">
                                            <p:cTn id="34" dur="750" fill="hold"/>
                                            <p:tgtEl>
                                              <p:spTgt spid="46"/>
                                            </p:tgtEl>
                                            <p:attrNameLst>
                                              <p:attrName>ppt_y</p:attrName>
                                            </p:attrNameLst>
                                          </p:cBhvr>
                                          <p:tavLst>
                                            <p:tav tm="0">
                                              <p:val>
                                                <p:strVal val="0-#ppt_h/2"/>
                                              </p:val>
                                            </p:tav>
                                            <p:tav tm="100000">
                                              <p:val>
                                                <p:strVal val="#ppt_y"/>
                                              </p:val>
                                            </p:tav>
                                          </p:tavLst>
                                        </p:anim>
                                      </p:childTnLst>
                                    </p:cTn>
                                  </p:par>
                                  <p:par>
                                    <p:cTn id="35" presetID="2" presetClass="entr" presetSubtype="1" fill="hold" grpId="0" nodeType="with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additive="base">
                                            <p:cTn id="37" dur="500" fill="hold"/>
                                            <p:tgtEl>
                                              <p:spTgt spid="47"/>
                                            </p:tgtEl>
                                            <p:attrNameLst>
                                              <p:attrName>ppt_x</p:attrName>
                                            </p:attrNameLst>
                                          </p:cBhvr>
                                          <p:tavLst>
                                            <p:tav tm="0">
                                              <p:val>
                                                <p:strVal val="#ppt_x"/>
                                              </p:val>
                                            </p:tav>
                                            <p:tav tm="100000">
                                              <p:val>
                                                <p:strVal val="#ppt_x"/>
                                              </p:val>
                                            </p:tav>
                                          </p:tavLst>
                                        </p:anim>
                                        <p:anim calcmode="lin" valueType="num">
                                          <p:cBhvr additive="base">
                                            <p:cTn id="38" dur="500" fill="hold"/>
                                            <p:tgtEl>
                                              <p:spTgt spid="47"/>
                                            </p:tgtEl>
                                            <p:attrNameLst>
                                              <p:attrName>ppt_y</p:attrName>
                                            </p:attrNameLst>
                                          </p:cBhvr>
                                          <p:tavLst>
                                            <p:tav tm="0">
                                              <p:val>
                                                <p:strVal val="0-#ppt_h/2"/>
                                              </p:val>
                                            </p:tav>
                                            <p:tav tm="100000">
                                              <p:val>
                                                <p:strVal val="#ppt_y"/>
                                              </p:val>
                                            </p:tav>
                                          </p:tavLst>
                                        </p:anim>
                                      </p:childTnLst>
                                    </p:cTn>
                                  </p:par>
                                  <p:par>
                                    <p:cTn id="39" presetID="2" presetClass="entr" presetSubtype="1" fill="hold" grpId="0" nodeType="withEffect">
                                      <p:stCondLst>
                                        <p:cond delay="25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750" fill="hold"/>
                                            <p:tgtEl>
                                              <p:spTgt spid="48"/>
                                            </p:tgtEl>
                                            <p:attrNameLst>
                                              <p:attrName>ppt_x</p:attrName>
                                            </p:attrNameLst>
                                          </p:cBhvr>
                                          <p:tavLst>
                                            <p:tav tm="0">
                                              <p:val>
                                                <p:strVal val="#ppt_x"/>
                                              </p:val>
                                            </p:tav>
                                            <p:tav tm="100000">
                                              <p:val>
                                                <p:strVal val="#ppt_x"/>
                                              </p:val>
                                            </p:tav>
                                          </p:tavLst>
                                        </p:anim>
                                        <p:anim calcmode="lin" valueType="num">
                                          <p:cBhvr additive="base">
                                            <p:cTn id="42" dur="750" fill="hold"/>
                                            <p:tgtEl>
                                              <p:spTgt spid="48"/>
                                            </p:tgtEl>
                                            <p:attrNameLst>
                                              <p:attrName>ppt_y</p:attrName>
                                            </p:attrNameLst>
                                          </p:cBhvr>
                                          <p:tavLst>
                                            <p:tav tm="0">
                                              <p:val>
                                                <p:strVal val="0-#ppt_h/2"/>
                                              </p:val>
                                            </p:tav>
                                            <p:tav tm="100000">
                                              <p:val>
                                                <p:strVal val="#ppt_y"/>
                                              </p:val>
                                            </p:tav>
                                          </p:tavLst>
                                        </p:anim>
                                      </p:childTnLst>
                                    </p:cTn>
                                  </p:par>
                                  <p:par>
                                    <p:cTn id="43" presetID="2" presetClass="entr" presetSubtype="1" fill="hold" grpId="0" nodeType="withEffect">
                                      <p:stCondLst>
                                        <p:cond delay="250"/>
                                      </p:stCondLst>
                                      <p:childTnLst>
                                        <p:set>
                                          <p:cBhvr>
                                            <p:cTn id="44" dur="1" fill="hold">
                                              <p:stCondLst>
                                                <p:cond delay="0"/>
                                              </p:stCondLst>
                                            </p:cTn>
                                            <p:tgtEl>
                                              <p:spTgt spid="51"/>
                                            </p:tgtEl>
                                            <p:attrNameLst>
                                              <p:attrName>style.visibility</p:attrName>
                                            </p:attrNameLst>
                                          </p:cBhvr>
                                          <p:to>
                                            <p:strVal val="visible"/>
                                          </p:to>
                                        </p:set>
                                        <p:anim calcmode="lin" valueType="num">
                                          <p:cBhvr additive="base">
                                            <p:cTn id="45" dur="500" fill="hold"/>
                                            <p:tgtEl>
                                              <p:spTgt spid="51"/>
                                            </p:tgtEl>
                                            <p:attrNameLst>
                                              <p:attrName>ppt_x</p:attrName>
                                            </p:attrNameLst>
                                          </p:cBhvr>
                                          <p:tavLst>
                                            <p:tav tm="0">
                                              <p:val>
                                                <p:strVal val="#ppt_x"/>
                                              </p:val>
                                            </p:tav>
                                            <p:tav tm="100000">
                                              <p:val>
                                                <p:strVal val="#ppt_x"/>
                                              </p:val>
                                            </p:tav>
                                          </p:tavLst>
                                        </p:anim>
                                        <p:anim calcmode="lin" valueType="num">
                                          <p:cBhvr additive="base">
                                            <p:cTn id="46" dur="500" fill="hold"/>
                                            <p:tgtEl>
                                              <p:spTgt spid="51"/>
                                            </p:tgtEl>
                                            <p:attrNameLst>
                                              <p:attrName>ppt_y</p:attrName>
                                            </p:attrNameLst>
                                          </p:cBhvr>
                                          <p:tavLst>
                                            <p:tav tm="0">
                                              <p:val>
                                                <p:strVal val="0-#ppt_h/2"/>
                                              </p:val>
                                            </p:tav>
                                            <p:tav tm="100000">
                                              <p:val>
                                                <p:strVal val="#ppt_y"/>
                                              </p:val>
                                            </p:tav>
                                          </p:tavLst>
                                        </p:anim>
                                      </p:childTnLst>
                                    </p:cTn>
                                  </p:par>
                                </p:childTnLst>
                              </p:cTn>
                            </p:par>
                            <p:par>
                              <p:cTn id="47" fill="hold">
                                <p:stCondLst>
                                  <p:cond delay="2000"/>
                                </p:stCondLst>
                                <p:childTnLst>
                                  <p:par>
                                    <p:cTn id="48" presetID="2" presetClass="entr" presetSubtype="2" fill="hold" nodeType="afterEffect">
                                      <p:stCondLst>
                                        <p:cond delay="0"/>
                                      </p:stCondLst>
                                      <p:childTnLst>
                                        <p:set>
                                          <p:cBhvr>
                                            <p:cTn id="49" dur="1" fill="hold">
                                              <p:stCondLst>
                                                <p:cond delay="0"/>
                                              </p:stCondLst>
                                            </p:cTn>
                                            <p:tgtEl>
                                              <p:spTgt spid="52"/>
                                            </p:tgtEl>
                                            <p:attrNameLst>
                                              <p:attrName>style.visibility</p:attrName>
                                            </p:attrNameLst>
                                          </p:cBhvr>
                                          <p:to>
                                            <p:strVal val="visible"/>
                                          </p:to>
                                        </p:set>
                                        <p:anim calcmode="lin" valueType="num">
                                          <p:cBhvr additive="base">
                                            <p:cTn id="50" dur="500" fill="hold"/>
                                            <p:tgtEl>
                                              <p:spTgt spid="52"/>
                                            </p:tgtEl>
                                            <p:attrNameLst>
                                              <p:attrName>ppt_x</p:attrName>
                                            </p:attrNameLst>
                                          </p:cBhvr>
                                          <p:tavLst>
                                            <p:tav tm="0">
                                              <p:val>
                                                <p:strVal val="1+#ppt_w/2"/>
                                              </p:val>
                                            </p:tav>
                                            <p:tav tm="100000">
                                              <p:val>
                                                <p:strVal val="#ppt_x"/>
                                              </p:val>
                                            </p:tav>
                                          </p:tavLst>
                                        </p:anim>
                                        <p:anim calcmode="lin" valueType="num">
                                          <p:cBhvr additive="base">
                                            <p:cTn id="51" dur="500" fill="hold"/>
                                            <p:tgtEl>
                                              <p:spTgt spid="52"/>
                                            </p:tgtEl>
                                            <p:attrNameLst>
                                              <p:attrName>ppt_y</p:attrName>
                                            </p:attrNameLst>
                                          </p:cBhvr>
                                          <p:tavLst>
                                            <p:tav tm="0">
                                              <p:val>
                                                <p:strVal val="#ppt_y"/>
                                              </p:val>
                                            </p:tav>
                                            <p:tav tm="100000">
                                              <p:val>
                                                <p:strVal val="#ppt_y"/>
                                              </p:val>
                                            </p:tav>
                                          </p:tavLst>
                                        </p:anim>
                                      </p:childTnLst>
                                    </p:cTn>
                                  </p:par>
                                  <p:par>
                                    <p:cTn id="52" presetID="14" presetClass="entr" presetSubtype="10" fill="hold" nodeType="withEffect">
                                      <p:stCondLst>
                                        <p:cond delay="250"/>
                                      </p:stCondLst>
                                      <p:childTnLst>
                                        <p:set>
                                          <p:cBhvr>
                                            <p:cTn id="53" dur="1" fill="hold">
                                              <p:stCondLst>
                                                <p:cond delay="0"/>
                                              </p:stCondLst>
                                            </p:cTn>
                                            <p:tgtEl>
                                              <p:spTgt spid="2"/>
                                            </p:tgtEl>
                                            <p:attrNameLst>
                                              <p:attrName>style.visibility</p:attrName>
                                            </p:attrNameLst>
                                          </p:cBhvr>
                                          <p:to>
                                            <p:strVal val="visible"/>
                                          </p:to>
                                        </p:set>
                                        <p:animEffect transition="in" filter="randombar(horizontal)">
                                          <p:cBhvr>
                                            <p:cTn id="54" dur="500"/>
                                            <p:tgtEl>
                                              <p:spTgt spid="2"/>
                                            </p:tgtEl>
                                          </p:cBhvr>
                                        </p:animEffect>
                                      </p:childTnLst>
                                    </p:cTn>
                                  </p:par>
                                </p:childTnLst>
                              </p:cTn>
                            </p:par>
                            <p:par>
                              <p:cTn id="55" fill="hold">
                                <p:stCondLst>
                                  <p:cond delay="2750"/>
                                </p:stCondLst>
                                <p:childTnLst>
                                  <p:par>
                                    <p:cTn id="56" presetID="53" presetClass="entr" presetSubtype="16" fill="hold" grpId="0" nodeType="afterEffect">
                                      <p:stCondLst>
                                        <p:cond delay="0"/>
                                      </p:stCondLst>
                                      <p:childTnLst>
                                        <p:set>
                                          <p:cBhvr>
                                            <p:cTn id="57" dur="1" fill="hold">
                                              <p:stCondLst>
                                                <p:cond delay="0"/>
                                              </p:stCondLst>
                                            </p:cTn>
                                            <p:tgtEl>
                                              <p:spTgt spid="35"/>
                                            </p:tgtEl>
                                            <p:attrNameLst>
                                              <p:attrName>style.visibility</p:attrName>
                                            </p:attrNameLst>
                                          </p:cBhvr>
                                          <p:to>
                                            <p:strVal val="visible"/>
                                          </p:to>
                                        </p:set>
                                        <p:anim calcmode="lin" valueType="num">
                                          <p:cBhvr>
                                            <p:cTn id="58" dur="500" fill="hold"/>
                                            <p:tgtEl>
                                              <p:spTgt spid="35"/>
                                            </p:tgtEl>
                                            <p:attrNameLst>
                                              <p:attrName>ppt_w</p:attrName>
                                            </p:attrNameLst>
                                          </p:cBhvr>
                                          <p:tavLst>
                                            <p:tav tm="0">
                                              <p:val>
                                                <p:fltVal val="0"/>
                                              </p:val>
                                            </p:tav>
                                            <p:tav tm="100000">
                                              <p:val>
                                                <p:strVal val="#ppt_w"/>
                                              </p:val>
                                            </p:tav>
                                          </p:tavLst>
                                        </p:anim>
                                        <p:anim calcmode="lin" valueType="num">
                                          <p:cBhvr>
                                            <p:cTn id="59" dur="500" fill="hold"/>
                                            <p:tgtEl>
                                              <p:spTgt spid="35"/>
                                            </p:tgtEl>
                                            <p:attrNameLst>
                                              <p:attrName>ppt_h</p:attrName>
                                            </p:attrNameLst>
                                          </p:cBhvr>
                                          <p:tavLst>
                                            <p:tav tm="0">
                                              <p:val>
                                                <p:fltVal val="0"/>
                                              </p:val>
                                            </p:tav>
                                            <p:tav tm="100000">
                                              <p:val>
                                                <p:strVal val="#ppt_h"/>
                                              </p:val>
                                            </p:tav>
                                          </p:tavLst>
                                        </p:anim>
                                        <p:animEffect transition="in" filter="fade">
                                          <p:cBhvr>
                                            <p:cTn id="60" dur="500"/>
                                            <p:tgtEl>
                                              <p:spTgt spid="35"/>
                                            </p:tgtEl>
                                          </p:cBhvr>
                                        </p:animEffect>
                                      </p:childTnLst>
                                    </p:cTn>
                                  </p:par>
                                  <p:par>
                                    <p:cTn id="61" presetID="0" presetClass="path" presetSubtype="0" accel="50000" decel="50000" fill="hold" nodeType="withEffect">
                                      <p:stCondLst>
                                        <p:cond delay="500"/>
                                      </p:stCondLst>
                                      <p:childTnLst>
                                        <p:animMotion origin="layout" path="M -0.08125 -0.02654 C -0.07326 -0.02469 -0.06753 -0.01851 -0.05955 -0.01666 C -0.0526 -0.00987 -0.04583 -0.00802 -0.03784 -0.00648 C 0.02865 -0.00926 0.02986 0.00926 0.06875 -0.02253 C 0.07222 -0.03117 0.07344 -0.03889 0.07691 -0.05092 C 0.08264 -0.07006 0.08941 -0.09105 0.0974 -0.09722 C 0.11806 -0.14382 0.16615 -0.125 0.18108 -0.12592 C 0.18663 -0.13117 0.19358 -0.13333 0.19931 -0.13796 C 0.204 -0.14135 0.20729 -0.14598 0.21059 -0.14814 C 0.2165 -0.15586 0.22361 -0.16296 0.22917 -0.16635 C 0.23802 -0.18179 0.2474 -0.19413 0.25799 -0.20308 C 0.26129 -0.20586 0.26354 -0.21265 0.26719 -0.21728 C 0.27518 -0.22808 0.28438 -0.23518 0.29236 -0.2395 C 0.31059 -0.23827 0.329 -0.23518 0.34827 -0.23734 C 0.35643 -0.2466 0.36459 -0.25432 0.3724 -0.26759 C 0.37691 -0.27407 0.38056 -0.28055 0.38403 -0.28395 C 0.39202 -0.29938 0.38264 -0.28271 0.38959 -0.29197 C 0.39323 -0.29629 0.39653 -0.30339 0.39983 -0.30833 C 0.4033 -0.31327 0.40122 -0.3074 0.4033 -0.31234 C 0.4092 -0.32191 0.41615 -0.33086 0.4217 -0.33672 C 0.42761 -0.34876 0.43334 -0.36111 0.43889 -0.36913 C 0.44358 -0.38456 0.45139 -0.39259 0.45504 -0.41142 C 0.45608 -0.41574 0.45712 -0.41975 0.45712 -0.42376 C 0.45712 -0.42747 0.45834 -0.43086 0.45834 -0.43426 C 0.46077 -0.44228 0.46302 -0.44814 0.46424 -0.45648 C 0.46754 -0.47376 0.47118 -0.48395 0.47448 -0.49845 " pathEditMode="relative" rAng="0" ptsTypes="AAAAAAAAAAAAAAAAAAAAAAAAAA">
                                          <p:cBhvr>
                                            <p:cTn id="62" dur="6500" fill="hold"/>
                                            <p:tgtEl>
                                              <p:spTgt spid="52"/>
                                            </p:tgtEl>
                                            <p:attrNameLst>
                                              <p:attrName>ppt_x</p:attrName>
                                              <p:attrName>ppt_y</p:attrName>
                                            </p:attrNameLst>
                                          </p:cBhvr>
                                          <p:rCtr x="27778" y="-22469"/>
                                        </p:animMotion>
                                      </p:childTnLst>
                                    </p:cTn>
                                  </p:par>
                                  <p:par>
                                    <p:cTn id="63" presetID="8" presetClass="emph" presetSubtype="0" repeatCount="2000" fill="hold" grpId="1" nodeType="withEffect">
                                      <p:stCondLst>
                                        <p:cond delay="0"/>
                                      </p:stCondLst>
                                      <p:childTnLst>
                                        <p:animRot by="21600000">
                                          <p:cBhvr>
                                            <p:cTn id="64" dur="3500" fill="hold"/>
                                            <p:tgtEl>
                                              <p:spTgt spid="41"/>
                                            </p:tgtEl>
                                            <p:attrNameLst>
                                              <p:attrName>r</p:attrName>
                                            </p:attrNameLst>
                                          </p:cBhvr>
                                        </p:animRot>
                                      </p:childTnLst>
                                    </p:cTn>
                                  </p:par>
                                  <p:par>
                                    <p:cTn id="65" presetID="8" presetClass="emph" presetSubtype="0" repeatCount="2000" fill="hold" grpId="1" nodeType="withEffect">
                                      <p:stCondLst>
                                        <p:cond delay="0"/>
                                      </p:stCondLst>
                                      <p:childTnLst>
                                        <p:animRot by="-21600000">
                                          <p:cBhvr>
                                            <p:cTn id="66" dur="3500" fill="hold"/>
                                            <p:tgtEl>
                                              <p:spTgt spid="44"/>
                                            </p:tgtEl>
                                            <p:attrNameLst>
                                              <p:attrName>r</p:attrName>
                                            </p:attrNameLst>
                                          </p:cBhvr>
                                        </p:animRot>
                                      </p:childTnLst>
                                    </p:cTn>
                                  </p:par>
                                  <p:par>
                                    <p:cTn id="67" presetID="8" presetClass="emph" presetSubtype="0" repeatCount="2000" fill="hold" grpId="1" nodeType="withEffect">
                                      <p:stCondLst>
                                        <p:cond delay="0"/>
                                      </p:stCondLst>
                                      <p:childTnLst>
                                        <p:animRot by="21600000">
                                          <p:cBhvr>
                                            <p:cTn id="68" dur="3500" fill="hold"/>
                                            <p:tgtEl>
                                              <p:spTgt spid="45"/>
                                            </p:tgtEl>
                                            <p:attrNameLst>
                                              <p:attrName>r</p:attrName>
                                            </p:attrNameLst>
                                          </p:cBhvr>
                                        </p:animRot>
                                      </p:childTnLst>
                                    </p:cTn>
                                  </p:par>
                                  <p:par>
                                    <p:cTn id="69" presetID="8" presetClass="emph" presetSubtype="0" repeatCount="2000" fill="hold" grpId="1" nodeType="withEffect">
                                      <p:stCondLst>
                                        <p:cond delay="0"/>
                                      </p:stCondLst>
                                      <p:childTnLst>
                                        <p:animRot by="-21600000">
                                          <p:cBhvr>
                                            <p:cTn id="70" dur="3500" fill="hold"/>
                                            <p:tgtEl>
                                              <p:spTgt spid="47"/>
                                            </p:tgtEl>
                                            <p:attrNameLst>
                                              <p:attrName>r</p:attrName>
                                            </p:attrNameLst>
                                          </p:cBhvr>
                                        </p:animRot>
                                      </p:childTnLst>
                                    </p:cTn>
                                  </p:par>
                                  <p:par>
                                    <p:cTn id="71" presetID="8" presetClass="emph" presetSubtype="0" repeatCount="2000" fill="hold" grpId="1" nodeType="withEffect">
                                      <p:stCondLst>
                                        <p:cond delay="0"/>
                                      </p:stCondLst>
                                      <p:childTnLst>
                                        <p:animRot by="21600000">
                                          <p:cBhvr>
                                            <p:cTn id="72" dur="3500" fill="hold"/>
                                            <p:tgtEl>
                                              <p:spTgt spid="43"/>
                                            </p:tgtEl>
                                            <p:attrNameLst>
                                              <p:attrName>r</p:attrName>
                                            </p:attrNameLst>
                                          </p:cBhvr>
                                        </p:animRot>
                                      </p:childTnLst>
                                    </p:cTn>
                                  </p:par>
                                  <p:par>
                                    <p:cTn id="73" presetID="6" presetClass="emph" presetSubtype="0" repeatCount="2000" autoRev="1" fill="hold" grpId="1" nodeType="withEffect">
                                      <p:stCondLst>
                                        <p:cond delay="0"/>
                                      </p:stCondLst>
                                      <p:childTnLst>
                                        <p:animScale>
                                          <p:cBhvr>
                                            <p:cTn id="74" dur="2000" fill="hold"/>
                                            <p:tgtEl>
                                              <p:spTgt spid="51"/>
                                            </p:tgtEl>
                                          </p:cBhvr>
                                          <p:by x="150000" y="150000"/>
                                        </p:animScale>
                                      </p:childTnLst>
                                    </p:cTn>
                                  </p:par>
                                  <p:par>
                                    <p:cTn id="75" presetID="6" presetClass="emph" presetSubtype="0" repeatCount="2000" autoRev="1" fill="hold" grpId="1" nodeType="withEffect">
                                      <p:stCondLst>
                                        <p:cond delay="0"/>
                                      </p:stCondLst>
                                      <p:childTnLst>
                                        <p:animScale>
                                          <p:cBhvr>
                                            <p:cTn id="76" dur="2000" fill="hold"/>
                                            <p:tgtEl>
                                              <p:spTgt spid="4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41" grpId="0" animBg="1"/>
          <p:bldP spid="41" grpId="1" animBg="1"/>
          <p:bldP spid="42" grpId="0" animBg="1"/>
          <p:bldP spid="42" grpId="1" animBg="1"/>
          <p:bldP spid="43" grpId="0" animBg="1"/>
          <p:bldP spid="43" grpId="1" animBg="1"/>
          <p:bldP spid="44" grpId="0" animBg="1"/>
          <p:bldP spid="44" grpId="1" animBg="1"/>
          <p:bldP spid="45" grpId="0" animBg="1"/>
          <p:bldP spid="45" grpId="1" animBg="1"/>
          <p:bldP spid="46" grpId="0" animBg="1"/>
          <p:bldP spid="47" grpId="0" animBg="1"/>
          <p:bldP spid="47" grpId="1" animBg="1"/>
          <p:bldP spid="48" grpId="0" animBg="1"/>
          <p:bldP spid="51" grpId="0" animBg="1"/>
          <p:bldP spid="51" grpId="1" animBg="1"/>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p:cNvPicPr>
            <a:picLocks noChangeAspect="1" noChangeArrowheads="1"/>
          </p:cNvPicPr>
          <p:nvPr/>
        </p:nvPicPr>
        <p:blipFill>
          <a:blip r:embed="rId2">
            <a:extLst>
              <a:ext uri="{BEBA8EAE-BF5A-486C-A8C5-ECC9F3942E4B}">
                <a14:imgProps xmlns:a14="http://schemas.microsoft.com/office/drawing/2010/main">
                  <a14:imgLayer>
                    <a14:imgEffect>
                      <a14:artisticPastelsSmooth/>
                    </a14:imgEffect>
                  </a14:imgLayer>
                </a14:imgProps>
              </a:ext>
              <a:ext uri="{28A0092B-C50C-407E-A947-70E740481C1C}">
                <a14:useLocalDpi xmlns:a14="http://schemas.microsoft.com/office/drawing/2010/main" val="0"/>
              </a:ext>
            </a:extLst>
          </a:blip>
          <a:stretch>
            <a:fillRect/>
          </a:stretch>
        </p:blipFill>
        <p:spPr bwMode="auto">
          <a:xfrm>
            <a:off x="21704" y="0"/>
            <a:ext cx="9144000" cy="5143500"/>
          </a:xfrm>
          <a:prstGeom prst="rect">
            <a:avLst/>
          </a:prstGeom>
          <a:noFill/>
        </p:spPr>
      </p:pic>
      <p:pic>
        <p:nvPicPr>
          <p:cNvPr id="8" name="Picture 2" descr="C:\Users\Administrator\Desktop\4499633_211107066366_2副本.png"/>
          <p:cNvPicPr>
            <a:picLocks noChangeAspect="1" noChangeArrowheads="1"/>
          </p:cNvPicPr>
          <p:nvPr/>
        </p:nvPicPr>
        <p:blipFill>
          <a:blip r:embed="rId3">
            <a:extLst>
              <a:ext uri="{BEBA8EAE-BF5A-486C-A8C5-ECC9F3942E4B}">
                <a14:imgProps xmlns:a14="http://schemas.microsoft.com/office/drawing/2010/main">
                  <a14:imgLayer>
                    <a14:imgEffect>
                      <a14:saturation sat="660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5869160" y="2588508"/>
            <a:ext cx="3053718" cy="306235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Để bé yêu ngủ ngon, Mẹ phải làm sa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44" y="1779662"/>
            <a:ext cx="3960440" cy="3533415"/>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ular Callout 9"/>
          <p:cNvSpPr/>
          <p:nvPr/>
        </p:nvSpPr>
        <p:spPr>
          <a:xfrm>
            <a:off x="107504" y="212677"/>
            <a:ext cx="8568952" cy="2215057"/>
          </a:xfrm>
          <a:prstGeom prst="wedgeRectCallout">
            <a:avLst/>
          </a:prstGeom>
          <a:solidFill>
            <a:schemeClr val="bg1"/>
          </a:solidFill>
          <a:ln w="60325" cmpd="thinThick">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cs typeface="Times New Roman" panose="02020603050405020304" pitchFamily="18" charset="0"/>
            </a:endParaRPr>
          </a:p>
        </p:txBody>
      </p:sp>
      <p:sp>
        <p:nvSpPr>
          <p:cNvPr id="11" name="文本框 3">
            <a:extLst>
              <a:ext uri="{FF2B5EF4-FFF2-40B4-BE49-F238E27FC236}">
                <a16:creationId xmlns:a16="http://schemas.microsoft.com/office/drawing/2014/main" id="{F7B4A7E6-FB99-4683-BF3A-AC07EE33ABC4}"/>
              </a:ext>
            </a:extLst>
          </p:cNvPr>
          <p:cNvSpPr txBox="1"/>
          <p:nvPr/>
        </p:nvSpPr>
        <p:spPr>
          <a:xfrm>
            <a:off x="215516" y="212677"/>
            <a:ext cx="8352928" cy="2062103"/>
          </a:xfrm>
          <a:prstGeom prst="rect">
            <a:avLst/>
          </a:prstGeom>
          <a:noFill/>
        </p:spPr>
        <p:txBody>
          <a:bodyPr wrap="square" rtlCol="0">
            <a:spAutoFit/>
            <a:scene3d>
              <a:camera prst="orthographicFront"/>
              <a:lightRig rig="threePt" dir="t"/>
            </a:scene3d>
            <a:sp3d contourW="12700"/>
          </a:bodyPr>
          <a:lstStyle/>
          <a:p>
            <a:pPr algn="just"/>
            <a:r>
              <a:rPr lang="en-US" altLang="zh-CN" sz="3200" b="1" u="sng" dirty="0" err="1">
                <a:ln w="41275">
                  <a:noFill/>
                </a:ln>
                <a:solidFill>
                  <a:schemeClr val="accent2">
                    <a:lumMod val="50000"/>
                  </a:schemeClr>
                </a:solidFill>
                <a:latin typeface="UTM Azuki" panose="02040603050506020204" pitchFamily="18" charset="0"/>
                <a:ea typeface="华康海报体W12" panose="040B0C09000000000000" pitchFamily="81" charset="-122"/>
                <a:cs typeface="Times New Roman" panose="02020603050405020304" pitchFamily="18" charset="0"/>
              </a:rPr>
              <a:t>Đề</a:t>
            </a:r>
            <a:r>
              <a:rPr lang="en-US" altLang="zh-CN" sz="3200" b="1" u="sng" dirty="0">
                <a:ln w="41275">
                  <a:noFill/>
                </a:ln>
                <a:solidFill>
                  <a:schemeClr val="accent2">
                    <a:lumMod val="50000"/>
                  </a:schemeClr>
                </a:solidFill>
                <a:latin typeface="UTM Azuki" panose="02040603050506020204" pitchFamily="18" charset="0"/>
                <a:ea typeface="华康海报体W12" panose="040B0C09000000000000" pitchFamily="81" charset="-122"/>
                <a:cs typeface="Times New Roman" panose="02020603050405020304" pitchFamily="18" charset="0"/>
              </a:rPr>
              <a:t> </a:t>
            </a:r>
            <a:r>
              <a:rPr lang="en-US" altLang="zh-CN" sz="3200" b="1" u="sng" dirty="0" err="1">
                <a:ln w="41275">
                  <a:noFill/>
                </a:ln>
                <a:solidFill>
                  <a:schemeClr val="accent2">
                    <a:lumMod val="50000"/>
                  </a:schemeClr>
                </a:solidFill>
                <a:latin typeface="UTM Azuki" panose="02040603050506020204" pitchFamily="18" charset="0"/>
                <a:ea typeface="华康海报体W12" panose="040B0C09000000000000" pitchFamily="81" charset="-122"/>
                <a:cs typeface="Times New Roman" panose="02020603050405020304" pitchFamily="18" charset="0"/>
              </a:rPr>
              <a:t>bài</a:t>
            </a:r>
            <a:r>
              <a:rPr lang="en-US" altLang="zh-CN" sz="3200" b="1" u="sng" dirty="0">
                <a:ln w="41275">
                  <a:noFill/>
                </a:ln>
                <a:solidFill>
                  <a:schemeClr val="accent2">
                    <a:lumMod val="50000"/>
                  </a:schemeClr>
                </a:solidFill>
                <a:latin typeface="UTM Azuki" panose="02040603050506020204" pitchFamily="18" charset="0"/>
                <a:ea typeface="华康海报体W12" panose="040B0C09000000000000" pitchFamily="81" charset="-122"/>
                <a:cs typeface="Times New Roman" panose="02020603050405020304" pitchFamily="18" charset="0"/>
              </a:rPr>
              <a:t>:  </a:t>
            </a:r>
            <a:r>
              <a:rPr lang="vi-VN" sz="3200" b="1" dirty="0">
                <a:solidFill>
                  <a:schemeClr val="accent2">
                    <a:lumMod val="50000"/>
                  </a:schemeClr>
                </a:solidFill>
                <a:latin typeface="Times New Roman" panose="02020603050405020304" pitchFamily="18" charset="0"/>
                <a:cs typeface="Times New Roman" panose="02020603050405020304" pitchFamily="18" charset="0"/>
              </a:rPr>
              <a:t>Trong giấc mơ, em được bà tiên cho ba điều ước và em đã thực hiện cả ba điều ước đó. Hãy kể lại câu chuyện ấy theo trình tự thời gian.</a:t>
            </a:r>
            <a:endParaRPr lang="zh-CN" altLang="en-US" sz="3200" b="1" dirty="0">
              <a:ln w="41275">
                <a:noFill/>
              </a:ln>
              <a:solidFill>
                <a:schemeClr val="accent2">
                  <a:lumMod val="50000"/>
                </a:schemeClr>
              </a:solidFill>
              <a:latin typeface="UTM Edwardian" panose="02040603050506020204" pitchFamily="18" charset="0"/>
              <a:ea typeface="华康海报体W12" panose="040B0C09000000000000" pitchFamily="81" charset="-122"/>
              <a:cs typeface="Times New Roman" panose="02020603050405020304" pitchFamily="18" charset="0"/>
            </a:endParaRPr>
          </a:p>
        </p:txBody>
      </p:sp>
    </p:spTree>
    <p:extLst>
      <p:ext uri="{BB962C8B-B14F-4D97-AF65-F5344CB8AC3E}">
        <p14:creationId xmlns:p14="http://schemas.microsoft.com/office/powerpoint/2010/main" val="565704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Effect transition="in" filter="fade">
                                      <p:cBhvr>
                                        <p:cTn id="9" dur="10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1"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1000"/>
                            </p:stCondLst>
                            <p:childTnLst>
                              <p:par>
                                <p:cTn id="23" presetID="6" presetClass="entr" presetSubtype="16" fill="hold" nodeType="afterEffect">
                                  <p:stCondLst>
                                    <p:cond delay="0"/>
                                  </p:stCondLst>
                                  <p:childTnLst>
                                    <p:set>
                                      <p:cBhvr>
                                        <p:cTn id="24" dur="1" fill="hold">
                                          <p:stCondLst>
                                            <p:cond delay="0"/>
                                          </p:stCondLst>
                                        </p:cTn>
                                        <p:tgtEl>
                                          <p:spTgt spid="1026"/>
                                        </p:tgtEl>
                                        <p:attrNameLst>
                                          <p:attrName>style.visibility</p:attrName>
                                        </p:attrNameLst>
                                      </p:cBhvr>
                                      <p:to>
                                        <p:strVal val="visible"/>
                                      </p:to>
                                    </p:set>
                                    <p:animEffect transition="in" filter="circle(in)">
                                      <p:cBhvr>
                                        <p:cTn id="25"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6"/>
          <p:cNvSpPr>
            <a:spLocks noChangeArrowheads="1"/>
          </p:cNvSpPr>
          <p:nvPr/>
        </p:nvSpPr>
        <p:spPr bwMode="auto">
          <a:xfrm>
            <a:off x="3687763" y="924979"/>
            <a:ext cx="2262187" cy="1506538"/>
          </a:xfrm>
          <a:custGeom>
            <a:avLst/>
            <a:gdLst>
              <a:gd name="T0" fmla="*/ 274 w 543"/>
              <a:gd name="T1" fmla="*/ 0 h 362"/>
              <a:gd name="T2" fmla="*/ 0 w 543"/>
              <a:gd name="T3" fmla="*/ 189 h 362"/>
              <a:gd name="T4" fmla="*/ 38 w 543"/>
              <a:gd name="T5" fmla="*/ 287 h 362"/>
              <a:gd name="T6" fmla="*/ 154 w 543"/>
              <a:gd name="T7" fmla="*/ 269 h 362"/>
              <a:gd name="T8" fmla="*/ 389 w 543"/>
              <a:gd name="T9" fmla="*/ 362 h 362"/>
              <a:gd name="T10" fmla="*/ 434 w 543"/>
              <a:gd name="T11" fmla="*/ 343 h 362"/>
              <a:gd name="T12" fmla="*/ 425 w 543"/>
              <a:gd name="T13" fmla="*/ 299 h 362"/>
              <a:gd name="T14" fmla="*/ 543 w 543"/>
              <a:gd name="T15" fmla="*/ 158 h 362"/>
              <a:gd name="T16" fmla="*/ 274 w 543"/>
              <a:gd name="T17" fmla="*/ 0 h 36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43"/>
              <a:gd name="T28" fmla="*/ 0 h 362"/>
              <a:gd name="T29" fmla="*/ 543 w 543"/>
              <a:gd name="T30" fmla="*/ 362 h 36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43" h="362">
                <a:moveTo>
                  <a:pt x="274" y="0"/>
                </a:moveTo>
                <a:cubicBezTo>
                  <a:pt x="122" y="0"/>
                  <a:pt x="0" y="85"/>
                  <a:pt x="0" y="189"/>
                </a:cubicBezTo>
                <a:cubicBezTo>
                  <a:pt x="0" y="225"/>
                  <a:pt x="14" y="258"/>
                  <a:pt x="38" y="287"/>
                </a:cubicBezTo>
                <a:cubicBezTo>
                  <a:pt x="73" y="275"/>
                  <a:pt x="112" y="269"/>
                  <a:pt x="154" y="269"/>
                </a:cubicBezTo>
                <a:cubicBezTo>
                  <a:pt x="254" y="269"/>
                  <a:pt x="341" y="306"/>
                  <a:pt x="389" y="362"/>
                </a:cubicBezTo>
                <a:cubicBezTo>
                  <a:pt x="405" y="356"/>
                  <a:pt x="420" y="350"/>
                  <a:pt x="434" y="343"/>
                </a:cubicBezTo>
                <a:cubicBezTo>
                  <a:pt x="428" y="329"/>
                  <a:pt x="425" y="314"/>
                  <a:pt x="425" y="299"/>
                </a:cubicBezTo>
                <a:cubicBezTo>
                  <a:pt x="425" y="238"/>
                  <a:pt x="473" y="185"/>
                  <a:pt x="543" y="158"/>
                </a:cubicBezTo>
                <a:cubicBezTo>
                  <a:pt x="522" y="68"/>
                  <a:pt x="409" y="0"/>
                  <a:pt x="274" y="0"/>
                </a:cubicBezTo>
              </a:path>
            </a:pathLst>
          </a:custGeom>
          <a:solidFill>
            <a:schemeClr val="accent1"/>
          </a:solidFill>
          <a:ln>
            <a:noFill/>
          </a:ln>
        </p:spPr>
        <p:txBody>
          <a:bodyPr/>
          <a:lstStyle>
            <a:defPPr>
              <a:defRPr lang="zh-CN"/>
            </a:defPPr>
            <a:lvl1pPr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zh-CN" sz="1600" dirty="0">
              <a:solidFill>
                <a:srgbClr val="000000"/>
              </a:solidFill>
              <a:sym typeface="宋体" pitchFamily="2" charset="-122"/>
            </a:endParaRPr>
          </a:p>
        </p:txBody>
      </p:sp>
      <p:sp>
        <p:nvSpPr>
          <p:cNvPr id="4" name="Freeform 7"/>
          <p:cNvSpPr>
            <a:spLocks noChangeArrowheads="1"/>
          </p:cNvSpPr>
          <p:nvPr/>
        </p:nvSpPr>
        <p:spPr bwMode="auto">
          <a:xfrm>
            <a:off x="4318000" y="2672817"/>
            <a:ext cx="2806700" cy="1595437"/>
          </a:xfrm>
          <a:custGeom>
            <a:avLst/>
            <a:gdLst>
              <a:gd name="T0" fmla="*/ 352 w 674"/>
              <a:gd name="T1" fmla="*/ 0 h 383"/>
              <a:gd name="T2" fmla="*/ 276 w 674"/>
              <a:gd name="T3" fmla="*/ 16 h 383"/>
              <a:gd name="T4" fmla="*/ 278 w 674"/>
              <a:gd name="T5" fmla="*/ 40 h 383"/>
              <a:gd name="T6" fmla="*/ 120 w 674"/>
              <a:gd name="T7" fmla="*/ 213 h 383"/>
              <a:gd name="T8" fmla="*/ 160 w 674"/>
              <a:gd name="T9" fmla="*/ 293 h 383"/>
              <a:gd name="T10" fmla="*/ 27 w 674"/>
              <a:gd name="T11" fmla="*/ 334 h 383"/>
              <a:gd name="T12" fmla="*/ 0 w 674"/>
              <a:gd name="T13" fmla="*/ 333 h 383"/>
              <a:gd name="T14" fmla="*/ 121 w 674"/>
              <a:gd name="T15" fmla="*/ 359 h 383"/>
              <a:gd name="T16" fmla="*/ 224 w 674"/>
              <a:gd name="T17" fmla="*/ 342 h 383"/>
              <a:gd name="T18" fmla="*/ 396 w 674"/>
              <a:gd name="T19" fmla="*/ 383 h 383"/>
              <a:gd name="T20" fmla="*/ 674 w 674"/>
              <a:gd name="T21" fmla="*/ 190 h 383"/>
              <a:gd name="T22" fmla="*/ 562 w 674"/>
              <a:gd name="T23" fmla="*/ 35 h 383"/>
              <a:gd name="T24" fmla="*/ 517 w 674"/>
              <a:gd name="T25" fmla="*/ 40 h 383"/>
              <a:gd name="T26" fmla="*/ 413 w 674"/>
              <a:gd name="T27" fmla="*/ 69 h 383"/>
              <a:gd name="T28" fmla="*/ 370 w 674"/>
              <a:gd name="T29" fmla="*/ 66 h 383"/>
              <a:gd name="T30" fmla="*/ 449 w 674"/>
              <a:gd name="T31" fmla="*/ 35 h 383"/>
              <a:gd name="T32" fmla="*/ 352 w 674"/>
              <a:gd name="T33" fmla="*/ 0 h 3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74"/>
              <a:gd name="T52" fmla="*/ 0 h 383"/>
              <a:gd name="T53" fmla="*/ 674 w 674"/>
              <a:gd name="T54" fmla="*/ 383 h 38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74" h="383">
                <a:moveTo>
                  <a:pt x="352" y="0"/>
                </a:moveTo>
                <a:cubicBezTo>
                  <a:pt x="325" y="3"/>
                  <a:pt x="299" y="8"/>
                  <a:pt x="276" y="16"/>
                </a:cubicBezTo>
                <a:cubicBezTo>
                  <a:pt x="277" y="24"/>
                  <a:pt x="278" y="32"/>
                  <a:pt x="278" y="40"/>
                </a:cubicBezTo>
                <a:cubicBezTo>
                  <a:pt x="278" y="117"/>
                  <a:pt x="213" y="183"/>
                  <a:pt x="120" y="213"/>
                </a:cubicBezTo>
                <a:cubicBezTo>
                  <a:pt x="125" y="242"/>
                  <a:pt x="139" y="269"/>
                  <a:pt x="160" y="293"/>
                </a:cubicBezTo>
                <a:cubicBezTo>
                  <a:pt x="131" y="313"/>
                  <a:pt x="85" y="334"/>
                  <a:pt x="27" y="334"/>
                </a:cubicBezTo>
                <a:cubicBezTo>
                  <a:pt x="18" y="334"/>
                  <a:pt x="10" y="334"/>
                  <a:pt x="0" y="333"/>
                </a:cubicBezTo>
                <a:cubicBezTo>
                  <a:pt x="0" y="333"/>
                  <a:pt x="48" y="359"/>
                  <a:pt x="121" y="359"/>
                </a:cubicBezTo>
                <a:cubicBezTo>
                  <a:pt x="151" y="359"/>
                  <a:pt x="186" y="354"/>
                  <a:pt x="224" y="342"/>
                </a:cubicBezTo>
                <a:cubicBezTo>
                  <a:pt x="271" y="367"/>
                  <a:pt x="331" y="383"/>
                  <a:pt x="396" y="383"/>
                </a:cubicBezTo>
                <a:cubicBezTo>
                  <a:pt x="549" y="383"/>
                  <a:pt x="674" y="297"/>
                  <a:pt x="674" y="190"/>
                </a:cubicBezTo>
                <a:cubicBezTo>
                  <a:pt x="674" y="127"/>
                  <a:pt x="630" y="71"/>
                  <a:pt x="562" y="35"/>
                </a:cubicBezTo>
                <a:cubicBezTo>
                  <a:pt x="547" y="38"/>
                  <a:pt x="533" y="40"/>
                  <a:pt x="517" y="40"/>
                </a:cubicBezTo>
                <a:cubicBezTo>
                  <a:pt x="494" y="64"/>
                  <a:pt x="447" y="69"/>
                  <a:pt x="413" y="69"/>
                </a:cubicBezTo>
                <a:cubicBezTo>
                  <a:pt x="389" y="69"/>
                  <a:pt x="370" y="66"/>
                  <a:pt x="370" y="66"/>
                </a:cubicBezTo>
                <a:cubicBezTo>
                  <a:pt x="417" y="61"/>
                  <a:pt x="439" y="49"/>
                  <a:pt x="449" y="35"/>
                </a:cubicBezTo>
                <a:cubicBezTo>
                  <a:pt x="413" y="29"/>
                  <a:pt x="379" y="17"/>
                  <a:pt x="352" y="0"/>
                </a:cubicBezTo>
              </a:path>
            </a:pathLst>
          </a:custGeom>
          <a:solidFill>
            <a:schemeClr val="accent4"/>
          </a:solidFill>
          <a:ln>
            <a:noFill/>
          </a:ln>
        </p:spPr>
        <p:txBody>
          <a:bodyPr/>
          <a:lstStyle>
            <a:defPPr>
              <a:defRPr lang="zh-CN"/>
            </a:defPPr>
            <a:lvl1pPr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zh-CN" sz="1600">
              <a:solidFill>
                <a:srgbClr val="000000"/>
              </a:solidFill>
              <a:sym typeface="宋体" pitchFamily="2" charset="-122"/>
            </a:endParaRPr>
          </a:p>
        </p:txBody>
      </p:sp>
      <p:sp>
        <p:nvSpPr>
          <p:cNvPr id="5" name="Freeform 8"/>
          <p:cNvSpPr>
            <a:spLocks noChangeArrowheads="1"/>
          </p:cNvSpPr>
          <p:nvPr/>
        </p:nvSpPr>
        <p:spPr bwMode="auto">
          <a:xfrm>
            <a:off x="3170877" y="2123232"/>
            <a:ext cx="2286000" cy="1744662"/>
          </a:xfrm>
          <a:custGeom>
            <a:avLst/>
            <a:gdLst>
              <a:gd name="T0" fmla="*/ 160 w 549"/>
              <a:gd name="T1" fmla="*/ 0 h 419"/>
              <a:gd name="T2" fmla="*/ 0 w 549"/>
              <a:gd name="T3" fmla="*/ 173 h 419"/>
              <a:gd name="T4" fmla="*/ 183 w 549"/>
              <a:gd name="T5" fmla="*/ 353 h 419"/>
              <a:gd name="T6" fmla="*/ 92 w 549"/>
              <a:gd name="T7" fmla="*/ 416 h 419"/>
              <a:gd name="T8" fmla="*/ 137 w 549"/>
              <a:gd name="T9" fmla="*/ 419 h 419"/>
              <a:gd name="T10" fmla="*/ 257 w 549"/>
              <a:gd name="T11" fmla="*/ 364 h 419"/>
              <a:gd name="T12" fmla="*/ 276 w 549"/>
              <a:gd name="T13" fmla="*/ 364 h 419"/>
              <a:gd name="T14" fmla="*/ 393 w 549"/>
              <a:gd name="T15" fmla="*/ 346 h 419"/>
              <a:gd name="T16" fmla="*/ 391 w 549"/>
              <a:gd name="T17" fmla="*/ 323 h 419"/>
              <a:gd name="T18" fmla="*/ 549 w 549"/>
              <a:gd name="T19" fmla="*/ 149 h 419"/>
              <a:gd name="T20" fmla="*/ 511 w 549"/>
              <a:gd name="T21" fmla="*/ 75 h 419"/>
              <a:gd name="T22" fmla="*/ 396 w 549"/>
              <a:gd name="T23" fmla="*/ 92 h 419"/>
              <a:gd name="T24" fmla="*/ 371 w 549"/>
              <a:gd name="T25" fmla="*/ 92 h 419"/>
              <a:gd name="T26" fmla="*/ 283 w 549"/>
              <a:gd name="T27" fmla="*/ 114 h 419"/>
              <a:gd name="T28" fmla="*/ 243 w 549"/>
              <a:gd name="T29" fmla="*/ 111 h 419"/>
              <a:gd name="T30" fmla="*/ 312 w 549"/>
              <a:gd name="T31" fmla="*/ 83 h 419"/>
              <a:gd name="T32" fmla="*/ 160 w 549"/>
              <a:gd name="T33" fmla="*/ 0 h 4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49"/>
              <a:gd name="T52" fmla="*/ 0 h 419"/>
              <a:gd name="T53" fmla="*/ 549 w 549"/>
              <a:gd name="T54" fmla="*/ 419 h 4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49" h="419">
                <a:moveTo>
                  <a:pt x="160" y="0"/>
                </a:moveTo>
                <a:cubicBezTo>
                  <a:pt x="66" y="30"/>
                  <a:pt x="0" y="96"/>
                  <a:pt x="0" y="173"/>
                </a:cubicBezTo>
                <a:cubicBezTo>
                  <a:pt x="0" y="256"/>
                  <a:pt x="77" y="327"/>
                  <a:pt x="183" y="353"/>
                </a:cubicBezTo>
                <a:cubicBezTo>
                  <a:pt x="181" y="377"/>
                  <a:pt x="163" y="407"/>
                  <a:pt x="92" y="416"/>
                </a:cubicBezTo>
                <a:cubicBezTo>
                  <a:pt x="92" y="416"/>
                  <a:pt x="112" y="419"/>
                  <a:pt x="137" y="419"/>
                </a:cubicBezTo>
                <a:cubicBezTo>
                  <a:pt x="180" y="419"/>
                  <a:pt x="240" y="410"/>
                  <a:pt x="257" y="364"/>
                </a:cubicBezTo>
                <a:cubicBezTo>
                  <a:pt x="263" y="364"/>
                  <a:pt x="269" y="364"/>
                  <a:pt x="276" y="364"/>
                </a:cubicBezTo>
                <a:cubicBezTo>
                  <a:pt x="317" y="364"/>
                  <a:pt x="357" y="358"/>
                  <a:pt x="393" y="346"/>
                </a:cubicBezTo>
                <a:cubicBezTo>
                  <a:pt x="391" y="339"/>
                  <a:pt x="391" y="331"/>
                  <a:pt x="391" y="323"/>
                </a:cubicBezTo>
                <a:cubicBezTo>
                  <a:pt x="391" y="246"/>
                  <a:pt x="455" y="180"/>
                  <a:pt x="549" y="149"/>
                </a:cubicBezTo>
                <a:cubicBezTo>
                  <a:pt x="544" y="122"/>
                  <a:pt x="531" y="97"/>
                  <a:pt x="511" y="75"/>
                </a:cubicBezTo>
                <a:cubicBezTo>
                  <a:pt x="476" y="86"/>
                  <a:pt x="437" y="92"/>
                  <a:pt x="396" y="92"/>
                </a:cubicBezTo>
                <a:cubicBezTo>
                  <a:pt x="387" y="92"/>
                  <a:pt x="379" y="92"/>
                  <a:pt x="371" y="92"/>
                </a:cubicBezTo>
                <a:cubicBezTo>
                  <a:pt x="347" y="110"/>
                  <a:pt x="311" y="114"/>
                  <a:pt x="283" y="114"/>
                </a:cubicBezTo>
                <a:cubicBezTo>
                  <a:pt x="260" y="114"/>
                  <a:pt x="243" y="111"/>
                  <a:pt x="243" y="111"/>
                </a:cubicBezTo>
                <a:cubicBezTo>
                  <a:pt x="279" y="107"/>
                  <a:pt x="300" y="96"/>
                  <a:pt x="312" y="83"/>
                </a:cubicBezTo>
                <a:cubicBezTo>
                  <a:pt x="248" y="69"/>
                  <a:pt x="194" y="39"/>
                  <a:pt x="160" y="0"/>
                </a:cubicBezTo>
              </a:path>
            </a:pathLst>
          </a:custGeom>
          <a:solidFill>
            <a:schemeClr val="accent3"/>
          </a:solidFill>
          <a:ln>
            <a:noFill/>
          </a:ln>
        </p:spPr>
        <p:txBody>
          <a:bodyPr/>
          <a:lstStyle>
            <a:defPPr>
              <a:defRPr lang="zh-CN"/>
            </a:defPPr>
            <a:lvl1pPr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zh-CN" sz="1600">
              <a:solidFill>
                <a:srgbClr val="000000"/>
              </a:solidFill>
              <a:sym typeface="宋体" pitchFamily="2" charset="-122"/>
            </a:endParaRPr>
          </a:p>
        </p:txBody>
      </p:sp>
      <p:sp>
        <p:nvSpPr>
          <p:cNvPr id="6" name="Freeform 9"/>
          <p:cNvSpPr>
            <a:spLocks noChangeArrowheads="1"/>
          </p:cNvSpPr>
          <p:nvPr/>
        </p:nvSpPr>
        <p:spPr bwMode="auto">
          <a:xfrm>
            <a:off x="3846513" y="2044167"/>
            <a:ext cx="1462087" cy="549275"/>
          </a:xfrm>
          <a:custGeom>
            <a:avLst/>
            <a:gdLst>
              <a:gd name="T0" fmla="*/ 116 w 351"/>
              <a:gd name="T1" fmla="*/ 0 h 132"/>
              <a:gd name="T2" fmla="*/ 0 w 351"/>
              <a:gd name="T3" fmla="*/ 18 h 132"/>
              <a:gd name="T4" fmla="*/ 152 w 351"/>
              <a:gd name="T5" fmla="*/ 101 h 132"/>
              <a:gd name="T6" fmla="*/ 83 w 351"/>
              <a:gd name="T7" fmla="*/ 129 h 132"/>
              <a:gd name="T8" fmla="*/ 123 w 351"/>
              <a:gd name="T9" fmla="*/ 132 h 132"/>
              <a:gd name="T10" fmla="*/ 211 w 351"/>
              <a:gd name="T11" fmla="*/ 110 h 132"/>
              <a:gd name="T12" fmla="*/ 236 w 351"/>
              <a:gd name="T13" fmla="*/ 110 h 132"/>
              <a:gd name="T14" fmla="*/ 351 w 351"/>
              <a:gd name="T15" fmla="*/ 93 h 132"/>
              <a:gd name="T16" fmla="*/ 116 w 351"/>
              <a:gd name="T17" fmla="*/ 0 h 1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51"/>
              <a:gd name="T28" fmla="*/ 0 h 132"/>
              <a:gd name="T29" fmla="*/ 351 w 351"/>
              <a:gd name="T30" fmla="*/ 132 h 1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51" h="132">
                <a:moveTo>
                  <a:pt x="116" y="0"/>
                </a:moveTo>
                <a:cubicBezTo>
                  <a:pt x="74" y="0"/>
                  <a:pt x="35" y="6"/>
                  <a:pt x="0" y="18"/>
                </a:cubicBezTo>
                <a:cubicBezTo>
                  <a:pt x="34" y="57"/>
                  <a:pt x="88" y="87"/>
                  <a:pt x="152" y="101"/>
                </a:cubicBezTo>
                <a:cubicBezTo>
                  <a:pt x="140" y="114"/>
                  <a:pt x="119" y="125"/>
                  <a:pt x="83" y="129"/>
                </a:cubicBezTo>
                <a:cubicBezTo>
                  <a:pt x="83" y="129"/>
                  <a:pt x="100" y="132"/>
                  <a:pt x="123" y="132"/>
                </a:cubicBezTo>
                <a:cubicBezTo>
                  <a:pt x="151" y="132"/>
                  <a:pt x="187" y="128"/>
                  <a:pt x="211" y="110"/>
                </a:cubicBezTo>
                <a:cubicBezTo>
                  <a:pt x="219" y="110"/>
                  <a:pt x="227" y="110"/>
                  <a:pt x="236" y="110"/>
                </a:cubicBezTo>
                <a:cubicBezTo>
                  <a:pt x="277" y="110"/>
                  <a:pt x="316" y="104"/>
                  <a:pt x="351" y="93"/>
                </a:cubicBezTo>
                <a:cubicBezTo>
                  <a:pt x="303" y="37"/>
                  <a:pt x="216" y="0"/>
                  <a:pt x="116" y="0"/>
                </a:cubicBezTo>
              </a:path>
            </a:pathLst>
          </a:custGeom>
          <a:solidFill>
            <a:schemeClr val="accent3">
              <a:lumMod val="60000"/>
              <a:lumOff val="40000"/>
            </a:schemeClr>
          </a:solidFill>
          <a:ln>
            <a:noFill/>
          </a:ln>
        </p:spPr>
        <p:txBody>
          <a:bodyPr/>
          <a:lstStyle>
            <a:defPPr>
              <a:defRPr lang="zh-CN"/>
            </a:defPPr>
            <a:lvl1pPr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zh-CN">
              <a:solidFill>
                <a:srgbClr val="000000"/>
              </a:solidFill>
              <a:sym typeface="宋体" pitchFamily="2" charset="-122"/>
            </a:endParaRPr>
          </a:p>
        </p:txBody>
      </p:sp>
      <p:sp>
        <p:nvSpPr>
          <p:cNvPr id="7" name="Freeform 10"/>
          <p:cNvSpPr>
            <a:spLocks noChangeArrowheads="1"/>
          </p:cNvSpPr>
          <p:nvPr/>
        </p:nvSpPr>
        <p:spPr bwMode="auto">
          <a:xfrm>
            <a:off x="4808538" y="2741079"/>
            <a:ext cx="666750" cy="819150"/>
          </a:xfrm>
          <a:custGeom>
            <a:avLst/>
            <a:gdLst>
              <a:gd name="T0" fmla="*/ 158 w 160"/>
              <a:gd name="T1" fmla="*/ 0 h 197"/>
              <a:gd name="T2" fmla="*/ 0 w 160"/>
              <a:gd name="T3" fmla="*/ 174 h 197"/>
              <a:gd name="T4" fmla="*/ 2 w 160"/>
              <a:gd name="T5" fmla="*/ 197 h 197"/>
              <a:gd name="T6" fmla="*/ 160 w 160"/>
              <a:gd name="T7" fmla="*/ 24 h 197"/>
              <a:gd name="T8" fmla="*/ 158 w 160"/>
              <a:gd name="T9" fmla="*/ 0 h 197"/>
              <a:gd name="T10" fmla="*/ 0 60000 65536"/>
              <a:gd name="T11" fmla="*/ 0 60000 65536"/>
              <a:gd name="T12" fmla="*/ 0 60000 65536"/>
              <a:gd name="T13" fmla="*/ 0 60000 65536"/>
              <a:gd name="T14" fmla="*/ 0 60000 65536"/>
              <a:gd name="T15" fmla="*/ 0 w 160"/>
              <a:gd name="T16" fmla="*/ 0 h 197"/>
              <a:gd name="T17" fmla="*/ 160 w 160"/>
              <a:gd name="T18" fmla="*/ 197 h 197"/>
            </a:gdLst>
            <a:ahLst/>
            <a:cxnLst>
              <a:cxn ang="T10">
                <a:pos x="T0" y="T1"/>
              </a:cxn>
              <a:cxn ang="T11">
                <a:pos x="T2" y="T3"/>
              </a:cxn>
              <a:cxn ang="T12">
                <a:pos x="T4" y="T5"/>
              </a:cxn>
              <a:cxn ang="T13">
                <a:pos x="T6" y="T7"/>
              </a:cxn>
              <a:cxn ang="T14">
                <a:pos x="T8" y="T9"/>
              </a:cxn>
            </a:cxnLst>
            <a:rect l="T15" t="T16" r="T17" b="T18"/>
            <a:pathLst>
              <a:path w="160" h="197">
                <a:moveTo>
                  <a:pt x="158" y="0"/>
                </a:moveTo>
                <a:cubicBezTo>
                  <a:pt x="64" y="31"/>
                  <a:pt x="0" y="97"/>
                  <a:pt x="0" y="174"/>
                </a:cubicBezTo>
                <a:cubicBezTo>
                  <a:pt x="0" y="182"/>
                  <a:pt x="0" y="190"/>
                  <a:pt x="2" y="197"/>
                </a:cubicBezTo>
                <a:cubicBezTo>
                  <a:pt x="95" y="167"/>
                  <a:pt x="160" y="101"/>
                  <a:pt x="160" y="24"/>
                </a:cubicBezTo>
                <a:cubicBezTo>
                  <a:pt x="160" y="16"/>
                  <a:pt x="159" y="8"/>
                  <a:pt x="158" y="0"/>
                </a:cubicBezTo>
              </a:path>
            </a:pathLst>
          </a:custGeom>
          <a:solidFill>
            <a:schemeClr val="accent4">
              <a:lumMod val="60000"/>
              <a:lumOff val="40000"/>
            </a:schemeClr>
          </a:solidFill>
          <a:ln>
            <a:noFill/>
          </a:ln>
        </p:spPr>
        <p:txBody>
          <a:bodyPr/>
          <a:lstStyle>
            <a:defPPr>
              <a:defRPr lang="zh-CN"/>
            </a:defPPr>
            <a:lvl1pPr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zh-CN">
              <a:solidFill>
                <a:srgbClr val="000000"/>
              </a:solidFill>
              <a:sym typeface="宋体" pitchFamily="2" charset="-122"/>
            </a:endParaRPr>
          </a:p>
        </p:txBody>
      </p:sp>
      <p:sp>
        <p:nvSpPr>
          <p:cNvPr id="8" name="Freeform 11"/>
          <p:cNvSpPr>
            <a:spLocks noChangeArrowheads="1"/>
          </p:cNvSpPr>
          <p:nvPr/>
        </p:nvSpPr>
        <p:spPr bwMode="auto">
          <a:xfrm>
            <a:off x="5495925" y="1494892"/>
            <a:ext cx="1892300" cy="1323975"/>
          </a:xfrm>
          <a:custGeom>
            <a:avLst/>
            <a:gdLst>
              <a:gd name="T0" fmla="*/ 223 w 454"/>
              <a:gd name="T1" fmla="*/ 0 h 318"/>
              <a:gd name="T2" fmla="*/ 109 w 454"/>
              <a:gd name="T3" fmla="*/ 21 h 318"/>
              <a:gd name="T4" fmla="*/ 113 w 454"/>
              <a:gd name="T5" fmla="*/ 52 h 318"/>
              <a:gd name="T6" fmla="*/ 0 w 454"/>
              <a:gd name="T7" fmla="*/ 206 h 318"/>
              <a:gd name="T8" fmla="*/ 69 w 454"/>
              <a:gd name="T9" fmla="*/ 283 h 318"/>
              <a:gd name="T10" fmla="*/ 113 w 454"/>
              <a:gd name="T11" fmla="*/ 280 h 318"/>
              <a:gd name="T12" fmla="*/ 279 w 454"/>
              <a:gd name="T13" fmla="*/ 318 h 318"/>
              <a:gd name="T14" fmla="*/ 454 w 454"/>
              <a:gd name="T15" fmla="*/ 162 h 318"/>
              <a:gd name="T16" fmla="*/ 223 w 454"/>
              <a:gd name="T17" fmla="*/ 0 h 3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54"/>
              <a:gd name="T28" fmla="*/ 0 h 318"/>
              <a:gd name="T29" fmla="*/ 454 w 454"/>
              <a:gd name="T30" fmla="*/ 318 h 31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54" h="318">
                <a:moveTo>
                  <a:pt x="223" y="0"/>
                </a:moveTo>
                <a:cubicBezTo>
                  <a:pt x="181" y="0"/>
                  <a:pt x="143" y="8"/>
                  <a:pt x="109" y="21"/>
                </a:cubicBezTo>
                <a:cubicBezTo>
                  <a:pt x="112" y="31"/>
                  <a:pt x="113" y="42"/>
                  <a:pt x="113" y="52"/>
                </a:cubicBezTo>
                <a:cubicBezTo>
                  <a:pt x="113" y="116"/>
                  <a:pt x="69" y="172"/>
                  <a:pt x="0" y="206"/>
                </a:cubicBezTo>
                <a:cubicBezTo>
                  <a:pt x="12" y="236"/>
                  <a:pt x="36" y="262"/>
                  <a:pt x="69" y="283"/>
                </a:cubicBezTo>
                <a:cubicBezTo>
                  <a:pt x="83" y="281"/>
                  <a:pt x="98" y="280"/>
                  <a:pt x="113" y="280"/>
                </a:cubicBezTo>
                <a:cubicBezTo>
                  <a:pt x="175" y="280"/>
                  <a:pt x="232" y="294"/>
                  <a:pt x="279" y="318"/>
                </a:cubicBezTo>
                <a:cubicBezTo>
                  <a:pt x="380" y="301"/>
                  <a:pt x="454" y="237"/>
                  <a:pt x="454" y="162"/>
                </a:cubicBezTo>
                <a:cubicBezTo>
                  <a:pt x="454" y="72"/>
                  <a:pt x="350" y="0"/>
                  <a:pt x="223" y="0"/>
                </a:cubicBezTo>
              </a:path>
            </a:pathLst>
          </a:custGeom>
          <a:solidFill>
            <a:schemeClr val="accent2"/>
          </a:solidFill>
          <a:ln>
            <a:noFill/>
          </a:ln>
        </p:spPr>
        <p:txBody>
          <a:bodyPr/>
          <a:lstStyle>
            <a:defPPr>
              <a:defRPr lang="zh-CN"/>
            </a:defPPr>
            <a:lvl1pPr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zh-CN" sz="1600">
              <a:solidFill>
                <a:srgbClr val="000000"/>
              </a:solidFill>
              <a:sym typeface="宋体" pitchFamily="2" charset="-122"/>
            </a:endParaRPr>
          </a:p>
        </p:txBody>
      </p:sp>
      <p:sp>
        <p:nvSpPr>
          <p:cNvPr id="9" name="Freeform 12"/>
          <p:cNvSpPr>
            <a:spLocks noChangeArrowheads="1"/>
          </p:cNvSpPr>
          <p:nvPr/>
        </p:nvSpPr>
        <p:spPr bwMode="auto">
          <a:xfrm>
            <a:off x="5459413" y="1582204"/>
            <a:ext cx="508000" cy="771525"/>
          </a:xfrm>
          <a:custGeom>
            <a:avLst/>
            <a:gdLst>
              <a:gd name="T0" fmla="*/ 118 w 122"/>
              <a:gd name="T1" fmla="*/ 0 h 185"/>
              <a:gd name="T2" fmla="*/ 0 w 122"/>
              <a:gd name="T3" fmla="*/ 141 h 185"/>
              <a:gd name="T4" fmla="*/ 9 w 122"/>
              <a:gd name="T5" fmla="*/ 185 h 185"/>
              <a:gd name="T6" fmla="*/ 122 w 122"/>
              <a:gd name="T7" fmla="*/ 31 h 185"/>
              <a:gd name="T8" fmla="*/ 118 w 122"/>
              <a:gd name="T9" fmla="*/ 0 h 185"/>
              <a:gd name="T10" fmla="*/ 0 60000 65536"/>
              <a:gd name="T11" fmla="*/ 0 60000 65536"/>
              <a:gd name="T12" fmla="*/ 0 60000 65536"/>
              <a:gd name="T13" fmla="*/ 0 60000 65536"/>
              <a:gd name="T14" fmla="*/ 0 60000 65536"/>
              <a:gd name="T15" fmla="*/ 0 w 122"/>
              <a:gd name="T16" fmla="*/ 0 h 185"/>
              <a:gd name="T17" fmla="*/ 122 w 122"/>
              <a:gd name="T18" fmla="*/ 185 h 185"/>
            </a:gdLst>
            <a:ahLst/>
            <a:cxnLst>
              <a:cxn ang="T10">
                <a:pos x="T0" y="T1"/>
              </a:cxn>
              <a:cxn ang="T11">
                <a:pos x="T2" y="T3"/>
              </a:cxn>
              <a:cxn ang="T12">
                <a:pos x="T4" y="T5"/>
              </a:cxn>
              <a:cxn ang="T13">
                <a:pos x="T6" y="T7"/>
              </a:cxn>
              <a:cxn ang="T14">
                <a:pos x="T8" y="T9"/>
              </a:cxn>
            </a:cxnLst>
            <a:rect l="T15" t="T16" r="T17" b="T18"/>
            <a:pathLst>
              <a:path w="122" h="185">
                <a:moveTo>
                  <a:pt x="118" y="0"/>
                </a:moveTo>
                <a:cubicBezTo>
                  <a:pt x="48" y="27"/>
                  <a:pt x="0" y="80"/>
                  <a:pt x="0" y="141"/>
                </a:cubicBezTo>
                <a:cubicBezTo>
                  <a:pt x="0" y="156"/>
                  <a:pt x="3" y="171"/>
                  <a:pt x="9" y="185"/>
                </a:cubicBezTo>
                <a:cubicBezTo>
                  <a:pt x="78" y="151"/>
                  <a:pt x="122" y="95"/>
                  <a:pt x="122" y="31"/>
                </a:cubicBezTo>
                <a:cubicBezTo>
                  <a:pt x="122" y="21"/>
                  <a:pt x="121" y="10"/>
                  <a:pt x="118" y="0"/>
                </a:cubicBezTo>
              </a:path>
            </a:pathLst>
          </a:custGeom>
          <a:solidFill>
            <a:schemeClr val="accent1">
              <a:lumMod val="60000"/>
              <a:lumOff val="40000"/>
            </a:schemeClr>
          </a:solidFill>
          <a:ln>
            <a:noFill/>
          </a:ln>
        </p:spPr>
        <p:txBody>
          <a:bodyPr/>
          <a:lstStyle>
            <a:defPPr>
              <a:defRPr lang="zh-CN"/>
            </a:defPPr>
            <a:lvl1pPr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zh-CN">
              <a:solidFill>
                <a:srgbClr val="000000"/>
              </a:solidFill>
              <a:sym typeface="宋体" pitchFamily="2" charset="-122"/>
            </a:endParaRPr>
          </a:p>
        </p:txBody>
      </p:sp>
      <p:sp>
        <p:nvSpPr>
          <p:cNvPr id="10" name="Freeform 13"/>
          <p:cNvSpPr>
            <a:spLocks noChangeArrowheads="1"/>
          </p:cNvSpPr>
          <p:nvPr/>
        </p:nvSpPr>
        <p:spPr bwMode="auto">
          <a:xfrm>
            <a:off x="5783263" y="2661704"/>
            <a:ext cx="874712" cy="298450"/>
          </a:xfrm>
          <a:custGeom>
            <a:avLst/>
            <a:gdLst>
              <a:gd name="T0" fmla="*/ 44 w 210"/>
              <a:gd name="T1" fmla="*/ 0 h 72"/>
              <a:gd name="T2" fmla="*/ 0 w 210"/>
              <a:gd name="T3" fmla="*/ 3 h 72"/>
              <a:gd name="T4" fmla="*/ 97 w 210"/>
              <a:gd name="T5" fmla="*/ 38 h 72"/>
              <a:gd name="T6" fmla="*/ 18 w 210"/>
              <a:gd name="T7" fmla="*/ 69 h 72"/>
              <a:gd name="T8" fmla="*/ 61 w 210"/>
              <a:gd name="T9" fmla="*/ 72 h 72"/>
              <a:gd name="T10" fmla="*/ 165 w 210"/>
              <a:gd name="T11" fmla="*/ 43 h 72"/>
              <a:gd name="T12" fmla="*/ 210 w 210"/>
              <a:gd name="T13" fmla="*/ 38 h 72"/>
              <a:gd name="T14" fmla="*/ 44 w 210"/>
              <a:gd name="T15" fmla="*/ 0 h 72"/>
              <a:gd name="T16" fmla="*/ 0 60000 65536"/>
              <a:gd name="T17" fmla="*/ 0 60000 65536"/>
              <a:gd name="T18" fmla="*/ 0 60000 65536"/>
              <a:gd name="T19" fmla="*/ 0 60000 65536"/>
              <a:gd name="T20" fmla="*/ 0 60000 65536"/>
              <a:gd name="T21" fmla="*/ 0 60000 65536"/>
              <a:gd name="T22" fmla="*/ 0 60000 65536"/>
              <a:gd name="T23" fmla="*/ 0 60000 65536"/>
              <a:gd name="T24" fmla="*/ 0 w 210"/>
              <a:gd name="T25" fmla="*/ 0 h 72"/>
              <a:gd name="T26" fmla="*/ 210 w 210"/>
              <a:gd name="T27" fmla="*/ 72 h 7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0" h="72">
                <a:moveTo>
                  <a:pt x="44" y="0"/>
                </a:moveTo>
                <a:cubicBezTo>
                  <a:pt x="29" y="0"/>
                  <a:pt x="14" y="1"/>
                  <a:pt x="0" y="3"/>
                </a:cubicBezTo>
                <a:cubicBezTo>
                  <a:pt x="27" y="20"/>
                  <a:pt x="61" y="32"/>
                  <a:pt x="97" y="38"/>
                </a:cubicBezTo>
                <a:cubicBezTo>
                  <a:pt x="87" y="52"/>
                  <a:pt x="65" y="64"/>
                  <a:pt x="18" y="69"/>
                </a:cubicBezTo>
                <a:cubicBezTo>
                  <a:pt x="18" y="69"/>
                  <a:pt x="37" y="72"/>
                  <a:pt x="61" y="72"/>
                </a:cubicBezTo>
                <a:cubicBezTo>
                  <a:pt x="95" y="72"/>
                  <a:pt x="142" y="67"/>
                  <a:pt x="165" y="43"/>
                </a:cubicBezTo>
                <a:cubicBezTo>
                  <a:pt x="181" y="43"/>
                  <a:pt x="195" y="41"/>
                  <a:pt x="210" y="38"/>
                </a:cubicBezTo>
                <a:cubicBezTo>
                  <a:pt x="163" y="14"/>
                  <a:pt x="106" y="0"/>
                  <a:pt x="44" y="0"/>
                </a:cubicBezTo>
              </a:path>
            </a:pathLst>
          </a:custGeom>
          <a:solidFill>
            <a:schemeClr val="accent2">
              <a:lumMod val="40000"/>
              <a:lumOff val="60000"/>
            </a:schemeClr>
          </a:solidFill>
          <a:ln>
            <a:noFill/>
          </a:ln>
        </p:spPr>
        <p:txBody>
          <a:bodyPr/>
          <a:lstStyle>
            <a:defPPr>
              <a:defRPr lang="zh-CN"/>
            </a:defPPr>
            <a:lvl1pPr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zh-CN">
              <a:solidFill>
                <a:srgbClr val="000000"/>
              </a:solidFill>
              <a:sym typeface="宋体" pitchFamily="2" charset="-122"/>
            </a:endParaRPr>
          </a:p>
        </p:txBody>
      </p:sp>
      <p:sp>
        <p:nvSpPr>
          <p:cNvPr id="25" name="TextBox 24"/>
          <p:cNvSpPr txBox="1"/>
          <p:nvPr/>
        </p:nvSpPr>
        <p:spPr>
          <a:xfrm>
            <a:off x="3972779" y="1112704"/>
            <a:ext cx="1654620" cy="830997"/>
          </a:xfrm>
          <a:prstGeom prst="rect">
            <a:avLst/>
          </a:prstGeom>
          <a:noFill/>
        </p:spPr>
        <p:txBody>
          <a:bodyPr wrap="none" rtlCol="0">
            <a:spAutoFit/>
          </a:bodyPr>
          <a:lstStyle/>
          <a:p>
            <a:pPr algn="ctr"/>
            <a:r>
              <a:rPr lang="en-US" sz="2400" b="1" dirty="0" err="1">
                <a:solidFill>
                  <a:schemeClr val="bg1"/>
                </a:solidFill>
                <a:latin typeface="Times New Roman" panose="02020603050405020304" pitchFamily="18" charset="0"/>
                <a:cs typeface="Times New Roman" panose="02020603050405020304" pitchFamily="18" charset="0"/>
              </a:rPr>
              <a:t>Đề</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bài</a:t>
            </a:r>
            <a:r>
              <a:rPr lang="en-US" sz="2400" b="1" dirty="0">
                <a:solidFill>
                  <a:schemeClr val="bg1"/>
                </a:solidFill>
                <a:latin typeface="Times New Roman" panose="02020603050405020304" pitchFamily="18" charset="0"/>
                <a:cs typeface="Times New Roman" panose="02020603050405020304" pitchFamily="18" charset="0"/>
              </a:rPr>
              <a:t> </a:t>
            </a:r>
          </a:p>
          <a:p>
            <a:pPr algn="ctr"/>
            <a:r>
              <a:rPr lang="en-US" sz="2400" b="1" dirty="0" err="1">
                <a:solidFill>
                  <a:schemeClr val="bg1"/>
                </a:solidFill>
                <a:latin typeface="Times New Roman" panose="02020603050405020304" pitchFamily="18" charset="0"/>
                <a:cs typeface="Times New Roman" panose="02020603050405020304" pitchFamily="18" charset="0"/>
              </a:rPr>
              <a:t>yêu</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cầu</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gì</a:t>
            </a:r>
            <a:r>
              <a:rPr lang="en-US" sz="2400" b="1" dirty="0">
                <a:solidFill>
                  <a:schemeClr val="bg1"/>
                </a:solidFill>
                <a:latin typeface="Times New Roman" panose="02020603050405020304" pitchFamily="18" charset="0"/>
                <a:cs typeface="Times New Roman" panose="02020603050405020304" pitchFamily="18" charset="0"/>
              </a:rPr>
              <a:t>?</a:t>
            </a:r>
          </a:p>
        </p:txBody>
      </p:sp>
      <p:sp>
        <p:nvSpPr>
          <p:cNvPr id="26" name="TextBox 25"/>
          <p:cNvSpPr txBox="1"/>
          <p:nvPr/>
        </p:nvSpPr>
        <p:spPr>
          <a:xfrm>
            <a:off x="5713413" y="1818088"/>
            <a:ext cx="1583954" cy="707886"/>
          </a:xfrm>
          <a:prstGeom prst="rect">
            <a:avLst/>
          </a:prstGeom>
          <a:noFill/>
        </p:spPr>
        <p:txBody>
          <a:bodyPr wrap="square" rtlCol="0">
            <a:spAutoFit/>
          </a:bodyPr>
          <a:lstStyle/>
          <a:p>
            <a:pPr algn="ctr"/>
            <a:r>
              <a:rPr lang="en-US" sz="2000" b="1" dirty="0" err="1">
                <a:solidFill>
                  <a:schemeClr val="accent5">
                    <a:lumMod val="50000"/>
                  </a:schemeClr>
                </a:solidFill>
                <a:latin typeface="Times New Roman" panose="02020603050405020304" pitchFamily="18" charset="0"/>
                <a:cs typeface="Times New Roman" panose="02020603050405020304" pitchFamily="18" charset="0"/>
              </a:rPr>
              <a:t>Nội</a:t>
            </a:r>
            <a:r>
              <a:rPr lang="en-US" sz="2000" b="1" dirty="0">
                <a:solidFill>
                  <a:schemeClr val="accent5">
                    <a:lumMod val="50000"/>
                  </a:schemeClr>
                </a:solidFill>
                <a:latin typeface="Times New Roman" panose="02020603050405020304" pitchFamily="18" charset="0"/>
                <a:cs typeface="Times New Roman" panose="02020603050405020304" pitchFamily="18" charset="0"/>
              </a:rPr>
              <a:t> dung </a:t>
            </a:r>
            <a:r>
              <a:rPr lang="en-US" sz="2000" b="1" dirty="0" err="1">
                <a:solidFill>
                  <a:schemeClr val="accent5">
                    <a:lumMod val="50000"/>
                  </a:schemeClr>
                </a:solidFill>
                <a:latin typeface="Times New Roman" panose="02020603050405020304" pitchFamily="18" charset="0"/>
                <a:cs typeface="Times New Roman" panose="02020603050405020304" pitchFamily="18" charset="0"/>
              </a:rPr>
              <a:t>câu</a:t>
            </a:r>
            <a:r>
              <a:rPr lang="en-US" sz="2000" b="1" dirty="0">
                <a:solidFill>
                  <a:schemeClr val="accent5">
                    <a:lumMod val="50000"/>
                  </a:schemeClr>
                </a:solidFill>
                <a:latin typeface="Times New Roman" panose="02020603050405020304" pitchFamily="18" charset="0"/>
                <a:cs typeface="Times New Roman" panose="02020603050405020304" pitchFamily="18" charset="0"/>
              </a:rPr>
              <a:t> </a:t>
            </a:r>
            <a:r>
              <a:rPr lang="en-US" sz="2000" b="1" dirty="0" err="1">
                <a:solidFill>
                  <a:schemeClr val="accent5">
                    <a:lumMod val="50000"/>
                  </a:schemeClr>
                </a:solidFill>
                <a:latin typeface="Times New Roman" panose="02020603050405020304" pitchFamily="18" charset="0"/>
                <a:cs typeface="Times New Roman" panose="02020603050405020304" pitchFamily="18" charset="0"/>
              </a:rPr>
              <a:t>chuyện</a:t>
            </a:r>
            <a:r>
              <a:rPr lang="en-US" sz="2000" b="1" dirty="0">
                <a:solidFill>
                  <a:schemeClr val="accent5">
                    <a:lumMod val="50000"/>
                  </a:schemeClr>
                </a:solidFill>
                <a:latin typeface="Times New Roman" panose="02020603050405020304" pitchFamily="18" charset="0"/>
                <a:cs typeface="Times New Roman" panose="02020603050405020304" pitchFamily="18" charset="0"/>
              </a:rPr>
              <a:t>?</a:t>
            </a:r>
          </a:p>
        </p:txBody>
      </p:sp>
      <p:sp>
        <p:nvSpPr>
          <p:cNvPr id="27" name="TextBox 26"/>
          <p:cNvSpPr txBox="1"/>
          <p:nvPr/>
        </p:nvSpPr>
        <p:spPr>
          <a:xfrm>
            <a:off x="4913432" y="3095884"/>
            <a:ext cx="2104787" cy="830997"/>
          </a:xfrm>
          <a:prstGeom prst="rect">
            <a:avLst/>
          </a:prstGeom>
          <a:noFill/>
        </p:spPr>
        <p:txBody>
          <a:bodyPr wrap="square" rtlCol="0">
            <a:spAutoFit/>
          </a:bodyPr>
          <a:lstStyle/>
          <a:p>
            <a:pPr algn="ctr"/>
            <a:r>
              <a:rPr lang="en-US" sz="2400" b="1" dirty="0" err="1">
                <a:solidFill>
                  <a:schemeClr val="bg1"/>
                </a:solidFill>
                <a:latin typeface="Times New Roman" panose="02020603050405020304" pitchFamily="18" charset="0"/>
                <a:cs typeface="Times New Roman" panose="02020603050405020304" pitchFamily="18" charset="0"/>
              </a:rPr>
              <a:t>Nhân</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vật</a:t>
            </a:r>
            <a:endParaRPr lang="en-US" sz="2400" b="1" dirty="0">
              <a:solidFill>
                <a:schemeClr val="bg1"/>
              </a:solidFill>
              <a:latin typeface="Times New Roman" panose="02020603050405020304" pitchFamily="18" charset="0"/>
              <a:cs typeface="Times New Roman" panose="02020603050405020304" pitchFamily="18" charset="0"/>
            </a:endParaRPr>
          </a:p>
          <a:p>
            <a:pPr algn="ct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trong</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truyện</a:t>
            </a:r>
            <a:r>
              <a:rPr lang="en-US" sz="2400" b="1" dirty="0">
                <a:solidFill>
                  <a:schemeClr val="bg1"/>
                </a:solidFill>
                <a:latin typeface="Times New Roman" panose="02020603050405020304" pitchFamily="18" charset="0"/>
                <a:cs typeface="Times New Roman" panose="02020603050405020304" pitchFamily="18" charset="0"/>
              </a:rPr>
              <a:t>?</a:t>
            </a:r>
          </a:p>
        </p:txBody>
      </p:sp>
      <p:sp>
        <p:nvSpPr>
          <p:cNvPr id="28" name="TextBox 27"/>
          <p:cNvSpPr txBox="1"/>
          <p:nvPr/>
        </p:nvSpPr>
        <p:spPr>
          <a:xfrm>
            <a:off x="3145502" y="2454960"/>
            <a:ext cx="1994349" cy="830997"/>
          </a:xfrm>
          <a:prstGeom prst="rect">
            <a:avLst/>
          </a:prstGeom>
          <a:noFill/>
        </p:spPr>
        <p:txBody>
          <a:bodyPr wrap="square" rtlCol="0">
            <a:spAutoFit/>
          </a:bodyPr>
          <a:lstStyle/>
          <a:p>
            <a:pPr algn="ctr"/>
            <a:r>
              <a:rPr lang="en-US" sz="2400" b="1" dirty="0" err="1">
                <a:solidFill>
                  <a:schemeClr val="bg1"/>
                </a:solidFill>
                <a:latin typeface="Times New Roman" panose="02020603050405020304" pitchFamily="18" charset="0"/>
                <a:cs typeface="Times New Roman" panose="02020603050405020304" pitchFamily="18" charset="0"/>
              </a:rPr>
              <a:t>Trình</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tự</a:t>
            </a:r>
            <a:r>
              <a:rPr lang="en-US" sz="2400" b="1" dirty="0">
                <a:solidFill>
                  <a:schemeClr val="bg1"/>
                </a:solidFill>
                <a:latin typeface="Times New Roman" panose="02020603050405020304" pitchFamily="18" charset="0"/>
                <a:cs typeface="Times New Roman" panose="02020603050405020304" pitchFamily="18" charset="0"/>
              </a:rPr>
              <a:t> </a:t>
            </a:r>
          </a:p>
          <a:p>
            <a:pPr algn="ctr"/>
            <a:r>
              <a:rPr lang="en-US" sz="2400" b="1" dirty="0" err="1">
                <a:solidFill>
                  <a:schemeClr val="bg1"/>
                </a:solidFill>
                <a:latin typeface="Times New Roman" panose="02020603050405020304" pitchFamily="18" charset="0"/>
                <a:cs typeface="Times New Roman" panose="02020603050405020304" pitchFamily="18" charset="0"/>
              </a:rPr>
              <a:t>câu</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chuyện</a:t>
            </a:r>
            <a:r>
              <a:rPr lang="en-US" sz="2400" b="1" dirty="0">
                <a:solidFill>
                  <a:schemeClr val="bg1"/>
                </a:solidFill>
                <a:latin typeface="Times New Roman" panose="02020603050405020304" pitchFamily="18" charset="0"/>
                <a:cs typeface="Times New Roman" panose="02020603050405020304" pitchFamily="18" charset="0"/>
              </a:rPr>
              <a:t>?</a:t>
            </a:r>
          </a:p>
        </p:txBody>
      </p:sp>
      <p:pic>
        <p:nvPicPr>
          <p:cNvPr id="29" name="Picture 2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2858" y="1707654"/>
            <a:ext cx="2715569" cy="3241377"/>
          </a:xfrm>
          <a:prstGeom prst="rect">
            <a:avLst/>
          </a:prstGeom>
        </p:spPr>
      </p:pic>
    </p:spTree>
    <p:extLst>
      <p:ext uri="{BB962C8B-B14F-4D97-AF65-F5344CB8AC3E}">
        <p14:creationId xmlns:p14="http://schemas.microsoft.com/office/powerpoint/2010/main" val="307291438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randombar(horizontal)">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randombar(horizontal)">
                                      <p:cBhvr>
                                        <p:cTn id="12" dur="500"/>
                                        <p:tgtEl>
                                          <p:spTgt spid="25"/>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randombar(horizontal)">
                                      <p:cBhvr>
                                        <p:cTn id="15" dur="500"/>
                                        <p:tgtEl>
                                          <p:spTgt spid="3"/>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randombar(horizontal)">
                                      <p:cBhvr>
                                        <p:cTn id="18" dur="500"/>
                                        <p:tgtEl>
                                          <p:spTgt spid="6"/>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circle(in)">
                                      <p:cBhvr>
                                        <p:cTn id="21" dur="6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randombar(horizontal)">
                                      <p:cBhvr>
                                        <p:cTn id="26" dur="500"/>
                                        <p:tgtEl>
                                          <p:spTgt spid="8"/>
                                        </p:tgtEl>
                                      </p:cBhvr>
                                    </p:animEffect>
                                  </p:childTnLst>
                                </p:cTn>
                              </p:par>
                            </p:childTnLst>
                          </p:cTn>
                        </p:par>
                        <p:par>
                          <p:cTn id="27" fill="hold">
                            <p:stCondLst>
                              <p:cond delay="500"/>
                            </p:stCondLst>
                            <p:childTnLst>
                              <p:par>
                                <p:cTn id="28" presetID="14" presetClass="entr" presetSubtype="10" fill="hold" grpId="0" nodeType="after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randombar(horizontal)">
                                      <p:cBhvr>
                                        <p:cTn id="30" dur="500"/>
                                        <p:tgtEl>
                                          <p:spTgt spid="26"/>
                                        </p:tgtEl>
                                      </p:cBhvr>
                                    </p:animEffect>
                                  </p:childTnLst>
                                </p:cTn>
                              </p:par>
                              <p:par>
                                <p:cTn id="31" presetID="14" presetClass="entr" presetSubtype="10"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randombar(horizontal)">
                                      <p:cBhvr>
                                        <p:cTn id="33" dur="50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grpId="0" nodeType="click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randombar(horizontal)">
                                      <p:cBhvr>
                                        <p:cTn id="38" dur="500"/>
                                        <p:tgtEl>
                                          <p:spTgt spid="4"/>
                                        </p:tgtEl>
                                      </p:cBhvr>
                                    </p:animEffect>
                                  </p:childTnLst>
                                </p:cTn>
                              </p:par>
                            </p:childTnLst>
                          </p:cTn>
                        </p:par>
                        <p:par>
                          <p:cTn id="39" fill="hold">
                            <p:stCondLst>
                              <p:cond delay="500"/>
                            </p:stCondLst>
                            <p:childTnLst>
                              <p:par>
                                <p:cTn id="40" presetID="14" presetClass="entr" presetSubtype="10"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randombar(horizontal)">
                                      <p:cBhvr>
                                        <p:cTn id="42" dur="500"/>
                                        <p:tgtEl>
                                          <p:spTgt spid="27"/>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randombar(horizontal)">
                                      <p:cBhvr>
                                        <p:cTn id="45" dur="500"/>
                                        <p:tgtEl>
                                          <p:spTgt spid="7"/>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grpId="0" nodeType="clickEffect">
                                  <p:stCondLst>
                                    <p:cond delay="0"/>
                                  </p:stCondLst>
                                  <p:childTnLst>
                                    <p:set>
                                      <p:cBhvr>
                                        <p:cTn id="49" dur="1" fill="hold">
                                          <p:stCondLst>
                                            <p:cond delay="0"/>
                                          </p:stCondLst>
                                        </p:cTn>
                                        <p:tgtEl>
                                          <p:spTgt spid="5"/>
                                        </p:tgtEl>
                                        <p:attrNameLst>
                                          <p:attrName>style.visibility</p:attrName>
                                        </p:attrNameLst>
                                      </p:cBhvr>
                                      <p:to>
                                        <p:strVal val="visible"/>
                                      </p:to>
                                    </p:set>
                                    <p:animEffect transition="in" filter="randombar(horizontal)">
                                      <p:cBhvr>
                                        <p:cTn id="50" dur="500"/>
                                        <p:tgtEl>
                                          <p:spTgt spid="5"/>
                                        </p:tgtEl>
                                      </p:cBhvr>
                                    </p:animEffect>
                                  </p:childTnLst>
                                </p:cTn>
                              </p:par>
                            </p:childTnLst>
                          </p:cTn>
                        </p:par>
                        <p:par>
                          <p:cTn id="51" fill="hold">
                            <p:stCondLst>
                              <p:cond delay="500"/>
                            </p:stCondLst>
                            <p:childTnLst>
                              <p:par>
                                <p:cTn id="52" presetID="14" presetClass="entr" presetSubtype="1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randombar(horizontal)">
                                      <p:cBhvr>
                                        <p:cTn id="54"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P spid="25" grpId="0"/>
      <p:bldP spid="26" grpId="0"/>
      <p:bldP spid="27" grpId="0"/>
      <p:bldP spid="2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椭圆 49"/>
          <p:cNvSpPr/>
          <p:nvPr/>
        </p:nvSpPr>
        <p:spPr>
          <a:xfrm>
            <a:off x="390182" y="947098"/>
            <a:ext cx="7625476" cy="76958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altLang="zh-CN" sz="2400" b="1" dirty="0" err="1">
                <a:solidFill>
                  <a:schemeClr val="accent1"/>
                </a:solidFill>
                <a:latin typeface="Times New Roman" panose="02020603050405020304" pitchFamily="18" charset="0"/>
                <a:ea typeface="Arial Unicode MS" pitchFamily="34" charset="-122"/>
                <a:cs typeface="Times New Roman" panose="02020603050405020304" pitchFamily="18" charset="0"/>
              </a:rPr>
              <a:t>Đề</a:t>
            </a:r>
            <a:r>
              <a:rPr lang="en-US" altLang="zh-CN" sz="2400" b="1" dirty="0">
                <a:solidFill>
                  <a:schemeClr val="accent1"/>
                </a:solidFill>
                <a:latin typeface="Times New Roman" panose="02020603050405020304" pitchFamily="18" charset="0"/>
                <a:ea typeface="Arial Unicode MS" pitchFamily="34" charset="-122"/>
                <a:cs typeface="Times New Roman" panose="02020603050405020304" pitchFamily="18" charset="0"/>
              </a:rPr>
              <a:t> </a:t>
            </a:r>
            <a:r>
              <a:rPr lang="en-US" altLang="zh-CN" sz="2400" b="1" dirty="0" err="1">
                <a:solidFill>
                  <a:schemeClr val="accent1"/>
                </a:solidFill>
                <a:latin typeface="Times New Roman" panose="02020603050405020304" pitchFamily="18" charset="0"/>
                <a:ea typeface="Arial Unicode MS" pitchFamily="34" charset="-122"/>
                <a:cs typeface="Times New Roman" panose="02020603050405020304" pitchFamily="18" charset="0"/>
              </a:rPr>
              <a:t>bài</a:t>
            </a:r>
            <a:r>
              <a:rPr lang="en-US" altLang="zh-CN" sz="2400" b="1" dirty="0">
                <a:solidFill>
                  <a:schemeClr val="accent1"/>
                </a:solidFill>
                <a:latin typeface="Times New Roman" panose="02020603050405020304" pitchFamily="18" charset="0"/>
                <a:ea typeface="Arial Unicode MS" pitchFamily="34" charset="-122"/>
                <a:cs typeface="Times New Roman" panose="02020603050405020304" pitchFamily="18" charset="0"/>
              </a:rPr>
              <a:t> </a:t>
            </a:r>
            <a:r>
              <a:rPr lang="en-US" altLang="zh-CN" sz="2400" b="1" dirty="0" err="1">
                <a:solidFill>
                  <a:schemeClr val="accent1"/>
                </a:solidFill>
                <a:latin typeface="Times New Roman" panose="02020603050405020304" pitchFamily="18" charset="0"/>
                <a:ea typeface="Arial Unicode MS" pitchFamily="34" charset="-122"/>
                <a:cs typeface="Times New Roman" panose="02020603050405020304" pitchFamily="18" charset="0"/>
              </a:rPr>
              <a:t>yêu</a:t>
            </a:r>
            <a:r>
              <a:rPr lang="en-US" altLang="zh-CN" sz="2400" b="1" dirty="0">
                <a:solidFill>
                  <a:schemeClr val="accent1"/>
                </a:solidFill>
                <a:latin typeface="Times New Roman" panose="02020603050405020304" pitchFamily="18" charset="0"/>
                <a:ea typeface="Arial Unicode MS" pitchFamily="34" charset="-122"/>
                <a:cs typeface="Times New Roman" panose="02020603050405020304" pitchFamily="18" charset="0"/>
              </a:rPr>
              <a:t> </a:t>
            </a:r>
            <a:r>
              <a:rPr lang="en-US" altLang="zh-CN" sz="2400" b="1" dirty="0" err="1">
                <a:solidFill>
                  <a:schemeClr val="accent1"/>
                </a:solidFill>
                <a:latin typeface="Times New Roman" panose="02020603050405020304" pitchFamily="18" charset="0"/>
                <a:ea typeface="Arial Unicode MS" pitchFamily="34" charset="-122"/>
                <a:cs typeface="Times New Roman" panose="02020603050405020304" pitchFamily="18" charset="0"/>
              </a:rPr>
              <a:t>cầu</a:t>
            </a:r>
            <a:r>
              <a:rPr lang="en-US" altLang="zh-CN" sz="2400" b="1" dirty="0">
                <a:solidFill>
                  <a:schemeClr val="accent1"/>
                </a:solidFill>
                <a:latin typeface="Times New Roman" panose="02020603050405020304" pitchFamily="18" charset="0"/>
                <a:ea typeface="Arial Unicode MS" pitchFamily="34" charset="-122"/>
                <a:cs typeface="Times New Roman" panose="02020603050405020304" pitchFamily="18" charset="0"/>
              </a:rPr>
              <a:t> </a:t>
            </a:r>
            <a:r>
              <a:rPr lang="en-US" altLang="zh-CN" sz="2400" b="1" dirty="0" err="1">
                <a:solidFill>
                  <a:schemeClr val="accent1"/>
                </a:solidFill>
                <a:latin typeface="Times New Roman" panose="02020603050405020304" pitchFamily="18" charset="0"/>
                <a:ea typeface="Arial Unicode MS" pitchFamily="34" charset="-122"/>
                <a:cs typeface="Times New Roman" panose="02020603050405020304" pitchFamily="18" charset="0"/>
              </a:rPr>
              <a:t>kể</a:t>
            </a:r>
            <a:r>
              <a:rPr lang="en-US" altLang="zh-CN" sz="2400" b="1" dirty="0">
                <a:solidFill>
                  <a:schemeClr val="accent1"/>
                </a:solidFill>
                <a:latin typeface="Times New Roman" panose="02020603050405020304" pitchFamily="18" charset="0"/>
                <a:ea typeface="Arial Unicode MS" pitchFamily="34" charset="-122"/>
                <a:cs typeface="Times New Roman" panose="02020603050405020304" pitchFamily="18" charset="0"/>
              </a:rPr>
              <a:t> </a:t>
            </a:r>
            <a:r>
              <a:rPr lang="en-US" altLang="zh-CN" sz="2400" b="1" dirty="0" err="1">
                <a:solidFill>
                  <a:schemeClr val="accent1"/>
                </a:solidFill>
                <a:latin typeface="Times New Roman" panose="02020603050405020304" pitchFamily="18" charset="0"/>
                <a:ea typeface="Arial Unicode MS" pitchFamily="34" charset="-122"/>
                <a:cs typeface="Times New Roman" panose="02020603050405020304" pitchFamily="18" charset="0"/>
              </a:rPr>
              <a:t>lại</a:t>
            </a:r>
            <a:r>
              <a:rPr lang="en-US" altLang="zh-CN" sz="2400" b="1" dirty="0">
                <a:solidFill>
                  <a:schemeClr val="accent1"/>
                </a:solidFill>
                <a:latin typeface="Times New Roman" panose="02020603050405020304" pitchFamily="18" charset="0"/>
                <a:ea typeface="Arial Unicode MS" pitchFamily="34" charset="-122"/>
                <a:cs typeface="Times New Roman" panose="02020603050405020304" pitchFamily="18" charset="0"/>
              </a:rPr>
              <a:t> </a:t>
            </a:r>
            <a:r>
              <a:rPr lang="en-US" altLang="zh-CN" sz="2400" b="1" dirty="0" err="1">
                <a:solidFill>
                  <a:schemeClr val="accent1"/>
                </a:solidFill>
                <a:latin typeface="Times New Roman" panose="02020603050405020304" pitchFamily="18" charset="0"/>
                <a:ea typeface="Arial Unicode MS" pitchFamily="34" charset="-122"/>
                <a:cs typeface="Times New Roman" panose="02020603050405020304" pitchFamily="18" charset="0"/>
              </a:rPr>
              <a:t>câu</a:t>
            </a:r>
            <a:r>
              <a:rPr lang="en-US" altLang="zh-CN" sz="2400" b="1" dirty="0">
                <a:solidFill>
                  <a:schemeClr val="accent1"/>
                </a:solidFill>
                <a:latin typeface="Times New Roman" panose="02020603050405020304" pitchFamily="18" charset="0"/>
                <a:ea typeface="Arial Unicode MS" pitchFamily="34" charset="-122"/>
                <a:cs typeface="Times New Roman" panose="02020603050405020304" pitchFamily="18" charset="0"/>
              </a:rPr>
              <a:t> </a:t>
            </a:r>
            <a:r>
              <a:rPr lang="en-US" altLang="zh-CN" sz="2400" b="1" dirty="0" err="1">
                <a:solidFill>
                  <a:schemeClr val="accent1"/>
                </a:solidFill>
                <a:latin typeface="Times New Roman" panose="02020603050405020304" pitchFamily="18" charset="0"/>
                <a:ea typeface="Arial Unicode MS" pitchFamily="34" charset="-122"/>
                <a:cs typeface="Times New Roman" panose="02020603050405020304" pitchFamily="18" charset="0"/>
              </a:rPr>
              <a:t>chuyện</a:t>
            </a:r>
            <a:endParaRPr lang="zh-CN" altLang="en-US" sz="2400" b="1" dirty="0">
              <a:solidFill>
                <a:schemeClr val="accent1"/>
              </a:solidFill>
              <a:latin typeface="Times New Roman" panose="02020603050405020304" pitchFamily="18" charset="0"/>
              <a:ea typeface="Arial Unicode MS" pitchFamily="34" charset="-122"/>
              <a:cs typeface="Times New Roman" panose="02020603050405020304" pitchFamily="18" charset="0"/>
            </a:endParaRPr>
          </a:p>
        </p:txBody>
      </p:sp>
      <p:sp>
        <p:nvSpPr>
          <p:cNvPr id="51" name="矩形 50"/>
          <p:cNvSpPr/>
          <p:nvPr/>
        </p:nvSpPr>
        <p:spPr>
          <a:xfrm>
            <a:off x="971600" y="1551017"/>
            <a:ext cx="5755286" cy="1471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52" name="同心圆 51"/>
          <p:cNvSpPr/>
          <p:nvPr/>
        </p:nvSpPr>
        <p:spPr>
          <a:xfrm>
            <a:off x="492066" y="651717"/>
            <a:ext cx="1067864" cy="1053117"/>
          </a:xfrm>
          <a:prstGeom prst="donut">
            <a:avLst>
              <a:gd name="adj" fmla="val 1384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tx1"/>
              </a:solidFill>
            </a:endParaRPr>
          </a:p>
        </p:txBody>
      </p:sp>
      <p:sp>
        <p:nvSpPr>
          <p:cNvPr id="54" name="椭圆 53"/>
          <p:cNvSpPr/>
          <p:nvPr/>
        </p:nvSpPr>
        <p:spPr>
          <a:xfrm>
            <a:off x="447334" y="1835775"/>
            <a:ext cx="1106361" cy="76958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altLang="zh-CN" sz="2000" b="1" dirty="0" err="1">
                <a:solidFill>
                  <a:schemeClr val="accent2"/>
                </a:solidFill>
                <a:latin typeface="Times New Roman" panose="02020603050405020304" pitchFamily="18" charset="0"/>
                <a:ea typeface="Arial Unicode MS" pitchFamily="34" charset="-122"/>
                <a:cs typeface="Times New Roman" panose="02020603050405020304" pitchFamily="18" charset="0"/>
              </a:rPr>
              <a:t>Nội</a:t>
            </a:r>
            <a:r>
              <a:rPr lang="en-US" altLang="zh-CN" sz="2000" b="1" dirty="0">
                <a:solidFill>
                  <a:schemeClr val="accent2"/>
                </a:solidFill>
                <a:latin typeface="Times New Roman" panose="02020603050405020304" pitchFamily="18" charset="0"/>
                <a:ea typeface="Arial Unicode MS" pitchFamily="34" charset="-122"/>
                <a:cs typeface="Times New Roman" panose="02020603050405020304" pitchFamily="18" charset="0"/>
              </a:rPr>
              <a:t> dung</a:t>
            </a:r>
            <a:endParaRPr lang="zh-CN" altLang="en-US" sz="2000" b="1" dirty="0">
              <a:solidFill>
                <a:schemeClr val="accent2"/>
              </a:solidFill>
              <a:latin typeface="Times New Roman" panose="02020603050405020304" pitchFamily="18" charset="0"/>
              <a:ea typeface="Arial Unicode MS" pitchFamily="34" charset="-122"/>
              <a:cs typeface="Times New Roman" panose="02020603050405020304" pitchFamily="18" charset="0"/>
            </a:endParaRPr>
          </a:p>
        </p:txBody>
      </p:sp>
      <p:sp>
        <p:nvSpPr>
          <p:cNvPr id="55" name="矩形 54"/>
          <p:cNvSpPr/>
          <p:nvPr/>
        </p:nvSpPr>
        <p:spPr>
          <a:xfrm>
            <a:off x="971600" y="2654658"/>
            <a:ext cx="6336704" cy="1331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56" name="同心圆 55"/>
          <p:cNvSpPr/>
          <p:nvPr/>
        </p:nvSpPr>
        <p:spPr>
          <a:xfrm>
            <a:off x="487172" y="1734657"/>
            <a:ext cx="1067864" cy="1053117"/>
          </a:xfrm>
          <a:prstGeom prst="donut">
            <a:avLst>
              <a:gd name="adj" fmla="val 1384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tx1"/>
              </a:solidFill>
            </a:endParaRPr>
          </a:p>
        </p:txBody>
      </p:sp>
      <p:sp>
        <p:nvSpPr>
          <p:cNvPr id="57" name="椭圆 56"/>
          <p:cNvSpPr/>
          <p:nvPr/>
        </p:nvSpPr>
        <p:spPr>
          <a:xfrm>
            <a:off x="470774" y="2992222"/>
            <a:ext cx="1085758" cy="76958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altLang="zh-CN" sz="2000" b="1" dirty="0" err="1">
                <a:solidFill>
                  <a:schemeClr val="accent3"/>
                </a:solidFill>
                <a:latin typeface="Times New Roman" panose="02020603050405020304" pitchFamily="18" charset="0"/>
                <a:ea typeface="Arial Unicode MS" pitchFamily="34" charset="-122"/>
                <a:cs typeface="Times New Roman" panose="02020603050405020304" pitchFamily="18" charset="0"/>
              </a:rPr>
              <a:t>Trình</a:t>
            </a:r>
            <a:r>
              <a:rPr lang="en-US" altLang="zh-CN" sz="2000" b="1" dirty="0">
                <a:solidFill>
                  <a:schemeClr val="accent3"/>
                </a:solidFill>
                <a:latin typeface="Times New Roman" panose="02020603050405020304" pitchFamily="18" charset="0"/>
                <a:ea typeface="Arial Unicode MS" pitchFamily="34" charset="-122"/>
                <a:cs typeface="Times New Roman" panose="02020603050405020304" pitchFamily="18" charset="0"/>
              </a:rPr>
              <a:t> </a:t>
            </a:r>
            <a:r>
              <a:rPr lang="en-US" altLang="zh-CN" sz="2000" b="1" dirty="0" err="1">
                <a:solidFill>
                  <a:schemeClr val="accent3"/>
                </a:solidFill>
                <a:latin typeface="Times New Roman" panose="02020603050405020304" pitchFamily="18" charset="0"/>
                <a:ea typeface="Arial Unicode MS" pitchFamily="34" charset="-122"/>
                <a:cs typeface="Times New Roman" panose="02020603050405020304" pitchFamily="18" charset="0"/>
              </a:rPr>
              <a:t>tự</a:t>
            </a:r>
            <a:endParaRPr lang="zh-CN" altLang="en-US" sz="2000" b="1" dirty="0">
              <a:solidFill>
                <a:schemeClr val="accent3"/>
              </a:solidFill>
              <a:latin typeface="Times New Roman" panose="02020603050405020304" pitchFamily="18" charset="0"/>
              <a:ea typeface="Arial Unicode MS" pitchFamily="34" charset="-122"/>
              <a:cs typeface="Times New Roman" panose="02020603050405020304" pitchFamily="18" charset="0"/>
            </a:endParaRPr>
          </a:p>
        </p:txBody>
      </p:sp>
      <p:sp>
        <p:nvSpPr>
          <p:cNvPr id="58" name="矩形 57"/>
          <p:cNvSpPr/>
          <p:nvPr/>
        </p:nvSpPr>
        <p:spPr>
          <a:xfrm>
            <a:off x="1111483" y="3691193"/>
            <a:ext cx="6268829" cy="13404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59" name="同心圆 58"/>
          <p:cNvSpPr/>
          <p:nvPr/>
        </p:nvSpPr>
        <p:spPr>
          <a:xfrm flipV="1">
            <a:off x="470774" y="2798865"/>
            <a:ext cx="1067864" cy="1053117"/>
          </a:xfrm>
          <a:prstGeom prst="donut">
            <a:avLst>
              <a:gd name="adj" fmla="val 13848"/>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accent3"/>
              </a:solidFill>
            </a:endParaRPr>
          </a:p>
        </p:txBody>
      </p:sp>
      <p:sp>
        <p:nvSpPr>
          <p:cNvPr id="15" name="椭圆 49"/>
          <p:cNvSpPr/>
          <p:nvPr/>
        </p:nvSpPr>
        <p:spPr>
          <a:xfrm>
            <a:off x="74577" y="959579"/>
            <a:ext cx="1908965" cy="32093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altLang="zh-CN" sz="2000" b="1" dirty="0" err="1">
                <a:solidFill>
                  <a:schemeClr val="accent1"/>
                </a:solidFill>
                <a:latin typeface="Times New Roman" panose="02020603050405020304" pitchFamily="18" charset="0"/>
                <a:ea typeface="Arial Unicode MS" pitchFamily="34" charset="-122"/>
                <a:cs typeface="Times New Roman" panose="02020603050405020304" pitchFamily="18" charset="0"/>
              </a:rPr>
              <a:t>Đề</a:t>
            </a:r>
            <a:r>
              <a:rPr lang="en-US" altLang="zh-CN" sz="2000" b="1" dirty="0">
                <a:solidFill>
                  <a:schemeClr val="accent1"/>
                </a:solidFill>
                <a:latin typeface="Times New Roman" panose="02020603050405020304" pitchFamily="18" charset="0"/>
                <a:ea typeface="Arial Unicode MS" pitchFamily="34" charset="-122"/>
                <a:cs typeface="Times New Roman" panose="02020603050405020304" pitchFamily="18" charset="0"/>
              </a:rPr>
              <a:t> </a:t>
            </a:r>
            <a:r>
              <a:rPr lang="en-US" altLang="zh-CN" sz="2000" b="1" dirty="0" err="1">
                <a:solidFill>
                  <a:schemeClr val="accent1"/>
                </a:solidFill>
                <a:latin typeface="Times New Roman" panose="02020603050405020304" pitchFamily="18" charset="0"/>
                <a:ea typeface="Arial Unicode MS" pitchFamily="34" charset="-122"/>
                <a:cs typeface="Times New Roman" panose="02020603050405020304" pitchFamily="18" charset="0"/>
              </a:rPr>
              <a:t>bài</a:t>
            </a:r>
            <a:endParaRPr lang="zh-CN" altLang="en-US" sz="2000" b="1" dirty="0">
              <a:solidFill>
                <a:schemeClr val="accent1"/>
              </a:solidFill>
              <a:latin typeface="Times New Roman" panose="02020603050405020304" pitchFamily="18" charset="0"/>
              <a:ea typeface="Arial Unicode MS" pitchFamily="34" charset="-122"/>
              <a:cs typeface="Times New Roman" panose="02020603050405020304" pitchFamily="18" charset="0"/>
            </a:endParaRPr>
          </a:p>
        </p:txBody>
      </p:sp>
      <p:sp>
        <p:nvSpPr>
          <p:cNvPr id="16" name="椭圆 53"/>
          <p:cNvSpPr/>
          <p:nvPr/>
        </p:nvSpPr>
        <p:spPr>
          <a:xfrm>
            <a:off x="230832" y="1869323"/>
            <a:ext cx="8474662" cy="76958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vi-VN" sz="2400" b="1" dirty="0">
                <a:solidFill>
                  <a:schemeClr val="accent2">
                    <a:lumMod val="50000"/>
                  </a:schemeClr>
                </a:solidFill>
                <a:latin typeface="Times New Roman" panose="02020603050405020304" pitchFamily="18" charset="0"/>
                <a:cs typeface="Times New Roman" panose="02020603050405020304" pitchFamily="18" charset="0"/>
              </a:rPr>
              <a:t>Trong giấc mơ, em được bà tiên cho ba điều ước và em đã thực hiện cả ba điều ước đó</a:t>
            </a:r>
            <a:endParaRPr lang="zh-CN" altLang="en-US" sz="2400" b="1" dirty="0">
              <a:solidFill>
                <a:schemeClr val="accent2"/>
              </a:solidFill>
              <a:latin typeface="Times New Roman" panose="02020603050405020304" pitchFamily="18" charset="0"/>
              <a:ea typeface="Arial Unicode MS" pitchFamily="34" charset="-122"/>
              <a:cs typeface="Times New Roman" panose="02020603050405020304" pitchFamily="18" charset="0"/>
            </a:endParaRPr>
          </a:p>
        </p:txBody>
      </p:sp>
      <p:sp>
        <p:nvSpPr>
          <p:cNvPr id="17" name="椭圆 56"/>
          <p:cNvSpPr/>
          <p:nvPr/>
        </p:nvSpPr>
        <p:spPr>
          <a:xfrm>
            <a:off x="1583020" y="3052705"/>
            <a:ext cx="4532446" cy="76958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altLang="zh-CN" sz="2400" b="1" dirty="0" err="1">
                <a:solidFill>
                  <a:schemeClr val="accent3"/>
                </a:solidFill>
                <a:latin typeface="Times New Roman" panose="02020603050405020304" pitchFamily="18" charset="0"/>
                <a:ea typeface="Arial Unicode MS" pitchFamily="34" charset="-122"/>
                <a:cs typeface="Times New Roman" panose="02020603050405020304" pitchFamily="18" charset="0"/>
              </a:rPr>
              <a:t>Trình</a:t>
            </a:r>
            <a:r>
              <a:rPr lang="en-US" altLang="zh-CN" sz="2400" b="1" dirty="0">
                <a:solidFill>
                  <a:schemeClr val="accent3"/>
                </a:solidFill>
                <a:latin typeface="Times New Roman" panose="02020603050405020304" pitchFamily="18" charset="0"/>
                <a:ea typeface="Arial Unicode MS" pitchFamily="34" charset="-122"/>
                <a:cs typeface="Times New Roman" panose="02020603050405020304" pitchFamily="18" charset="0"/>
              </a:rPr>
              <a:t> </a:t>
            </a:r>
            <a:r>
              <a:rPr lang="en-US" altLang="zh-CN" sz="2400" b="1" dirty="0" err="1">
                <a:solidFill>
                  <a:schemeClr val="accent3"/>
                </a:solidFill>
                <a:latin typeface="Times New Roman" panose="02020603050405020304" pitchFamily="18" charset="0"/>
                <a:ea typeface="Arial Unicode MS" pitchFamily="34" charset="-122"/>
                <a:cs typeface="Times New Roman" panose="02020603050405020304" pitchFamily="18" charset="0"/>
              </a:rPr>
              <a:t>tự</a:t>
            </a:r>
            <a:r>
              <a:rPr lang="en-US" altLang="zh-CN" sz="2400" b="1" dirty="0">
                <a:solidFill>
                  <a:schemeClr val="accent3"/>
                </a:solidFill>
                <a:latin typeface="Times New Roman" panose="02020603050405020304" pitchFamily="18" charset="0"/>
                <a:ea typeface="Arial Unicode MS" pitchFamily="34" charset="-122"/>
                <a:cs typeface="Times New Roman" panose="02020603050405020304" pitchFamily="18" charset="0"/>
              </a:rPr>
              <a:t> </a:t>
            </a:r>
            <a:r>
              <a:rPr lang="en-US" altLang="zh-CN" sz="2400" b="1" dirty="0" err="1">
                <a:solidFill>
                  <a:schemeClr val="accent3"/>
                </a:solidFill>
                <a:latin typeface="Times New Roman" panose="02020603050405020304" pitchFamily="18" charset="0"/>
                <a:ea typeface="Arial Unicode MS" pitchFamily="34" charset="-122"/>
                <a:cs typeface="Times New Roman" panose="02020603050405020304" pitchFamily="18" charset="0"/>
              </a:rPr>
              <a:t>thời</a:t>
            </a:r>
            <a:r>
              <a:rPr lang="en-US" altLang="zh-CN" sz="2400" b="1" dirty="0">
                <a:solidFill>
                  <a:schemeClr val="accent3"/>
                </a:solidFill>
                <a:latin typeface="Times New Roman" panose="02020603050405020304" pitchFamily="18" charset="0"/>
                <a:ea typeface="Arial Unicode MS" pitchFamily="34" charset="-122"/>
                <a:cs typeface="Times New Roman" panose="02020603050405020304" pitchFamily="18" charset="0"/>
              </a:rPr>
              <a:t> </a:t>
            </a:r>
            <a:r>
              <a:rPr lang="en-US" altLang="zh-CN" sz="2400" b="1" dirty="0" err="1">
                <a:solidFill>
                  <a:schemeClr val="accent3"/>
                </a:solidFill>
                <a:latin typeface="Times New Roman" panose="02020603050405020304" pitchFamily="18" charset="0"/>
                <a:ea typeface="Arial Unicode MS" pitchFamily="34" charset="-122"/>
                <a:cs typeface="Times New Roman" panose="02020603050405020304" pitchFamily="18" charset="0"/>
              </a:rPr>
              <a:t>gian</a:t>
            </a:r>
            <a:endParaRPr lang="zh-CN" altLang="en-US" sz="2400" b="1" dirty="0">
              <a:solidFill>
                <a:schemeClr val="accent3"/>
              </a:solidFill>
              <a:latin typeface="Times New Roman" panose="02020603050405020304" pitchFamily="18" charset="0"/>
              <a:ea typeface="Arial Unicode MS" pitchFamily="34" charset="-122"/>
              <a:cs typeface="Times New Roman" panose="02020603050405020304" pitchFamily="18" charset="0"/>
            </a:endParaRPr>
          </a:p>
        </p:txBody>
      </p:sp>
      <p:sp>
        <p:nvSpPr>
          <p:cNvPr id="18" name="椭圆 53"/>
          <p:cNvSpPr/>
          <p:nvPr/>
        </p:nvSpPr>
        <p:spPr>
          <a:xfrm>
            <a:off x="447334" y="4022730"/>
            <a:ext cx="1106361" cy="76958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altLang="zh-CN" sz="2000" b="1" dirty="0" err="1">
                <a:solidFill>
                  <a:schemeClr val="accent2"/>
                </a:solidFill>
                <a:latin typeface="Times New Roman" panose="02020603050405020304" pitchFamily="18" charset="0"/>
                <a:ea typeface="Arial Unicode MS" pitchFamily="34" charset="-122"/>
                <a:cs typeface="Times New Roman" panose="02020603050405020304" pitchFamily="18" charset="0"/>
              </a:rPr>
              <a:t>Nhân</a:t>
            </a:r>
            <a:r>
              <a:rPr lang="en-US" altLang="zh-CN" sz="2000" b="1" dirty="0">
                <a:solidFill>
                  <a:schemeClr val="accent2"/>
                </a:solidFill>
                <a:latin typeface="Times New Roman" panose="02020603050405020304" pitchFamily="18" charset="0"/>
                <a:ea typeface="Arial Unicode MS" pitchFamily="34" charset="-122"/>
                <a:cs typeface="Times New Roman" panose="02020603050405020304" pitchFamily="18" charset="0"/>
              </a:rPr>
              <a:t> </a:t>
            </a:r>
            <a:r>
              <a:rPr lang="en-US" altLang="zh-CN" sz="2000" b="1" dirty="0" err="1">
                <a:solidFill>
                  <a:schemeClr val="accent2"/>
                </a:solidFill>
                <a:latin typeface="Times New Roman" panose="02020603050405020304" pitchFamily="18" charset="0"/>
                <a:ea typeface="Arial Unicode MS" pitchFamily="34" charset="-122"/>
                <a:cs typeface="Times New Roman" panose="02020603050405020304" pitchFamily="18" charset="0"/>
              </a:rPr>
              <a:t>vật</a:t>
            </a:r>
            <a:endParaRPr lang="zh-CN" altLang="en-US" sz="2000" b="1" dirty="0">
              <a:solidFill>
                <a:schemeClr val="accent2"/>
              </a:solidFill>
              <a:latin typeface="Times New Roman" panose="02020603050405020304" pitchFamily="18" charset="0"/>
              <a:ea typeface="Arial Unicode MS" pitchFamily="34" charset="-122"/>
              <a:cs typeface="Times New Roman" panose="02020603050405020304" pitchFamily="18" charset="0"/>
            </a:endParaRPr>
          </a:p>
        </p:txBody>
      </p:sp>
      <p:sp>
        <p:nvSpPr>
          <p:cNvPr id="19" name="矩形 54"/>
          <p:cNvSpPr/>
          <p:nvPr/>
        </p:nvSpPr>
        <p:spPr>
          <a:xfrm>
            <a:off x="1043608" y="4791218"/>
            <a:ext cx="6336704" cy="12893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20" name="同心圆 55"/>
          <p:cNvSpPr/>
          <p:nvPr/>
        </p:nvSpPr>
        <p:spPr>
          <a:xfrm>
            <a:off x="487172" y="3894897"/>
            <a:ext cx="1067864" cy="1053117"/>
          </a:xfrm>
          <a:prstGeom prst="donut">
            <a:avLst>
              <a:gd name="adj" fmla="val 1384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tx1"/>
              </a:solidFill>
            </a:endParaRPr>
          </a:p>
        </p:txBody>
      </p:sp>
      <p:sp>
        <p:nvSpPr>
          <p:cNvPr id="21" name="椭圆 53"/>
          <p:cNvSpPr/>
          <p:nvPr/>
        </p:nvSpPr>
        <p:spPr>
          <a:xfrm>
            <a:off x="-252536" y="4164905"/>
            <a:ext cx="8474662" cy="76958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2400" b="1" dirty="0" err="1">
                <a:solidFill>
                  <a:schemeClr val="accent2">
                    <a:lumMod val="50000"/>
                  </a:schemeClr>
                </a:solidFill>
                <a:latin typeface="Times New Roman" panose="02020603050405020304" pitchFamily="18" charset="0"/>
                <a:cs typeface="Times New Roman" panose="02020603050405020304" pitchFamily="18" charset="0"/>
              </a:rPr>
              <a:t>Em</a:t>
            </a:r>
            <a:r>
              <a:rPr lang="en-US" sz="2400" b="1" dirty="0">
                <a:solidFill>
                  <a:schemeClr val="accent2">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2">
                    <a:lumMod val="50000"/>
                  </a:schemeClr>
                </a:solidFill>
                <a:latin typeface="Times New Roman" panose="02020603050405020304" pitchFamily="18" charset="0"/>
                <a:cs typeface="Times New Roman" panose="02020603050405020304" pitchFamily="18" charset="0"/>
              </a:rPr>
              <a:t>và</a:t>
            </a:r>
            <a:r>
              <a:rPr lang="en-US" sz="2400" b="1" dirty="0">
                <a:solidFill>
                  <a:schemeClr val="accent2">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2">
                    <a:lumMod val="50000"/>
                  </a:schemeClr>
                </a:solidFill>
                <a:latin typeface="Times New Roman" panose="02020603050405020304" pitchFamily="18" charset="0"/>
                <a:cs typeface="Times New Roman" panose="02020603050405020304" pitchFamily="18" charset="0"/>
              </a:rPr>
              <a:t>bà</a:t>
            </a:r>
            <a:r>
              <a:rPr lang="en-US" sz="2400" b="1" dirty="0">
                <a:solidFill>
                  <a:schemeClr val="accent2">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2">
                    <a:lumMod val="50000"/>
                  </a:schemeClr>
                </a:solidFill>
                <a:latin typeface="Times New Roman" panose="02020603050405020304" pitchFamily="18" charset="0"/>
                <a:cs typeface="Times New Roman" panose="02020603050405020304" pitchFamily="18" charset="0"/>
              </a:rPr>
              <a:t>tiên</a:t>
            </a:r>
            <a:endParaRPr lang="zh-CN" altLang="en-US" sz="2400" b="1" dirty="0">
              <a:solidFill>
                <a:schemeClr val="accent2"/>
              </a:solidFill>
              <a:latin typeface="Times New Roman" panose="02020603050405020304" pitchFamily="18" charset="0"/>
              <a:ea typeface="Arial Unicode MS" pitchFamily="34" charset="-122"/>
              <a:cs typeface="Times New Roman" panose="02020603050405020304" pitchFamily="18" charset="0"/>
            </a:endParaRPr>
          </a:p>
        </p:txBody>
      </p:sp>
      <p:sp>
        <p:nvSpPr>
          <p:cNvPr id="23" name="圆角矩形 1"/>
          <p:cNvSpPr>
            <a:spLocks noChangeAspect="1" noChangeArrowheads="1"/>
          </p:cNvSpPr>
          <p:nvPr/>
        </p:nvSpPr>
        <p:spPr bwMode="auto">
          <a:xfrm>
            <a:off x="7666074" y="3894897"/>
            <a:ext cx="1285974" cy="952838"/>
          </a:xfrm>
          <a:prstGeom prst="roundRect">
            <a:avLst>
              <a:gd name="adj" fmla="val 0"/>
            </a:avLst>
          </a:prstGeom>
          <a:blipFill dpi="0" rotWithShape="1">
            <a:blip r:embed="rId2">
              <a:extLst>
                <a:ext uri="{28A0092B-C50C-407E-A947-70E740481C1C}">
                  <a14:useLocalDpi xmlns:a14="http://schemas.microsoft.com/office/drawing/2010/main" val="0"/>
                </a:ext>
              </a:extLst>
            </a:blip>
            <a:srcRect/>
            <a:stretch>
              <a:fillRect/>
            </a:stretch>
          </a:blipFill>
          <a:ln w="19050">
            <a:solidFill>
              <a:schemeClr val="bg1">
                <a:lumMod val="50000"/>
              </a:schemeClr>
            </a:solidFill>
          </a:ln>
        </p:spPr>
        <p:txBody>
          <a:bodyPr lIns="68580" tIns="34290" rIns="68580" bIns="34290" anchor="ctr"/>
          <a:lstStyle/>
          <a:p>
            <a:pPr algn="ctr"/>
            <a:endParaRPr lang="zh-CN" altLang="zh-CN">
              <a:solidFill>
                <a:srgbClr val="FFFFFF"/>
              </a:solidFill>
              <a:latin typeface="宋体" pitchFamily="2" charset="-122"/>
              <a:sym typeface="宋体" pitchFamily="2" charset="-122"/>
            </a:endParaRPr>
          </a:p>
        </p:txBody>
      </p:sp>
    </p:spTree>
    <p:extLst>
      <p:ext uri="{BB962C8B-B14F-4D97-AF65-F5344CB8AC3E}">
        <p14:creationId xmlns:p14="http://schemas.microsoft.com/office/powerpoint/2010/main" val="268074356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down)">
                                      <p:cBhvr>
                                        <p:cTn id="7" dur="500"/>
                                        <p:tgtEl>
                                          <p:spTgt spid="5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down)">
                                      <p:cBhvr>
                                        <p:cTn id="10" dur="500"/>
                                        <p:tgtEl>
                                          <p:spTgt spid="15"/>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51"/>
                                        </p:tgtEl>
                                        <p:attrNameLst>
                                          <p:attrName>style.visibility</p:attrName>
                                        </p:attrNameLst>
                                      </p:cBhvr>
                                      <p:to>
                                        <p:strVal val="visible"/>
                                      </p:to>
                                    </p:set>
                                    <p:animEffect transition="in" filter="wipe(left)">
                                      <p:cBhvr>
                                        <p:cTn id="13" dur="500"/>
                                        <p:tgtEl>
                                          <p:spTgt spid="51"/>
                                        </p:tgtEl>
                                      </p:cBhvr>
                                    </p:animEffect>
                                  </p:childTnLst>
                                </p:cTn>
                              </p:par>
                            </p:childTnLst>
                          </p:cTn>
                        </p:par>
                        <p:par>
                          <p:cTn id="14" fill="hold">
                            <p:stCondLst>
                              <p:cond delay="500"/>
                            </p:stCondLst>
                            <p:childTnLst>
                              <p:par>
                                <p:cTn id="15" presetID="22" presetClass="entr" presetSubtype="4" fill="hold" grpId="0" nodeType="afterEffect">
                                  <p:stCondLst>
                                    <p:cond delay="0"/>
                                  </p:stCondLst>
                                  <p:childTnLst>
                                    <p:set>
                                      <p:cBhvr>
                                        <p:cTn id="16" dur="1" fill="hold">
                                          <p:stCondLst>
                                            <p:cond delay="0"/>
                                          </p:stCondLst>
                                        </p:cTn>
                                        <p:tgtEl>
                                          <p:spTgt spid="56"/>
                                        </p:tgtEl>
                                        <p:attrNameLst>
                                          <p:attrName>style.visibility</p:attrName>
                                        </p:attrNameLst>
                                      </p:cBhvr>
                                      <p:to>
                                        <p:strVal val="visible"/>
                                      </p:to>
                                    </p:set>
                                    <p:animEffect transition="in" filter="wipe(down)">
                                      <p:cBhvr>
                                        <p:cTn id="17" dur="500"/>
                                        <p:tgtEl>
                                          <p:spTgt spid="56"/>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wipe(down)">
                                      <p:cBhvr>
                                        <p:cTn id="20" dur="500"/>
                                        <p:tgtEl>
                                          <p:spTgt spid="54"/>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left)">
                                      <p:cBhvr>
                                        <p:cTn id="23" dur="500"/>
                                        <p:tgtEl>
                                          <p:spTgt spid="55"/>
                                        </p:tgtEl>
                                      </p:cBhvr>
                                    </p:animEffect>
                                  </p:childTnLst>
                                </p:cTn>
                              </p:par>
                            </p:childTnLst>
                          </p:cTn>
                        </p:par>
                        <p:par>
                          <p:cTn id="24" fill="hold">
                            <p:stCondLst>
                              <p:cond delay="1000"/>
                            </p:stCondLst>
                            <p:childTnLst>
                              <p:par>
                                <p:cTn id="25" presetID="22" presetClass="entr" presetSubtype="4" fill="hold" grpId="0" nodeType="afterEffect">
                                  <p:stCondLst>
                                    <p:cond delay="0"/>
                                  </p:stCondLst>
                                  <p:childTnLst>
                                    <p:set>
                                      <p:cBhvr>
                                        <p:cTn id="26" dur="1" fill="hold">
                                          <p:stCondLst>
                                            <p:cond delay="0"/>
                                          </p:stCondLst>
                                        </p:cTn>
                                        <p:tgtEl>
                                          <p:spTgt spid="59"/>
                                        </p:tgtEl>
                                        <p:attrNameLst>
                                          <p:attrName>style.visibility</p:attrName>
                                        </p:attrNameLst>
                                      </p:cBhvr>
                                      <p:to>
                                        <p:strVal val="visible"/>
                                      </p:to>
                                    </p:set>
                                    <p:animEffect transition="in" filter="wipe(down)">
                                      <p:cBhvr>
                                        <p:cTn id="27" dur="500"/>
                                        <p:tgtEl>
                                          <p:spTgt spid="59"/>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57"/>
                                        </p:tgtEl>
                                        <p:attrNameLst>
                                          <p:attrName>style.visibility</p:attrName>
                                        </p:attrNameLst>
                                      </p:cBhvr>
                                      <p:to>
                                        <p:strVal val="visible"/>
                                      </p:to>
                                    </p:set>
                                    <p:animEffect transition="in" filter="wipe(down)">
                                      <p:cBhvr>
                                        <p:cTn id="30" dur="500"/>
                                        <p:tgtEl>
                                          <p:spTgt spid="57"/>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8"/>
                                        </p:tgtEl>
                                        <p:attrNameLst>
                                          <p:attrName>style.visibility</p:attrName>
                                        </p:attrNameLst>
                                      </p:cBhvr>
                                      <p:to>
                                        <p:strVal val="visible"/>
                                      </p:to>
                                    </p:set>
                                    <p:animEffect transition="in" filter="wipe(left)">
                                      <p:cBhvr>
                                        <p:cTn id="33" dur="500"/>
                                        <p:tgtEl>
                                          <p:spTgt spid="58"/>
                                        </p:tgtEl>
                                      </p:cBhvr>
                                    </p:animEffect>
                                  </p:childTnLst>
                                </p:cTn>
                              </p:par>
                            </p:childTnLst>
                          </p:cTn>
                        </p:par>
                        <p:par>
                          <p:cTn id="34" fill="hold">
                            <p:stCondLst>
                              <p:cond delay="1500"/>
                            </p:stCondLst>
                            <p:childTnLst>
                              <p:par>
                                <p:cTn id="35" presetID="22" presetClass="entr" presetSubtype="4"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wipe(down)">
                                      <p:cBhvr>
                                        <p:cTn id="37" dur="500"/>
                                        <p:tgtEl>
                                          <p:spTgt spid="20"/>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wipe(down)">
                                      <p:cBhvr>
                                        <p:cTn id="40" dur="500"/>
                                        <p:tgtEl>
                                          <p:spTgt spid="18"/>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wipe(left)">
                                      <p:cBhvr>
                                        <p:cTn id="43" dur="500"/>
                                        <p:tgtEl>
                                          <p:spTgt spid="19"/>
                                        </p:tgtEl>
                                      </p:cBhvr>
                                    </p:animEffect>
                                  </p:childTnLst>
                                </p:cTn>
                              </p:par>
                            </p:childTnLst>
                          </p:cTn>
                        </p:par>
                      </p:childTnLst>
                    </p:cTn>
                  </p:par>
                  <p:par>
                    <p:cTn id="44" fill="hold">
                      <p:stCondLst>
                        <p:cond delay="indefinite"/>
                      </p:stCondLst>
                      <p:childTnLst>
                        <p:par>
                          <p:cTn id="45" fill="hold">
                            <p:stCondLst>
                              <p:cond delay="0"/>
                            </p:stCondLst>
                            <p:childTnLst>
                              <p:par>
                                <p:cTn id="46" presetID="14" presetClass="entr" presetSubtype="10" fill="hold" grpId="0" nodeType="click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randombar(horizontal)">
                                      <p:cBhvr>
                                        <p:cTn id="48" dur="500"/>
                                        <p:tgtEl>
                                          <p:spTgt spid="50"/>
                                        </p:tgtEl>
                                      </p:cBhvr>
                                    </p:animEffect>
                                  </p:childTnLst>
                                </p:cTn>
                              </p:par>
                            </p:childTnLst>
                          </p:cTn>
                        </p:par>
                      </p:childTnLst>
                    </p:cTn>
                  </p:par>
                  <p:par>
                    <p:cTn id="49" fill="hold">
                      <p:stCondLst>
                        <p:cond delay="indefinite"/>
                      </p:stCondLst>
                      <p:childTnLst>
                        <p:par>
                          <p:cTn id="50" fill="hold">
                            <p:stCondLst>
                              <p:cond delay="0"/>
                            </p:stCondLst>
                            <p:childTnLst>
                              <p:par>
                                <p:cTn id="51" presetID="14" presetClass="entr" presetSubtype="10" fill="hold" grpId="0" nodeType="click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randombar(horizontal)">
                                      <p:cBhvr>
                                        <p:cTn id="53" dur="500"/>
                                        <p:tgtEl>
                                          <p:spTgt spid="16"/>
                                        </p:tgtEl>
                                      </p:cBhvr>
                                    </p:animEffect>
                                  </p:childTnLst>
                                </p:cTn>
                              </p:par>
                            </p:childTnLst>
                          </p:cTn>
                        </p:par>
                      </p:childTnLst>
                    </p:cTn>
                  </p:par>
                  <p:par>
                    <p:cTn id="54" fill="hold">
                      <p:stCondLst>
                        <p:cond delay="indefinite"/>
                      </p:stCondLst>
                      <p:childTnLst>
                        <p:par>
                          <p:cTn id="55" fill="hold">
                            <p:stCondLst>
                              <p:cond delay="0"/>
                            </p:stCondLst>
                            <p:childTnLst>
                              <p:par>
                                <p:cTn id="56" presetID="14" presetClass="entr" presetSubtype="10" fill="hold" grpId="0" nodeType="clickEffect">
                                  <p:stCondLst>
                                    <p:cond delay="0"/>
                                  </p:stCondLst>
                                  <p:childTnLst>
                                    <p:set>
                                      <p:cBhvr>
                                        <p:cTn id="57" dur="1" fill="hold">
                                          <p:stCondLst>
                                            <p:cond delay="0"/>
                                          </p:stCondLst>
                                        </p:cTn>
                                        <p:tgtEl>
                                          <p:spTgt spid="17"/>
                                        </p:tgtEl>
                                        <p:attrNameLst>
                                          <p:attrName>style.visibility</p:attrName>
                                        </p:attrNameLst>
                                      </p:cBhvr>
                                      <p:to>
                                        <p:strVal val="visible"/>
                                      </p:to>
                                    </p:set>
                                    <p:animEffect transition="in" filter="randombar(horizontal)">
                                      <p:cBhvr>
                                        <p:cTn id="58" dur="500"/>
                                        <p:tgtEl>
                                          <p:spTgt spid="17"/>
                                        </p:tgtEl>
                                      </p:cBhvr>
                                    </p:animEffect>
                                  </p:childTnLst>
                                </p:cTn>
                              </p:par>
                            </p:childTnLst>
                          </p:cTn>
                        </p:par>
                      </p:childTnLst>
                    </p:cTn>
                  </p:par>
                  <p:par>
                    <p:cTn id="59" fill="hold">
                      <p:stCondLst>
                        <p:cond delay="indefinite"/>
                      </p:stCondLst>
                      <p:childTnLst>
                        <p:par>
                          <p:cTn id="60" fill="hold">
                            <p:stCondLst>
                              <p:cond delay="0"/>
                            </p:stCondLst>
                            <p:childTnLst>
                              <p:par>
                                <p:cTn id="61" presetID="14" presetClass="entr" presetSubtype="10" fill="hold" grpId="0" nodeType="clickEffect">
                                  <p:stCondLst>
                                    <p:cond delay="0"/>
                                  </p:stCondLst>
                                  <p:childTnLst>
                                    <p:set>
                                      <p:cBhvr>
                                        <p:cTn id="62" dur="1" fill="hold">
                                          <p:stCondLst>
                                            <p:cond delay="0"/>
                                          </p:stCondLst>
                                        </p:cTn>
                                        <p:tgtEl>
                                          <p:spTgt spid="21"/>
                                        </p:tgtEl>
                                        <p:attrNameLst>
                                          <p:attrName>style.visibility</p:attrName>
                                        </p:attrNameLst>
                                      </p:cBhvr>
                                      <p:to>
                                        <p:strVal val="visible"/>
                                      </p:to>
                                    </p:set>
                                    <p:animEffect transition="in" filter="randombar(horizontal)">
                                      <p:cBhvr>
                                        <p:cTn id="63" dur="500"/>
                                        <p:tgtEl>
                                          <p:spTgt spid="21"/>
                                        </p:tgtEl>
                                      </p:cBhvr>
                                    </p:animEffect>
                                  </p:childTnLst>
                                </p:cTn>
                              </p:par>
                            </p:childTnLst>
                          </p:cTn>
                        </p:par>
                        <p:par>
                          <p:cTn id="64" fill="hold">
                            <p:stCondLst>
                              <p:cond delay="500"/>
                            </p:stCondLst>
                            <p:childTnLst>
                              <p:par>
                                <p:cTn id="65" presetID="42" presetClass="entr" presetSubtype="0"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Effect>
                                      <p:cBhvr>
                                        <p:cTn id="67" dur="500"/>
                                        <p:tgtEl>
                                          <p:spTgt spid="23"/>
                                        </p:tgtEl>
                                      </p:cBhvr>
                                    </p:animEffect>
                                    <p:anim calcmode="lin" valueType="num">
                                      <p:cBhvr>
                                        <p:cTn id="68" dur="500" fill="hold"/>
                                        <p:tgtEl>
                                          <p:spTgt spid="23"/>
                                        </p:tgtEl>
                                        <p:attrNameLst>
                                          <p:attrName>ppt_x</p:attrName>
                                        </p:attrNameLst>
                                      </p:cBhvr>
                                      <p:tavLst>
                                        <p:tav tm="0">
                                          <p:val>
                                            <p:strVal val="#ppt_x"/>
                                          </p:val>
                                        </p:tav>
                                        <p:tav tm="100000">
                                          <p:val>
                                            <p:strVal val="#ppt_x"/>
                                          </p:val>
                                        </p:tav>
                                      </p:tavLst>
                                    </p:anim>
                                    <p:anim calcmode="lin" valueType="num">
                                      <p:cBhvr>
                                        <p:cTn id="69" dur="5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51" grpId="0" animBg="1"/>
      <p:bldP spid="52" grpId="0" animBg="1"/>
      <p:bldP spid="54" grpId="0"/>
      <p:bldP spid="55" grpId="0" animBg="1"/>
      <p:bldP spid="56" grpId="0" animBg="1"/>
      <p:bldP spid="57" grpId="0"/>
      <p:bldP spid="58" grpId="0" animBg="1"/>
      <p:bldP spid="59" grpId="0" animBg="1"/>
      <p:bldP spid="15" grpId="0"/>
      <p:bldP spid="16" grpId="0"/>
      <p:bldP spid="17" grpId="0"/>
      <p:bldP spid="18" grpId="0"/>
      <p:bldP spid="19" grpId="0" animBg="1"/>
      <p:bldP spid="20" grpId="0" animBg="1"/>
      <p:bldP spid="21" grpId="0"/>
      <p:bldP spid="23" grpId="0" bldLvl="0" animBg="1"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Rounded Rectangle 88"/>
          <p:cNvSpPr/>
          <p:nvPr/>
        </p:nvSpPr>
        <p:spPr>
          <a:xfrm>
            <a:off x="117377" y="138083"/>
            <a:ext cx="9036496" cy="502002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圆角矩形 1"/>
          <p:cNvSpPr/>
          <p:nvPr/>
        </p:nvSpPr>
        <p:spPr>
          <a:xfrm>
            <a:off x="251520" y="2021083"/>
            <a:ext cx="936104" cy="648072"/>
          </a:xfrm>
          <a:prstGeom prst="roundRect">
            <a:avLst/>
          </a:prstGeom>
          <a:solidFill>
            <a:schemeClr val="accent4">
              <a:lumMod val="20000"/>
              <a:lumOff val="80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en-US" altLang="zh-CN" sz="2400" b="1" dirty="0">
                <a:solidFill>
                  <a:schemeClr val="accent4">
                    <a:lumMod val="50000"/>
                  </a:schemeClr>
                </a:solidFill>
                <a:latin typeface="Times New Roman" panose="02020603050405020304" pitchFamily="18" charset="0"/>
                <a:cs typeface="Times New Roman" panose="02020603050405020304" pitchFamily="18" charset="0"/>
              </a:rPr>
              <a:t>GỢI Ý</a:t>
            </a:r>
            <a:endParaRPr lang="zh-CN" altLang="en-US" sz="2400" b="1" dirty="0">
              <a:solidFill>
                <a:schemeClr val="accent4">
                  <a:lumMod val="50000"/>
                </a:schemeClr>
              </a:solidFill>
              <a:latin typeface="Times New Roman" panose="02020603050405020304" pitchFamily="18" charset="0"/>
              <a:cs typeface="Times New Roman" panose="02020603050405020304" pitchFamily="18" charset="0"/>
            </a:endParaRPr>
          </a:p>
        </p:txBody>
      </p:sp>
      <p:sp>
        <p:nvSpPr>
          <p:cNvPr id="94" name="圆角矩形 1"/>
          <p:cNvSpPr/>
          <p:nvPr/>
        </p:nvSpPr>
        <p:spPr>
          <a:xfrm>
            <a:off x="1979712" y="519521"/>
            <a:ext cx="2952328" cy="825647"/>
          </a:xfrm>
          <a:prstGeom prst="round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err="1">
                <a:solidFill>
                  <a:schemeClr val="accent1">
                    <a:lumMod val="75000"/>
                  </a:schemeClr>
                </a:solidFill>
                <a:latin typeface="Times New Roman" panose="02020603050405020304" pitchFamily="18" charset="0"/>
                <a:cs typeface="Times New Roman" panose="02020603050405020304" pitchFamily="18" charset="0"/>
              </a:rPr>
              <a:t>Em</a:t>
            </a:r>
            <a:r>
              <a:rPr lang="en-US" altLang="zh-CN" sz="2400"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zh-CN" sz="2400" b="1" dirty="0" err="1">
                <a:solidFill>
                  <a:schemeClr val="accent1">
                    <a:lumMod val="75000"/>
                  </a:schemeClr>
                </a:solidFill>
                <a:latin typeface="Times New Roman" panose="02020603050405020304" pitchFamily="18" charset="0"/>
                <a:cs typeface="Times New Roman" panose="02020603050405020304" pitchFamily="18" charset="0"/>
              </a:rPr>
              <a:t>gặp</a:t>
            </a:r>
            <a:r>
              <a:rPr lang="en-US" altLang="zh-CN" sz="2400"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zh-CN" sz="2400" b="1" dirty="0" err="1">
                <a:solidFill>
                  <a:schemeClr val="accent1">
                    <a:lumMod val="75000"/>
                  </a:schemeClr>
                </a:solidFill>
                <a:latin typeface="Times New Roman" panose="02020603050405020304" pitchFamily="18" charset="0"/>
                <a:cs typeface="Times New Roman" panose="02020603050405020304" pitchFamily="18" charset="0"/>
              </a:rPr>
              <a:t>bà</a:t>
            </a:r>
            <a:r>
              <a:rPr lang="en-US" altLang="zh-CN" sz="2400"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zh-CN" sz="2400" b="1" dirty="0" err="1">
                <a:solidFill>
                  <a:schemeClr val="accent1">
                    <a:lumMod val="75000"/>
                  </a:schemeClr>
                </a:solidFill>
                <a:latin typeface="Times New Roman" panose="02020603050405020304" pitchFamily="18" charset="0"/>
                <a:cs typeface="Times New Roman" panose="02020603050405020304" pitchFamily="18" charset="0"/>
              </a:rPr>
              <a:t>tiên</a:t>
            </a:r>
            <a:r>
              <a:rPr lang="en-US" altLang="zh-CN" sz="2400"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zh-CN" sz="2400" b="1" dirty="0" err="1">
                <a:solidFill>
                  <a:schemeClr val="accent1">
                    <a:lumMod val="75000"/>
                  </a:schemeClr>
                </a:solidFill>
                <a:latin typeface="Times New Roman" panose="02020603050405020304" pitchFamily="18" charset="0"/>
                <a:cs typeface="Times New Roman" panose="02020603050405020304" pitchFamily="18" charset="0"/>
              </a:rPr>
              <a:t>trong</a:t>
            </a:r>
            <a:r>
              <a:rPr lang="en-US" altLang="zh-CN" sz="2400"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zh-CN" sz="2400" b="1" dirty="0" err="1">
                <a:solidFill>
                  <a:schemeClr val="accent1">
                    <a:lumMod val="75000"/>
                  </a:schemeClr>
                </a:solidFill>
                <a:latin typeface="Times New Roman" panose="02020603050405020304" pitchFamily="18" charset="0"/>
                <a:cs typeface="Times New Roman" panose="02020603050405020304" pitchFamily="18" charset="0"/>
              </a:rPr>
              <a:t>hoàn</a:t>
            </a:r>
            <a:r>
              <a:rPr lang="en-US" altLang="zh-CN" sz="2400"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zh-CN" sz="2400" b="1" dirty="0" err="1">
                <a:solidFill>
                  <a:schemeClr val="accent1">
                    <a:lumMod val="75000"/>
                  </a:schemeClr>
                </a:solidFill>
                <a:latin typeface="Times New Roman" panose="02020603050405020304" pitchFamily="18" charset="0"/>
                <a:cs typeface="Times New Roman" panose="02020603050405020304" pitchFamily="18" charset="0"/>
              </a:rPr>
              <a:t>cảnh</a:t>
            </a:r>
            <a:r>
              <a:rPr lang="en-US" altLang="zh-CN" sz="2400"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zh-CN" sz="2400" b="1" dirty="0" err="1">
                <a:solidFill>
                  <a:schemeClr val="accent1">
                    <a:lumMod val="75000"/>
                  </a:schemeClr>
                </a:solidFill>
                <a:latin typeface="Times New Roman" panose="02020603050405020304" pitchFamily="18" charset="0"/>
                <a:cs typeface="Times New Roman" panose="02020603050405020304" pitchFamily="18" charset="0"/>
              </a:rPr>
              <a:t>nào</a:t>
            </a:r>
            <a:r>
              <a:rPr lang="en-US" altLang="zh-CN" sz="2400" b="1" dirty="0">
                <a:solidFill>
                  <a:schemeClr val="accent1">
                    <a:lumMod val="75000"/>
                  </a:schemeClr>
                </a:solidFill>
                <a:latin typeface="Times New Roman" panose="02020603050405020304" pitchFamily="18" charset="0"/>
                <a:cs typeface="Times New Roman" panose="02020603050405020304" pitchFamily="18" charset="0"/>
              </a:rPr>
              <a:t>?</a:t>
            </a:r>
            <a:endParaRPr lang="zh-CN" altLang="en-US" sz="2400" b="1"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95" name="圆角矩形 1"/>
          <p:cNvSpPr/>
          <p:nvPr/>
        </p:nvSpPr>
        <p:spPr>
          <a:xfrm>
            <a:off x="1979711" y="1685277"/>
            <a:ext cx="2952328" cy="789141"/>
          </a:xfrm>
          <a:prstGeom prst="round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err="1">
                <a:solidFill>
                  <a:schemeClr val="accent1">
                    <a:lumMod val="75000"/>
                  </a:schemeClr>
                </a:solidFill>
                <a:latin typeface="Times New Roman" panose="02020603050405020304" pitchFamily="18" charset="0"/>
                <a:cs typeface="Times New Roman" panose="02020603050405020304" pitchFamily="18" charset="0"/>
              </a:rPr>
              <a:t>Vì</a:t>
            </a:r>
            <a:r>
              <a:rPr lang="en-US" altLang="zh-CN" sz="2400"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zh-CN" sz="2400" b="1" dirty="0" err="1">
                <a:solidFill>
                  <a:schemeClr val="accent1">
                    <a:lumMod val="75000"/>
                  </a:schemeClr>
                </a:solidFill>
                <a:latin typeface="Times New Roman" panose="02020603050405020304" pitchFamily="18" charset="0"/>
                <a:cs typeface="Times New Roman" panose="02020603050405020304" pitchFamily="18" charset="0"/>
              </a:rPr>
              <a:t>sao</a:t>
            </a:r>
            <a:r>
              <a:rPr lang="en-US" altLang="zh-CN" sz="2400"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zh-CN" sz="2400" b="1" dirty="0" err="1">
                <a:solidFill>
                  <a:schemeClr val="accent1">
                    <a:lumMod val="75000"/>
                  </a:schemeClr>
                </a:solidFill>
                <a:latin typeface="Times New Roman" panose="02020603050405020304" pitchFamily="18" charset="0"/>
                <a:cs typeface="Times New Roman" panose="02020603050405020304" pitchFamily="18" charset="0"/>
              </a:rPr>
              <a:t>bà</a:t>
            </a:r>
            <a:r>
              <a:rPr lang="en-US" altLang="zh-CN" sz="2400"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zh-CN" sz="2400" b="1" dirty="0" err="1">
                <a:solidFill>
                  <a:schemeClr val="accent1">
                    <a:lumMod val="75000"/>
                  </a:schemeClr>
                </a:solidFill>
                <a:latin typeface="Times New Roman" panose="02020603050405020304" pitchFamily="18" charset="0"/>
                <a:cs typeface="Times New Roman" panose="02020603050405020304" pitchFamily="18" charset="0"/>
              </a:rPr>
              <a:t>tiên</a:t>
            </a:r>
            <a:r>
              <a:rPr lang="en-US" altLang="zh-CN" sz="2400"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zh-CN" sz="2400" b="1" dirty="0" err="1">
                <a:solidFill>
                  <a:schemeClr val="accent1">
                    <a:lumMod val="75000"/>
                  </a:schemeClr>
                </a:solidFill>
                <a:latin typeface="Times New Roman" panose="02020603050405020304" pitchFamily="18" charset="0"/>
                <a:cs typeface="Times New Roman" panose="02020603050405020304" pitchFamily="18" charset="0"/>
              </a:rPr>
              <a:t>cho</a:t>
            </a:r>
            <a:r>
              <a:rPr lang="en-US" altLang="zh-CN" sz="2400"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zh-CN" sz="2400" b="1" dirty="0" err="1">
                <a:solidFill>
                  <a:schemeClr val="accent1">
                    <a:lumMod val="75000"/>
                  </a:schemeClr>
                </a:solidFill>
                <a:latin typeface="Times New Roman" panose="02020603050405020304" pitchFamily="18" charset="0"/>
                <a:cs typeface="Times New Roman" panose="02020603050405020304" pitchFamily="18" charset="0"/>
              </a:rPr>
              <a:t>em</a:t>
            </a:r>
            <a:r>
              <a:rPr lang="en-US" altLang="zh-CN" sz="2400"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zh-CN" sz="2400" b="1" dirty="0" err="1">
                <a:solidFill>
                  <a:schemeClr val="accent1">
                    <a:lumMod val="75000"/>
                  </a:schemeClr>
                </a:solidFill>
                <a:latin typeface="Times New Roman" panose="02020603050405020304" pitchFamily="18" charset="0"/>
                <a:cs typeface="Times New Roman" panose="02020603050405020304" pitchFamily="18" charset="0"/>
              </a:rPr>
              <a:t>ba</a:t>
            </a:r>
            <a:r>
              <a:rPr lang="en-US" altLang="zh-CN" sz="2400"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zh-CN" sz="2400" b="1" dirty="0" err="1">
                <a:solidFill>
                  <a:schemeClr val="accent1">
                    <a:lumMod val="75000"/>
                  </a:schemeClr>
                </a:solidFill>
                <a:latin typeface="Times New Roman" panose="02020603050405020304" pitchFamily="18" charset="0"/>
                <a:cs typeface="Times New Roman" panose="02020603050405020304" pitchFamily="18" charset="0"/>
              </a:rPr>
              <a:t>điều</a:t>
            </a:r>
            <a:r>
              <a:rPr lang="en-US" altLang="zh-CN" sz="2400"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zh-CN" sz="2400" b="1" dirty="0" err="1">
                <a:solidFill>
                  <a:schemeClr val="accent1">
                    <a:lumMod val="75000"/>
                  </a:schemeClr>
                </a:solidFill>
                <a:latin typeface="Times New Roman" panose="02020603050405020304" pitchFamily="18" charset="0"/>
                <a:cs typeface="Times New Roman" panose="02020603050405020304" pitchFamily="18" charset="0"/>
              </a:rPr>
              <a:t>ước</a:t>
            </a:r>
            <a:r>
              <a:rPr lang="en-US" altLang="zh-CN" sz="2400" b="1" dirty="0">
                <a:solidFill>
                  <a:schemeClr val="accent1">
                    <a:lumMod val="75000"/>
                  </a:schemeClr>
                </a:solidFill>
                <a:latin typeface="Times New Roman" panose="02020603050405020304" pitchFamily="18" charset="0"/>
                <a:cs typeface="Times New Roman" panose="02020603050405020304" pitchFamily="18" charset="0"/>
              </a:rPr>
              <a:t>?</a:t>
            </a:r>
            <a:endParaRPr lang="zh-CN" altLang="en-US" sz="2400" b="1"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96" name="圆角矩形 1"/>
          <p:cNvSpPr/>
          <p:nvPr/>
        </p:nvSpPr>
        <p:spPr>
          <a:xfrm>
            <a:off x="2031198" y="2795387"/>
            <a:ext cx="2952328" cy="1152128"/>
          </a:xfrm>
          <a:prstGeom prst="round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err="1">
                <a:solidFill>
                  <a:schemeClr val="accent1">
                    <a:lumMod val="75000"/>
                  </a:schemeClr>
                </a:solidFill>
                <a:latin typeface="Times New Roman" panose="02020603050405020304" pitchFamily="18" charset="0"/>
                <a:cs typeface="Times New Roman" panose="02020603050405020304" pitchFamily="18" charset="0"/>
              </a:rPr>
              <a:t>Em</a:t>
            </a:r>
            <a:r>
              <a:rPr lang="en-US" altLang="zh-CN" sz="2400"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zh-CN" sz="2400" b="1" dirty="0" err="1">
                <a:solidFill>
                  <a:schemeClr val="accent1">
                    <a:lumMod val="75000"/>
                  </a:schemeClr>
                </a:solidFill>
                <a:latin typeface="Times New Roman" panose="02020603050405020304" pitchFamily="18" charset="0"/>
                <a:cs typeface="Times New Roman" panose="02020603050405020304" pitchFamily="18" charset="0"/>
              </a:rPr>
              <a:t>thực</a:t>
            </a:r>
            <a:r>
              <a:rPr lang="en-US" altLang="zh-CN" sz="2400"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zh-CN" sz="2400" b="1" dirty="0" err="1">
                <a:solidFill>
                  <a:schemeClr val="accent1">
                    <a:lumMod val="75000"/>
                  </a:schemeClr>
                </a:solidFill>
                <a:latin typeface="Times New Roman" panose="02020603050405020304" pitchFamily="18" charset="0"/>
                <a:cs typeface="Times New Roman" panose="02020603050405020304" pitchFamily="18" charset="0"/>
              </a:rPr>
              <a:t>hiện</a:t>
            </a:r>
            <a:r>
              <a:rPr lang="en-US" altLang="zh-CN" sz="2400"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zh-CN" sz="2400" b="1" dirty="0" err="1">
                <a:solidFill>
                  <a:schemeClr val="accent1">
                    <a:lumMod val="75000"/>
                  </a:schemeClr>
                </a:solidFill>
                <a:latin typeface="Times New Roman" panose="02020603050405020304" pitchFamily="18" charset="0"/>
                <a:cs typeface="Times New Roman" panose="02020603050405020304" pitchFamily="18" charset="0"/>
              </a:rPr>
              <a:t>từng</a:t>
            </a:r>
            <a:r>
              <a:rPr lang="en-US" altLang="zh-CN" sz="2400"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zh-CN" sz="2400" b="1" dirty="0" err="1">
                <a:solidFill>
                  <a:schemeClr val="accent1">
                    <a:lumMod val="75000"/>
                  </a:schemeClr>
                </a:solidFill>
                <a:latin typeface="Times New Roman" panose="02020603050405020304" pitchFamily="18" charset="0"/>
                <a:cs typeface="Times New Roman" panose="02020603050405020304" pitchFamily="18" charset="0"/>
              </a:rPr>
              <a:t>điều</a:t>
            </a:r>
            <a:r>
              <a:rPr lang="en-US" altLang="zh-CN" sz="2400"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zh-CN" sz="2400" b="1" dirty="0" err="1">
                <a:solidFill>
                  <a:schemeClr val="accent1">
                    <a:lumMod val="75000"/>
                  </a:schemeClr>
                </a:solidFill>
                <a:latin typeface="Times New Roman" panose="02020603050405020304" pitchFamily="18" charset="0"/>
                <a:cs typeface="Times New Roman" panose="02020603050405020304" pitchFamily="18" charset="0"/>
              </a:rPr>
              <a:t>ước</a:t>
            </a:r>
            <a:r>
              <a:rPr lang="en-US" altLang="zh-CN" sz="2400"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zh-CN" sz="2400" b="1" dirty="0" err="1">
                <a:solidFill>
                  <a:schemeClr val="accent1">
                    <a:lumMod val="75000"/>
                  </a:schemeClr>
                </a:solidFill>
                <a:latin typeface="Times New Roman" panose="02020603050405020304" pitchFamily="18" charset="0"/>
                <a:cs typeface="Times New Roman" panose="02020603050405020304" pitchFamily="18" charset="0"/>
              </a:rPr>
              <a:t>đó</a:t>
            </a:r>
            <a:r>
              <a:rPr lang="en-US" altLang="zh-CN" sz="2400"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zh-CN" sz="2400" b="1" dirty="0" err="1">
                <a:solidFill>
                  <a:schemeClr val="accent1">
                    <a:lumMod val="75000"/>
                  </a:schemeClr>
                </a:solidFill>
                <a:latin typeface="Times New Roman" panose="02020603050405020304" pitchFamily="18" charset="0"/>
                <a:cs typeface="Times New Roman" panose="02020603050405020304" pitchFamily="18" charset="0"/>
              </a:rPr>
              <a:t>như</a:t>
            </a:r>
            <a:r>
              <a:rPr lang="en-US" altLang="zh-CN" sz="2400"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zh-CN" sz="2400" b="1" dirty="0" err="1">
                <a:solidFill>
                  <a:schemeClr val="accent1">
                    <a:lumMod val="75000"/>
                  </a:schemeClr>
                </a:solidFill>
                <a:latin typeface="Times New Roman" panose="02020603050405020304" pitchFamily="18" charset="0"/>
                <a:cs typeface="Times New Roman" panose="02020603050405020304" pitchFamily="18" charset="0"/>
              </a:rPr>
              <a:t>thế</a:t>
            </a:r>
            <a:r>
              <a:rPr lang="en-US" altLang="zh-CN" sz="2400"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zh-CN" sz="2400" b="1" dirty="0" err="1">
                <a:solidFill>
                  <a:schemeClr val="accent1">
                    <a:lumMod val="75000"/>
                  </a:schemeClr>
                </a:solidFill>
                <a:latin typeface="Times New Roman" panose="02020603050405020304" pitchFamily="18" charset="0"/>
                <a:cs typeface="Times New Roman" panose="02020603050405020304" pitchFamily="18" charset="0"/>
              </a:rPr>
              <a:t>nào</a:t>
            </a:r>
            <a:r>
              <a:rPr lang="en-US" altLang="zh-CN" sz="2400" b="1" dirty="0">
                <a:solidFill>
                  <a:schemeClr val="accent1">
                    <a:lumMod val="75000"/>
                  </a:schemeClr>
                </a:solidFill>
                <a:latin typeface="Times New Roman" panose="02020603050405020304" pitchFamily="18" charset="0"/>
                <a:cs typeface="Times New Roman" panose="02020603050405020304" pitchFamily="18" charset="0"/>
              </a:rPr>
              <a:t>?</a:t>
            </a:r>
            <a:endParaRPr lang="zh-CN" altLang="en-US" sz="2400" b="1"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97" name="圆角矩形 1"/>
          <p:cNvSpPr/>
          <p:nvPr/>
        </p:nvSpPr>
        <p:spPr>
          <a:xfrm>
            <a:off x="5508104" y="195486"/>
            <a:ext cx="3220442" cy="576809"/>
          </a:xfrm>
          <a:prstGeom prst="roundRect">
            <a:avLst/>
          </a:prstGeom>
          <a:solidFill>
            <a:schemeClr val="accent3">
              <a:lumMod val="20000"/>
              <a:lumOff val="8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altLang="zh-CN" sz="2000" b="1" dirty="0" err="1">
                <a:solidFill>
                  <a:srgbClr val="0070C0"/>
                </a:solidFill>
                <a:latin typeface="Times New Roman" panose="02020603050405020304" pitchFamily="18" charset="0"/>
                <a:cs typeface="Times New Roman" panose="02020603050405020304" pitchFamily="18" charset="0"/>
              </a:rPr>
              <a:t>Khi</a:t>
            </a:r>
            <a:r>
              <a:rPr lang="en-US" altLang="zh-CN" sz="2000" b="1" dirty="0">
                <a:solidFill>
                  <a:srgbClr val="0070C0"/>
                </a:solidFill>
                <a:latin typeface="Times New Roman" panose="02020603050405020304" pitchFamily="18" charset="0"/>
                <a:cs typeface="Times New Roman" panose="02020603050405020304" pitchFamily="18" charset="0"/>
              </a:rPr>
              <a:t> </a:t>
            </a:r>
            <a:r>
              <a:rPr lang="en-US" altLang="zh-CN" sz="2000" b="1" dirty="0" err="1">
                <a:solidFill>
                  <a:srgbClr val="0070C0"/>
                </a:solidFill>
                <a:latin typeface="Times New Roman" panose="02020603050405020304" pitchFamily="18" charset="0"/>
                <a:cs typeface="Times New Roman" panose="02020603050405020304" pitchFamily="18" charset="0"/>
              </a:rPr>
              <a:t>em</a:t>
            </a:r>
            <a:r>
              <a:rPr lang="en-US" altLang="zh-CN" sz="2000" b="1" dirty="0">
                <a:solidFill>
                  <a:srgbClr val="0070C0"/>
                </a:solidFill>
                <a:latin typeface="Times New Roman" panose="02020603050405020304" pitchFamily="18" charset="0"/>
                <a:cs typeface="Times New Roman" panose="02020603050405020304" pitchFamily="18" charset="0"/>
              </a:rPr>
              <a:t> </a:t>
            </a:r>
            <a:r>
              <a:rPr lang="en-US" altLang="zh-CN" sz="2000" b="1" dirty="0" err="1">
                <a:solidFill>
                  <a:srgbClr val="0070C0"/>
                </a:solidFill>
                <a:latin typeface="Times New Roman" panose="02020603050405020304" pitchFamily="18" charset="0"/>
                <a:cs typeface="Times New Roman" panose="02020603050405020304" pitchFamily="18" charset="0"/>
              </a:rPr>
              <a:t>đang</a:t>
            </a:r>
            <a:r>
              <a:rPr lang="en-US" altLang="zh-CN" sz="2000" b="1" dirty="0">
                <a:solidFill>
                  <a:srgbClr val="0070C0"/>
                </a:solidFill>
                <a:latin typeface="Times New Roman" panose="02020603050405020304" pitchFamily="18" charset="0"/>
                <a:cs typeface="Times New Roman" panose="02020603050405020304" pitchFamily="18" charset="0"/>
              </a:rPr>
              <a:t> </a:t>
            </a:r>
            <a:r>
              <a:rPr lang="en-US" altLang="zh-CN" sz="2000" b="1" dirty="0" err="1">
                <a:solidFill>
                  <a:srgbClr val="0070C0"/>
                </a:solidFill>
                <a:latin typeface="Times New Roman" panose="02020603050405020304" pitchFamily="18" charset="0"/>
                <a:cs typeface="Times New Roman" panose="02020603050405020304" pitchFamily="18" charset="0"/>
              </a:rPr>
              <a:t>ngủ</a:t>
            </a:r>
            <a:r>
              <a:rPr lang="en-US" altLang="zh-CN" sz="2000" b="1" dirty="0">
                <a:solidFill>
                  <a:srgbClr val="0070C0"/>
                </a:solidFill>
                <a:latin typeface="Times New Roman" panose="02020603050405020304" pitchFamily="18" charset="0"/>
                <a:cs typeface="Times New Roman" panose="02020603050405020304" pitchFamily="18" charset="0"/>
              </a:rPr>
              <a:t>, </a:t>
            </a:r>
            <a:r>
              <a:rPr lang="en-US" altLang="zh-CN" sz="2000" b="1" dirty="0" err="1">
                <a:solidFill>
                  <a:srgbClr val="0070C0"/>
                </a:solidFill>
                <a:latin typeface="Times New Roman" panose="02020603050405020304" pitchFamily="18" charset="0"/>
                <a:cs typeface="Times New Roman" panose="02020603050405020304" pitchFamily="18" charset="0"/>
              </a:rPr>
              <a:t>bỗng</a:t>
            </a:r>
            <a:r>
              <a:rPr lang="en-US" altLang="zh-CN" sz="2000" b="1" dirty="0">
                <a:solidFill>
                  <a:srgbClr val="0070C0"/>
                </a:solidFill>
                <a:latin typeface="Times New Roman" panose="02020603050405020304" pitchFamily="18" charset="0"/>
                <a:cs typeface="Times New Roman" panose="02020603050405020304" pitchFamily="18" charset="0"/>
              </a:rPr>
              <a:t> </a:t>
            </a:r>
            <a:r>
              <a:rPr lang="en-US" altLang="zh-CN" sz="2000" b="1" dirty="0" err="1">
                <a:solidFill>
                  <a:srgbClr val="0070C0"/>
                </a:solidFill>
                <a:latin typeface="Times New Roman" panose="02020603050405020304" pitchFamily="18" charset="0"/>
                <a:cs typeface="Times New Roman" panose="02020603050405020304" pitchFamily="18" charset="0"/>
              </a:rPr>
              <a:t>giật</a:t>
            </a:r>
            <a:r>
              <a:rPr lang="en-US" altLang="zh-CN" sz="2000" b="1" dirty="0">
                <a:solidFill>
                  <a:srgbClr val="0070C0"/>
                </a:solidFill>
                <a:latin typeface="Times New Roman" panose="02020603050405020304" pitchFamily="18" charset="0"/>
                <a:cs typeface="Times New Roman" panose="02020603050405020304" pitchFamily="18" charset="0"/>
              </a:rPr>
              <a:t> </a:t>
            </a:r>
            <a:r>
              <a:rPr lang="en-US" altLang="zh-CN" sz="2000" b="1" dirty="0" err="1">
                <a:solidFill>
                  <a:srgbClr val="0070C0"/>
                </a:solidFill>
                <a:latin typeface="Times New Roman" panose="02020603050405020304" pitchFamily="18" charset="0"/>
                <a:cs typeface="Times New Roman" panose="02020603050405020304" pitchFamily="18" charset="0"/>
              </a:rPr>
              <a:t>mình</a:t>
            </a:r>
            <a:r>
              <a:rPr lang="en-US" altLang="zh-CN" sz="2000" b="1" dirty="0">
                <a:solidFill>
                  <a:srgbClr val="0070C0"/>
                </a:solidFill>
                <a:latin typeface="Times New Roman" panose="02020603050405020304" pitchFamily="18" charset="0"/>
                <a:cs typeface="Times New Roman" panose="02020603050405020304" pitchFamily="18" charset="0"/>
              </a:rPr>
              <a:t>,….</a:t>
            </a:r>
            <a:endParaRPr lang="zh-CN" altLang="en-US" sz="2000" b="1" dirty="0">
              <a:solidFill>
                <a:srgbClr val="0070C0"/>
              </a:solidFill>
              <a:latin typeface="Times New Roman" panose="02020603050405020304" pitchFamily="18" charset="0"/>
              <a:cs typeface="Times New Roman" panose="02020603050405020304" pitchFamily="18" charset="0"/>
            </a:endParaRPr>
          </a:p>
        </p:txBody>
      </p:sp>
      <p:sp>
        <p:nvSpPr>
          <p:cNvPr id="98" name="圆角矩形 1"/>
          <p:cNvSpPr/>
          <p:nvPr/>
        </p:nvSpPr>
        <p:spPr>
          <a:xfrm>
            <a:off x="5518963" y="873753"/>
            <a:ext cx="3235183" cy="648072"/>
          </a:xfrm>
          <a:prstGeom prst="roundRect">
            <a:avLst/>
          </a:prstGeom>
          <a:solidFill>
            <a:schemeClr val="accent3">
              <a:lumMod val="20000"/>
              <a:lumOff val="8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altLang="zh-CN" sz="2000" b="1" dirty="0" err="1">
                <a:solidFill>
                  <a:srgbClr val="0070C0"/>
                </a:solidFill>
                <a:latin typeface="Times New Roman" panose="02020603050405020304" pitchFamily="18" charset="0"/>
                <a:cs typeface="Times New Roman" panose="02020603050405020304" pitchFamily="18" charset="0"/>
              </a:rPr>
              <a:t>Khi</a:t>
            </a:r>
            <a:r>
              <a:rPr lang="en-US" altLang="zh-CN" sz="2000" b="1" dirty="0">
                <a:solidFill>
                  <a:srgbClr val="0070C0"/>
                </a:solidFill>
                <a:latin typeface="Times New Roman" panose="02020603050405020304" pitchFamily="18" charset="0"/>
                <a:cs typeface="Times New Roman" panose="02020603050405020304" pitchFamily="18" charset="0"/>
              </a:rPr>
              <a:t> </a:t>
            </a:r>
            <a:r>
              <a:rPr lang="en-US" altLang="zh-CN" sz="2000" b="1" dirty="0" err="1">
                <a:solidFill>
                  <a:srgbClr val="0070C0"/>
                </a:solidFill>
                <a:latin typeface="Times New Roman" panose="02020603050405020304" pitchFamily="18" charset="0"/>
                <a:cs typeface="Times New Roman" panose="02020603050405020304" pitchFamily="18" charset="0"/>
              </a:rPr>
              <a:t>em</a:t>
            </a:r>
            <a:r>
              <a:rPr lang="en-US" altLang="zh-CN" sz="2000" b="1" dirty="0">
                <a:solidFill>
                  <a:srgbClr val="0070C0"/>
                </a:solidFill>
                <a:latin typeface="Times New Roman" panose="02020603050405020304" pitchFamily="18" charset="0"/>
                <a:cs typeface="Times New Roman" panose="02020603050405020304" pitchFamily="18" charset="0"/>
              </a:rPr>
              <a:t> </a:t>
            </a:r>
            <a:r>
              <a:rPr lang="en-US" altLang="zh-CN" sz="2000" b="1" dirty="0" err="1">
                <a:solidFill>
                  <a:srgbClr val="0070C0"/>
                </a:solidFill>
                <a:latin typeface="Times New Roman" panose="02020603050405020304" pitchFamily="18" charset="0"/>
                <a:cs typeface="Times New Roman" panose="02020603050405020304" pitchFamily="18" charset="0"/>
              </a:rPr>
              <a:t>buồn</a:t>
            </a:r>
            <a:r>
              <a:rPr lang="en-US" altLang="zh-CN" sz="2000" b="1" dirty="0">
                <a:solidFill>
                  <a:srgbClr val="0070C0"/>
                </a:solidFill>
                <a:latin typeface="Times New Roman" panose="02020603050405020304" pitchFamily="18" charset="0"/>
                <a:cs typeface="Times New Roman" panose="02020603050405020304" pitchFamily="18" charset="0"/>
              </a:rPr>
              <a:t>, </a:t>
            </a:r>
            <a:r>
              <a:rPr lang="en-US" altLang="zh-CN" sz="2000" b="1" dirty="0" err="1">
                <a:solidFill>
                  <a:srgbClr val="0070C0"/>
                </a:solidFill>
                <a:latin typeface="Times New Roman" panose="02020603050405020304" pitchFamily="18" charset="0"/>
                <a:cs typeface="Times New Roman" panose="02020603050405020304" pitchFamily="18" charset="0"/>
              </a:rPr>
              <a:t>đang</a:t>
            </a:r>
            <a:r>
              <a:rPr lang="en-US" altLang="zh-CN" sz="2000" b="1" dirty="0">
                <a:solidFill>
                  <a:srgbClr val="0070C0"/>
                </a:solidFill>
                <a:latin typeface="Times New Roman" panose="02020603050405020304" pitchFamily="18" charset="0"/>
                <a:cs typeface="Times New Roman" panose="02020603050405020304" pitchFamily="18" charset="0"/>
              </a:rPr>
              <a:t> </a:t>
            </a:r>
            <a:r>
              <a:rPr lang="en-US" altLang="zh-CN" sz="2000" b="1" dirty="0" err="1">
                <a:solidFill>
                  <a:srgbClr val="0070C0"/>
                </a:solidFill>
                <a:latin typeface="Times New Roman" panose="02020603050405020304" pitchFamily="18" charset="0"/>
                <a:cs typeface="Times New Roman" panose="02020603050405020304" pitchFamily="18" charset="0"/>
              </a:rPr>
              <a:t>đứng</a:t>
            </a:r>
            <a:r>
              <a:rPr lang="en-US" altLang="zh-CN" sz="2000" b="1" dirty="0">
                <a:solidFill>
                  <a:srgbClr val="0070C0"/>
                </a:solidFill>
                <a:latin typeface="Times New Roman" panose="02020603050405020304" pitchFamily="18" charset="0"/>
                <a:cs typeface="Times New Roman" panose="02020603050405020304" pitchFamily="18" charset="0"/>
              </a:rPr>
              <a:t> </a:t>
            </a:r>
            <a:r>
              <a:rPr lang="en-US" altLang="zh-CN" sz="2000" b="1" dirty="0" err="1">
                <a:solidFill>
                  <a:srgbClr val="0070C0"/>
                </a:solidFill>
                <a:latin typeface="Times New Roman" panose="02020603050405020304" pitchFamily="18" charset="0"/>
                <a:cs typeface="Times New Roman" panose="02020603050405020304" pitchFamily="18" charset="0"/>
              </a:rPr>
              <a:t>bên</a:t>
            </a:r>
            <a:r>
              <a:rPr lang="en-US" altLang="zh-CN" sz="2000" b="1" dirty="0">
                <a:solidFill>
                  <a:srgbClr val="0070C0"/>
                </a:solidFill>
                <a:latin typeface="Times New Roman" panose="02020603050405020304" pitchFamily="18" charset="0"/>
                <a:cs typeface="Times New Roman" panose="02020603050405020304" pitchFamily="18" charset="0"/>
              </a:rPr>
              <a:t> </a:t>
            </a:r>
            <a:r>
              <a:rPr lang="en-US" altLang="zh-CN" sz="2000" b="1" dirty="0" err="1">
                <a:solidFill>
                  <a:srgbClr val="0070C0"/>
                </a:solidFill>
                <a:latin typeface="Times New Roman" panose="02020603050405020304" pitchFamily="18" charset="0"/>
                <a:cs typeface="Times New Roman" panose="02020603050405020304" pitchFamily="18" charset="0"/>
              </a:rPr>
              <a:t>cửa</a:t>
            </a:r>
            <a:r>
              <a:rPr lang="en-US" altLang="zh-CN" sz="2000" b="1" dirty="0">
                <a:solidFill>
                  <a:srgbClr val="0070C0"/>
                </a:solidFill>
                <a:latin typeface="Times New Roman" panose="02020603050405020304" pitchFamily="18" charset="0"/>
                <a:cs typeface="Times New Roman" panose="02020603050405020304" pitchFamily="18" charset="0"/>
              </a:rPr>
              <a:t> </a:t>
            </a:r>
            <a:r>
              <a:rPr lang="en-US" altLang="zh-CN" sz="2000" b="1" dirty="0" err="1">
                <a:solidFill>
                  <a:srgbClr val="0070C0"/>
                </a:solidFill>
                <a:latin typeface="Times New Roman" panose="02020603050405020304" pitchFamily="18" charset="0"/>
                <a:cs typeface="Times New Roman" panose="02020603050405020304" pitchFamily="18" charset="0"/>
              </a:rPr>
              <a:t>sổ</a:t>
            </a:r>
            <a:r>
              <a:rPr lang="en-US" altLang="zh-CN" sz="2000" b="1" dirty="0">
                <a:solidFill>
                  <a:srgbClr val="0070C0"/>
                </a:solidFill>
                <a:latin typeface="Times New Roman" panose="02020603050405020304" pitchFamily="18" charset="0"/>
                <a:cs typeface="Times New Roman" panose="02020603050405020304" pitchFamily="18" charset="0"/>
              </a:rPr>
              <a:t>…</a:t>
            </a:r>
            <a:endParaRPr lang="zh-CN" altLang="en-US" sz="2000" b="1" dirty="0">
              <a:solidFill>
                <a:srgbClr val="0070C0"/>
              </a:solidFill>
              <a:latin typeface="Times New Roman" panose="02020603050405020304" pitchFamily="18" charset="0"/>
              <a:cs typeface="Times New Roman" panose="02020603050405020304" pitchFamily="18" charset="0"/>
            </a:endParaRPr>
          </a:p>
        </p:txBody>
      </p:sp>
      <p:sp>
        <p:nvSpPr>
          <p:cNvPr id="99" name="圆角矩形 1"/>
          <p:cNvSpPr/>
          <p:nvPr/>
        </p:nvSpPr>
        <p:spPr>
          <a:xfrm>
            <a:off x="5550029" y="1588362"/>
            <a:ext cx="3204117" cy="648072"/>
          </a:xfrm>
          <a:prstGeom prst="roundRect">
            <a:avLst/>
          </a:prstGeom>
          <a:solidFill>
            <a:schemeClr val="accent3">
              <a:lumMod val="20000"/>
              <a:lumOff val="8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altLang="zh-CN" sz="2000" b="1" dirty="0" err="1">
                <a:solidFill>
                  <a:srgbClr val="0070C0"/>
                </a:solidFill>
                <a:latin typeface="Times New Roman" panose="02020603050405020304" pitchFamily="18" charset="0"/>
                <a:cs typeface="Times New Roman" panose="02020603050405020304" pitchFamily="18" charset="0"/>
              </a:rPr>
              <a:t>Em</a:t>
            </a:r>
            <a:r>
              <a:rPr lang="en-US" altLang="zh-CN" sz="2000" b="1" dirty="0">
                <a:solidFill>
                  <a:srgbClr val="0070C0"/>
                </a:solidFill>
                <a:latin typeface="Times New Roman" panose="02020603050405020304" pitchFamily="18" charset="0"/>
                <a:cs typeface="Times New Roman" panose="02020603050405020304" pitchFamily="18" charset="0"/>
              </a:rPr>
              <a:t> </a:t>
            </a:r>
            <a:r>
              <a:rPr lang="en-US" altLang="zh-CN" sz="2000" b="1" dirty="0" err="1">
                <a:solidFill>
                  <a:srgbClr val="0070C0"/>
                </a:solidFill>
                <a:latin typeface="Times New Roman" panose="02020603050405020304" pitchFamily="18" charset="0"/>
                <a:cs typeface="Times New Roman" panose="02020603050405020304" pitchFamily="18" charset="0"/>
              </a:rPr>
              <a:t>đã</a:t>
            </a:r>
            <a:r>
              <a:rPr lang="en-US" altLang="zh-CN" sz="2000" b="1" dirty="0">
                <a:solidFill>
                  <a:srgbClr val="0070C0"/>
                </a:solidFill>
                <a:latin typeface="Times New Roman" panose="02020603050405020304" pitchFamily="18" charset="0"/>
                <a:cs typeface="Times New Roman" panose="02020603050405020304" pitchFamily="18" charset="0"/>
              </a:rPr>
              <a:t> </a:t>
            </a:r>
            <a:r>
              <a:rPr lang="en-US" altLang="zh-CN" sz="2000" b="1" dirty="0" err="1">
                <a:solidFill>
                  <a:srgbClr val="0070C0"/>
                </a:solidFill>
                <a:latin typeface="Times New Roman" panose="02020603050405020304" pitchFamily="18" charset="0"/>
                <a:cs typeface="Times New Roman" panose="02020603050405020304" pitchFamily="18" charset="0"/>
              </a:rPr>
              <a:t>giúp</a:t>
            </a:r>
            <a:r>
              <a:rPr lang="en-US" altLang="zh-CN" sz="2000" b="1" dirty="0">
                <a:solidFill>
                  <a:srgbClr val="0070C0"/>
                </a:solidFill>
                <a:latin typeface="Times New Roman" panose="02020603050405020304" pitchFamily="18" charset="0"/>
                <a:cs typeface="Times New Roman" panose="02020603050405020304" pitchFamily="18" charset="0"/>
              </a:rPr>
              <a:t> </a:t>
            </a:r>
            <a:r>
              <a:rPr lang="en-US" altLang="zh-CN" sz="2000" b="1" dirty="0" err="1">
                <a:solidFill>
                  <a:srgbClr val="0070C0"/>
                </a:solidFill>
                <a:latin typeface="Times New Roman" panose="02020603050405020304" pitchFamily="18" charset="0"/>
                <a:cs typeface="Times New Roman" panose="02020603050405020304" pitchFamily="18" charset="0"/>
              </a:rPr>
              <a:t>một</a:t>
            </a:r>
            <a:r>
              <a:rPr lang="en-US" altLang="zh-CN" sz="2000" b="1" dirty="0">
                <a:solidFill>
                  <a:srgbClr val="0070C0"/>
                </a:solidFill>
                <a:latin typeface="Times New Roman" panose="02020603050405020304" pitchFamily="18" charset="0"/>
                <a:cs typeface="Times New Roman" panose="02020603050405020304" pitchFamily="18" charset="0"/>
              </a:rPr>
              <a:t> </a:t>
            </a:r>
            <a:r>
              <a:rPr lang="en-US" altLang="zh-CN" sz="2000" b="1" dirty="0" err="1">
                <a:solidFill>
                  <a:srgbClr val="0070C0"/>
                </a:solidFill>
                <a:latin typeface="Times New Roman" panose="02020603050405020304" pitchFamily="18" charset="0"/>
                <a:cs typeface="Times New Roman" panose="02020603050405020304" pitchFamily="18" charset="0"/>
              </a:rPr>
              <a:t>bà</a:t>
            </a:r>
            <a:r>
              <a:rPr lang="en-US" altLang="zh-CN" sz="2000" b="1" dirty="0">
                <a:solidFill>
                  <a:srgbClr val="0070C0"/>
                </a:solidFill>
                <a:latin typeface="Times New Roman" panose="02020603050405020304" pitchFamily="18" charset="0"/>
                <a:cs typeface="Times New Roman" panose="02020603050405020304" pitchFamily="18" charset="0"/>
              </a:rPr>
              <a:t> </a:t>
            </a:r>
            <a:r>
              <a:rPr lang="en-US" altLang="zh-CN" sz="2000" b="1" dirty="0" err="1">
                <a:solidFill>
                  <a:srgbClr val="0070C0"/>
                </a:solidFill>
                <a:latin typeface="Times New Roman" panose="02020603050405020304" pitchFamily="18" charset="0"/>
                <a:cs typeface="Times New Roman" panose="02020603050405020304" pitchFamily="18" charset="0"/>
              </a:rPr>
              <a:t>lão</a:t>
            </a:r>
            <a:r>
              <a:rPr lang="en-US" altLang="zh-CN" sz="2000" b="1" dirty="0">
                <a:solidFill>
                  <a:srgbClr val="0070C0"/>
                </a:solidFill>
                <a:latin typeface="Times New Roman" panose="02020603050405020304" pitchFamily="18" charset="0"/>
                <a:cs typeface="Times New Roman" panose="02020603050405020304" pitchFamily="18" charset="0"/>
              </a:rPr>
              <a:t> qua </a:t>
            </a:r>
            <a:r>
              <a:rPr lang="en-US" altLang="zh-CN" sz="2000" b="1" dirty="0" err="1">
                <a:solidFill>
                  <a:srgbClr val="0070C0"/>
                </a:solidFill>
                <a:latin typeface="Times New Roman" panose="02020603050405020304" pitchFamily="18" charset="0"/>
                <a:cs typeface="Times New Roman" panose="02020603050405020304" pitchFamily="18" charset="0"/>
              </a:rPr>
              <a:t>đường</a:t>
            </a:r>
            <a:r>
              <a:rPr lang="en-US" altLang="zh-CN" sz="2000" b="1" dirty="0">
                <a:solidFill>
                  <a:srgbClr val="0070C0"/>
                </a:solidFill>
                <a:latin typeface="Times New Roman" panose="02020603050405020304" pitchFamily="18" charset="0"/>
                <a:cs typeface="Times New Roman" panose="02020603050405020304" pitchFamily="18" charset="0"/>
              </a:rPr>
              <a:t>...</a:t>
            </a:r>
            <a:endParaRPr lang="zh-CN" altLang="en-US" sz="2000" b="1" dirty="0">
              <a:solidFill>
                <a:srgbClr val="0070C0"/>
              </a:solidFill>
              <a:latin typeface="Times New Roman" panose="02020603050405020304" pitchFamily="18" charset="0"/>
              <a:cs typeface="Times New Roman" panose="02020603050405020304" pitchFamily="18" charset="0"/>
            </a:endParaRPr>
          </a:p>
        </p:txBody>
      </p:sp>
      <p:sp>
        <p:nvSpPr>
          <p:cNvPr id="100" name="圆角矩形 1"/>
          <p:cNvSpPr/>
          <p:nvPr/>
        </p:nvSpPr>
        <p:spPr>
          <a:xfrm>
            <a:off x="5549827" y="2297265"/>
            <a:ext cx="3207760" cy="474346"/>
          </a:xfrm>
          <a:prstGeom prst="roundRect">
            <a:avLst/>
          </a:prstGeom>
          <a:solidFill>
            <a:schemeClr val="accent3">
              <a:lumMod val="20000"/>
              <a:lumOff val="8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altLang="zh-CN" sz="2000" b="1" dirty="0" err="1">
                <a:solidFill>
                  <a:srgbClr val="0070C0"/>
                </a:solidFill>
                <a:latin typeface="Times New Roman" panose="02020603050405020304" pitchFamily="18" charset="0"/>
                <a:cs typeface="Times New Roman" panose="02020603050405020304" pitchFamily="18" charset="0"/>
              </a:rPr>
              <a:t>Thấy</a:t>
            </a:r>
            <a:r>
              <a:rPr lang="en-US" altLang="zh-CN" sz="2000" b="1" dirty="0">
                <a:solidFill>
                  <a:srgbClr val="0070C0"/>
                </a:solidFill>
                <a:latin typeface="Times New Roman" panose="02020603050405020304" pitchFamily="18" charset="0"/>
                <a:cs typeface="Times New Roman" panose="02020603050405020304" pitchFamily="18" charset="0"/>
              </a:rPr>
              <a:t> </a:t>
            </a:r>
            <a:r>
              <a:rPr lang="en-US" altLang="zh-CN" sz="2000" b="1" dirty="0" err="1">
                <a:solidFill>
                  <a:srgbClr val="0070C0"/>
                </a:solidFill>
                <a:latin typeface="Times New Roman" panose="02020603050405020304" pitchFamily="18" charset="0"/>
                <a:cs typeface="Times New Roman" panose="02020603050405020304" pitchFamily="18" charset="0"/>
              </a:rPr>
              <a:t>em</a:t>
            </a:r>
            <a:r>
              <a:rPr lang="en-US" altLang="zh-CN" sz="2000" b="1" dirty="0">
                <a:solidFill>
                  <a:srgbClr val="0070C0"/>
                </a:solidFill>
                <a:latin typeface="Times New Roman" panose="02020603050405020304" pitchFamily="18" charset="0"/>
                <a:cs typeface="Times New Roman" panose="02020603050405020304" pitchFamily="18" charset="0"/>
              </a:rPr>
              <a:t> </a:t>
            </a:r>
            <a:r>
              <a:rPr lang="en-US" altLang="zh-CN" sz="2000" b="1" dirty="0" err="1">
                <a:solidFill>
                  <a:srgbClr val="0070C0"/>
                </a:solidFill>
                <a:latin typeface="Times New Roman" panose="02020603050405020304" pitchFamily="18" charset="0"/>
                <a:cs typeface="Times New Roman" panose="02020603050405020304" pitchFamily="18" charset="0"/>
              </a:rPr>
              <a:t>đang</a:t>
            </a:r>
            <a:r>
              <a:rPr lang="en-US" altLang="zh-CN" sz="2000" b="1" dirty="0">
                <a:solidFill>
                  <a:srgbClr val="0070C0"/>
                </a:solidFill>
                <a:latin typeface="Times New Roman" panose="02020603050405020304" pitchFamily="18" charset="0"/>
                <a:cs typeface="Times New Roman" panose="02020603050405020304" pitchFamily="18" charset="0"/>
              </a:rPr>
              <a:t> </a:t>
            </a:r>
            <a:r>
              <a:rPr lang="en-US" altLang="zh-CN" sz="2000" b="1" dirty="0" err="1">
                <a:solidFill>
                  <a:srgbClr val="0070C0"/>
                </a:solidFill>
                <a:latin typeface="Times New Roman" panose="02020603050405020304" pitchFamily="18" charset="0"/>
                <a:cs typeface="Times New Roman" panose="02020603050405020304" pitchFamily="18" charset="0"/>
              </a:rPr>
              <a:t>khóc</a:t>
            </a:r>
            <a:r>
              <a:rPr lang="en-US" altLang="zh-CN" sz="2000" b="1" dirty="0">
                <a:solidFill>
                  <a:srgbClr val="0070C0"/>
                </a:solidFill>
                <a:latin typeface="Times New Roman" panose="02020603050405020304" pitchFamily="18" charset="0"/>
                <a:cs typeface="Times New Roman" panose="02020603050405020304" pitchFamily="18" charset="0"/>
              </a:rPr>
              <a:t>…</a:t>
            </a:r>
            <a:endParaRPr lang="zh-CN" altLang="en-US" sz="2000" b="1" dirty="0">
              <a:solidFill>
                <a:srgbClr val="0070C0"/>
              </a:solidFill>
              <a:latin typeface="Times New Roman" panose="02020603050405020304" pitchFamily="18" charset="0"/>
              <a:cs typeface="Times New Roman" panose="02020603050405020304" pitchFamily="18" charset="0"/>
            </a:endParaRPr>
          </a:p>
        </p:txBody>
      </p:sp>
      <p:sp>
        <p:nvSpPr>
          <p:cNvPr id="101" name="圆角矩形 1"/>
          <p:cNvSpPr/>
          <p:nvPr/>
        </p:nvSpPr>
        <p:spPr>
          <a:xfrm>
            <a:off x="5554182" y="2893656"/>
            <a:ext cx="3199965" cy="584740"/>
          </a:xfrm>
          <a:prstGeom prst="roundRect">
            <a:avLst/>
          </a:prstGeom>
          <a:solidFill>
            <a:schemeClr val="accent3">
              <a:lumMod val="20000"/>
              <a:lumOff val="8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altLang="zh-CN" sz="2000" b="1" dirty="0" err="1">
                <a:solidFill>
                  <a:srgbClr val="0070C0"/>
                </a:solidFill>
                <a:latin typeface="Times New Roman" panose="02020603050405020304" pitchFamily="18" charset="0"/>
                <a:cs typeface="Times New Roman" panose="02020603050405020304" pitchFamily="18" charset="0"/>
              </a:rPr>
              <a:t>Em</a:t>
            </a:r>
            <a:r>
              <a:rPr lang="en-US" altLang="zh-CN" sz="2000" b="1" dirty="0">
                <a:solidFill>
                  <a:srgbClr val="0070C0"/>
                </a:solidFill>
                <a:latin typeface="Times New Roman" panose="02020603050405020304" pitchFamily="18" charset="0"/>
                <a:cs typeface="Times New Roman" panose="02020603050405020304" pitchFamily="18" charset="0"/>
              </a:rPr>
              <a:t> </a:t>
            </a:r>
            <a:r>
              <a:rPr lang="en-US" altLang="zh-CN" sz="2000" b="1" dirty="0" err="1">
                <a:solidFill>
                  <a:srgbClr val="0070C0"/>
                </a:solidFill>
                <a:latin typeface="Times New Roman" panose="02020603050405020304" pitchFamily="18" charset="0"/>
                <a:cs typeface="Times New Roman" panose="02020603050405020304" pitchFamily="18" charset="0"/>
              </a:rPr>
              <a:t>thực</a:t>
            </a:r>
            <a:r>
              <a:rPr lang="en-US" altLang="zh-CN" sz="2000" b="1" dirty="0">
                <a:solidFill>
                  <a:srgbClr val="0070C0"/>
                </a:solidFill>
                <a:latin typeface="Times New Roman" panose="02020603050405020304" pitchFamily="18" charset="0"/>
                <a:cs typeface="Times New Roman" panose="02020603050405020304" pitchFamily="18" charset="0"/>
              </a:rPr>
              <a:t> </a:t>
            </a:r>
            <a:r>
              <a:rPr lang="en-US" altLang="zh-CN" sz="2000" b="1" dirty="0" err="1">
                <a:solidFill>
                  <a:srgbClr val="0070C0"/>
                </a:solidFill>
                <a:latin typeface="Times New Roman" panose="02020603050405020304" pitchFamily="18" charset="0"/>
                <a:cs typeface="Times New Roman" panose="02020603050405020304" pitchFamily="18" charset="0"/>
              </a:rPr>
              <a:t>hiện</a:t>
            </a:r>
            <a:r>
              <a:rPr lang="en-US" altLang="zh-CN" sz="2000" b="1" dirty="0">
                <a:solidFill>
                  <a:srgbClr val="0070C0"/>
                </a:solidFill>
                <a:latin typeface="Times New Roman" panose="02020603050405020304" pitchFamily="18" charset="0"/>
                <a:cs typeface="Times New Roman" panose="02020603050405020304" pitchFamily="18" charset="0"/>
              </a:rPr>
              <a:t> </a:t>
            </a:r>
            <a:r>
              <a:rPr lang="en-US" altLang="zh-CN" sz="2000" b="1" dirty="0" err="1">
                <a:solidFill>
                  <a:srgbClr val="0070C0"/>
                </a:solidFill>
                <a:latin typeface="Times New Roman" panose="02020603050405020304" pitchFamily="18" charset="0"/>
                <a:cs typeface="Times New Roman" panose="02020603050405020304" pitchFamily="18" charset="0"/>
              </a:rPr>
              <a:t>từng</a:t>
            </a:r>
            <a:r>
              <a:rPr lang="en-US" altLang="zh-CN" sz="2000" b="1" dirty="0">
                <a:solidFill>
                  <a:srgbClr val="0070C0"/>
                </a:solidFill>
                <a:latin typeface="Times New Roman" panose="02020603050405020304" pitchFamily="18" charset="0"/>
                <a:cs typeface="Times New Roman" panose="02020603050405020304" pitchFamily="18" charset="0"/>
              </a:rPr>
              <a:t> </a:t>
            </a:r>
            <a:r>
              <a:rPr lang="en-US" altLang="zh-CN" sz="2000" b="1" dirty="0" err="1">
                <a:solidFill>
                  <a:srgbClr val="0070C0"/>
                </a:solidFill>
                <a:latin typeface="Times New Roman" panose="02020603050405020304" pitchFamily="18" charset="0"/>
                <a:cs typeface="Times New Roman" panose="02020603050405020304" pitchFamily="18" charset="0"/>
              </a:rPr>
              <a:t>điều</a:t>
            </a:r>
            <a:r>
              <a:rPr lang="en-US" altLang="zh-CN" sz="2000" b="1" dirty="0">
                <a:solidFill>
                  <a:srgbClr val="0070C0"/>
                </a:solidFill>
                <a:latin typeface="Times New Roman" panose="02020603050405020304" pitchFamily="18" charset="0"/>
                <a:cs typeface="Times New Roman" panose="02020603050405020304" pitchFamily="18" charset="0"/>
              </a:rPr>
              <a:t> </a:t>
            </a:r>
            <a:r>
              <a:rPr lang="en-US" altLang="zh-CN" sz="2000" b="1" dirty="0" err="1">
                <a:solidFill>
                  <a:srgbClr val="0070C0"/>
                </a:solidFill>
                <a:latin typeface="Times New Roman" panose="02020603050405020304" pitchFamily="18" charset="0"/>
                <a:cs typeface="Times New Roman" panose="02020603050405020304" pitchFamily="18" charset="0"/>
              </a:rPr>
              <a:t>ước</a:t>
            </a:r>
            <a:r>
              <a:rPr lang="en-US" altLang="zh-CN" sz="2000" b="1" dirty="0">
                <a:solidFill>
                  <a:srgbClr val="0070C0"/>
                </a:solidFill>
                <a:latin typeface="Times New Roman" panose="02020603050405020304" pitchFamily="18" charset="0"/>
                <a:cs typeface="Times New Roman" panose="02020603050405020304" pitchFamily="18" charset="0"/>
              </a:rPr>
              <a:t>,…</a:t>
            </a:r>
            <a:endParaRPr lang="zh-CN" altLang="en-US" sz="2000" b="1" dirty="0">
              <a:solidFill>
                <a:srgbClr val="0070C0"/>
              </a:solidFill>
              <a:latin typeface="Times New Roman" panose="02020603050405020304" pitchFamily="18" charset="0"/>
              <a:cs typeface="Times New Roman" panose="02020603050405020304" pitchFamily="18" charset="0"/>
            </a:endParaRPr>
          </a:p>
        </p:txBody>
      </p:sp>
      <p:sp>
        <p:nvSpPr>
          <p:cNvPr id="102" name="圆角矩形 1"/>
          <p:cNvSpPr/>
          <p:nvPr/>
        </p:nvSpPr>
        <p:spPr>
          <a:xfrm>
            <a:off x="5561175" y="3571787"/>
            <a:ext cx="3199965" cy="440123"/>
          </a:xfrm>
          <a:prstGeom prst="roundRect">
            <a:avLst/>
          </a:prstGeom>
          <a:solidFill>
            <a:schemeClr val="accent3">
              <a:lumMod val="20000"/>
              <a:lumOff val="8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altLang="zh-CN" sz="2000" b="1" dirty="0" err="1">
                <a:solidFill>
                  <a:srgbClr val="0070C0"/>
                </a:solidFill>
                <a:latin typeface="Times New Roman" panose="02020603050405020304" pitchFamily="18" charset="0"/>
                <a:cs typeface="Times New Roman" panose="02020603050405020304" pitchFamily="18" charset="0"/>
              </a:rPr>
              <a:t>Điều</a:t>
            </a:r>
            <a:r>
              <a:rPr lang="en-US" altLang="zh-CN" sz="2000" b="1" dirty="0">
                <a:solidFill>
                  <a:srgbClr val="0070C0"/>
                </a:solidFill>
                <a:latin typeface="Times New Roman" panose="02020603050405020304" pitchFamily="18" charset="0"/>
                <a:cs typeface="Times New Roman" panose="02020603050405020304" pitchFamily="18" charset="0"/>
              </a:rPr>
              <a:t> </a:t>
            </a:r>
            <a:r>
              <a:rPr lang="en-US" altLang="zh-CN" sz="2000" b="1" dirty="0" err="1">
                <a:solidFill>
                  <a:srgbClr val="0070C0"/>
                </a:solidFill>
                <a:latin typeface="Times New Roman" panose="02020603050405020304" pitchFamily="18" charset="0"/>
                <a:cs typeface="Times New Roman" panose="02020603050405020304" pitchFamily="18" charset="0"/>
              </a:rPr>
              <a:t>ước</a:t>
            </a:r>
            <a:r>
              <a:rPr lang="en-US" altLang="zh-CN" sz="2000" b="1" dirty="0">
                <a:solidFill>
                  <a:srgbClr val="0070C0"/>
                </a:solidFill>
                <a:latin typeface="Times New Roman" panose="02020603050405020304" pitchFamily="18" charset="0"/>
                <a:cs typeface="Times New Roman" panose="02020603050405020304" pitchFamily="18" charset="0"/>
              </a:rPr>
              <a:t> </a:t>
            </a:r>
            <a:r>
              <a:rPr lang="en-US" altLang="zh-CN" sz="2000" b="1" dirty="0" err="1">
                <a:solidFill>
                  <a:srgbClr val="0070C0"/>
                </a:solidFill>
                <a:latin typeface="Times New Roman" panose="02020603050405020304" pitchFamily="18" charset="0"/>
                <a:cs typeface="Times New Roman" panose="02020603050405020304" pitchFamily="18" charset="0"/>
              </a:rPr>
              <a:t>thứ</a:t>
            </a:r>
            <a:r>
              <a:rPr lang="en-US" altLang="zh-CN" sz="2000" b="1" dirty="0">
                <a:solidFill>
                  <a:srgbClr val="0070C0"/>
                </a:solidFill>
                <a:latin typeface="Times New Roman" panose="02020603050405020304" pitchFamily="18" charset="0"/>
                <a:cs typeface="Times New Roman" panose="02020603050405020304" pitchFamily="18" charset="0"/>
              </a:rPr>
              <a:t> </a:t>
            </a:r>
            <a:r>
              <a:rPr lang="en-US" altLang="zh-CN" sz="2000" b="1" dirty="0" err="1">
                <a:solidFill>
                  <a:srgbClr val="0070C0"/>
                </a:solidFill>
                <a:latin typeface="Times New Roman" panose="02020603050405020304" pitchFamily="18" charset="0"/>
                <a:cs typeface="Times New Roman" panose="02020603050405020304" pitchFamily="18" charset="0"/>
              </a:rPr>
              <a:t>nhất</a:t>
            </a:r>
            <a:r>
              <a:rPr lang="en-US" altLang="zh-CN" sz="2000" b="1" dirty="0">
                <a:solidFill>
                  <a:srgbClr val="0070C0"/>
                </a:solidFill>
                <a:latin typeface="Times New Roman" panose="02020603050405020304" pitchFamily="18" charset="0"/>
                <a:cs typeface="Times New Roman" panose="02020603050405020304" pitchFamily="18" charset="0"/>
              </a:rPr>
              <a:t>,…</a:t>
            </a:r>
            <a:endParaRPr lang="zh-CN" altLang="en-US" sz="2000" b="1" dirty="0">
              <a:solidFill>
                <a:srgbClr val="0070C0"/>
              </a:solidFill>
              <a:latin typeface="Times New Roman" panose="02020603050405020304" pitchFamily="18" charset="0"/>
              <a:cs typeface="Times New Roman" panose="02020603050405020304" pitchFamily="18" charset="0"/>
            </a:endParaRPr>
          </a:p>
        </p:txBody>
      </p:sp>
      <p:sp>
        <p:nvSpPr>
          <p:cNvPr id="103" name="Freeform 38"/>
          <p:cNvSpPr>
            <a:spLocks noChangeArrowheads="1"/>
          </p:cNvSpPr>
          <p:nvPr/>
        </p:nvSpPr>
        <p:spPr bwMode="auto">
          <a:xfrm rot="18345799">
            <a:off x="909672" y="1538341"/>
            <a:ext cx="1315228" cy="69239"/>
          </a:xfrm>
          <a:custGeom>
            <a:avLst/>
            <a:gdLst>
              <a:gd name="T0" fmla="*/ 1012 w 1020"/>
              <a:gd name="T1" fmla="*/ 392 h 392"/>
              <a:gd name="T2" fmla="*/ 0 w 1020"/>
              <a:gd name="T3" fmla="*/ 7 h 392"/>
              <a:gd name="T4" fmla="*/ 8 w 1020"/>
              <a:gd name="T5" fmla="*/ 0 h 392"/>
              <a:gd name="T6" fmla="*/ 1020 w 1020"/>
              <a:gd name="T7" fmla="*/ 376 h 392"/>
              <a:gd name="T8" fmla="*/ 1012 w 1020"/>
              <a:gd name="T9" fmla="*/ 392 h 392"/>
              <a:gd name="T10" fmla="*/ 0 60000 65536"/>
              <a:gd name="T11" fmla="*/ 0 60000 65536"/>
              <a:gd name="T12" fmla="*/ 0 60000 65536"/>
              <a:gd name="T13" fmla="*/ 0 60000 65536"/>
              <a:gd name="T14" fmla="*/ 0 60000 65536"/>
              <a:gd name="T15" fmla="*/ 0 w 1020"/>
              <a:gd name="T16" fmla="*/ 0 h 392"/>
              <a:gd name="T17" fmla="*/ 1020 w 1020"/>
              <a:gd name="T18" fmla="*/ 392 h 392"/>
            </a:gdLst>
            <a:ahLst/>
            <a:cxnLst>
              <a:cxn ang="T10">
                <a:pos x="T0" y="T1"/>
              </a:cxn>
              <a:cxn ang="T11">
                <a:pos x="T2" y="T3"/>
              </a:cxn>
              <a:cxn ang="T12">
                <a:pos x="T4" y="T5"/>
              </a:cxn>
              <a:cxn ang="T13">
                <a:pos x="T6" y="T7"/>
              </a:cxn>
              <a:cxn ang="T14">
                <a:pos x="T8" y="T9"/>
              </a:cxn>
            </a:cxnLst>
            <a:rect l="T15" t="T16" r="T17" b="T18"/>
            <a:pathLst>
              <a:path w="1020" h="392">
                <a:moveTo>
                  <a:pt x="1012" y="392"/>
                </a:moveTo>
                <a:lnTo>
                  <a:pt x="0" y="7"/>
                </a:lnTo>
                <a:lnTo>
                  <a:pt x="8" y="0"/>
                </a:lnTo>
                <a:lnTo>
                  <a:pt x="1020" y="376"/>
                </a:lnTo>
                <a:lnTo>
                  <a:pt x="1012" y="392"/>
                </a:lnTo>
                <a:close/>
              </a:path>
            </a:pathLst>
          </a:custGeom>
          <a:solidFill>
            <a:schemeClr val="bg1">
              <a:lumMod val="65000"/>
            </a:schemeClr>
          </a:solidFill>
          <a:ln>
            <a:solidFill>
              <a:schemeClr val="accent1"/>
            </a:solidFill>
          </a:ln>
        </p:spPr>
        <p:txBody>
          <a:bodyPr/>
          <a:lstStyle>
            <a:defPPr>
              <a:defRPr lang="zh-CN"/>
            </a:defPPr>
            <a:lvl1pPr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zh-CN" sz="1600">
              <a:solidFill>
                <a:srgbClr val="000000"/>
              </a:solidFill>
              <a:sym typeface="宋体" pitchFamily="2" charset="-122"/>
            </a:endParaRPr>
          </a:p>
        </p:txBody>
      </p:sp>
      <p:sp>
        <p:nvSpPr>
          <p:cNvPr id="104" name="Freeform 38"/>
          <p:cNvSpPr>
            <a:spLocks noChangeArrowheads="1"/>
          </p:cNvSpPr>
          <p:nvPr/>
        </p:nvSpPr>
        <p:spPr bwMode="auto">
          <a:xfrm rot="18345799">
            <a:off x="1355194" y="1951241"/>
            <a:ext cx="463829" cy="642080"/>
          </a:xfrm>
          <a:custGeom>
            <a:avLst/>
            <a:gdLst>
              <a:gd name="T0" fmla="*/ 1012 w 1020"/>
              <a:gd name="T1" fmla="*/ 392 h 392"/>
              <a:gd name="T2" fmla="*/ 0 w 1020"/>
              <a:gd name="T3" fmla="*/ 7 h 392"/>
              <a:gd name="T4" fmla="*/ 8 w 1020"/>
              <a:gd name="T5" fmla="*/ 0 h 392"/>
              <a:gd name="T6" fmla="*/ 1020 w 1020"/>
              <a:gd name="T7" fmla="*/ 376 h 392"/>
              <a:gd name="T8" fmla="*/ 1012 w 1020"/>
              <a:gd name="T9" fmla="*/ 392 h 392"/>
              <a:gd name="T10" fmla="*/ 0 60000 65536"/>
              <a:gd name="T11" fmla="*/ 0 60000 65536"/>
              <a:gd name="T12" fmla="*/ 0 60000 65536"/>
              <a:gd name="T13" fmla="*/ 0 60000 65536"/>
              <a:gd name="T14" fmla="*/ 0 60000 65536"/>
              <a:gd name="T15" fmla="*/ 0 w 1020"/>
              <a:gd name="T16" fmla="*/ 0 h 392"/>
              <a:gd name="T17" fmla="*/ 1020 w 1020"/>
              <a:gd name="T18" fmla="*/ 392 h 392"/>
            </a:gdLst>
            <a:ahLst/>
            <a:cxnLst>
              <a:cxn ang="T10">
                <a:pos x="T0" y="T1"/>
              </a:cxn>
              <a:cxn ang="T11">
                <a:pos x="T2" y="T3"/>
              </a:cxn>
              <a:cxn ang="T12">
                <a:pos x="T4" y="T5"/>
              </a:cxn>
              <a:cxn ang="T13">
                <a:pos x="T6" y="T7"/>
              </a:cxn>
              <a:cxn ang="T14">
                <a:pos x="T8" y="T9"/>
              </a:cxn>
            </a:cxnLst>
            <a:rect l="T15" t="T16" r="T17" b="T18"/>
            <a:pathLst>
              <a:path w="1020" h="392">
                <a:moveTo>
                  <a:pt x="1012" y="392"/>
                </a:moveTo>
                <a:lnTo>
                  <a:pt x="0" y="7"/>
                </a:lnTo>
                <a:lnTo>
                  <a:pt x="8" y="0"/>
                </a:lnTo>
                <a:lnTo>
                  <a:pt x="1020" y="376"/>
                </a:lnTo>
                <a:lnTo>
                  <a:pt x="1012" y="392"/>
                </a:lnTo>
                <a:close/>
              </a:path>
            </a:pathLst>
          </a:custGeom>
          <a:solidFill>
            <a:schemeClr val="bg1">
              <a:lumMod val="65000"/>
            </a:schemeClr>
          </a:solidFill>
          <a:ln>
            <a:solidFill>
              <a:schemeClr val="accent1"/>
            </a:solidFill>
          </a:ln>
        </p:spPr>
        <p:txBody>
          <a:bodyPr/>
          <a:lstStyle>
            <a:defPPr>
              <a:defRPr lang="zh-CN"/>
            </a:defPPr>
            <a:lvl1pPr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zh-CN" sz="1600">
              <a:solidFill>
                <a:srgbClr val="000000"/>
              </a:solidFill>
              <a:sym typeface="宋体" pitchFamily="2" charset="-122"/>
            </a:endParaRPr>
          </a:p>
        </p:txBody>
      </p:sp>
      <p:sp>
        <p:nvSpPr>
          <p:cNvPr id="105" name="Freeform 38"/>
          <p:cNvSpPr>
            <a:spLocks noChangeArrowheads="1"/>
          </p:cNvSpPr>
          <p:nvPr/>
        </p:nvSpPr>
        <p:spPr bwMode="auto">
          <a:xfrm rot="18345799" flipH="1">
            <a:off x="1366119" y="2522862"/>
            <a:ext cx="430621" cy="1393249"/>
          </a:xfrm>
          <a:custGeom>
            <a:avLst/>
            <a:gdLst>
              <a:gd name="T0" fmla="*/ 1012 w 1020"/>
              <a:gd name="T1" fmla="*/ 392 h 392"/>
              <a:gd name="T2" fmla="*/ 0 w 1020"/>
              <a:gd name="T3" fmla="*/ 7 h 392"/>
              <a:gd name="T4" fmla="*/ 8 w 1020"/>
              <a:gd name="T5" fmla="*/ 0 h 392"/>
              <a:gd name="T6" fmla="*/ 1020 w 1020"/>
              <a:gd name="T7" fmla="*/ 376 h 392"/>
              <a:gd name="T8" fmla="*/ 1012 w 1020"/>
              <a:gd name="T9" fmla="*/ 392 h 392"/>
              <a:gd name="T10" fmla="*/ 0 60000 65536"/>
              <a:gd name="T11" fmla="*/ 0 60000 65536"/>
              <a:gd name="T12" fmla="*/ 0 60000 65536"/>
              <a:gd name="T13" fmla="*/ 0 60000 65536"/>
              <a:gd name="T14" fmla="*/ 0 60000 65536"/>
              <a:gd name="T15" fmla="*/ 0 w 1020"/>
              <a:gd name="T16" fmla="*/ 0 h 392"/>
              <a:gd name="T17" fmla="*/ 1020 w 1020"/>
              <a:gd name="T18" fmla="*/ 392 h 392"/>
            </a:gdLst>
            <a:ahLst/>
            <a:cxnLst>
              <a:cxn ang="T10">
                <a:pos x="T0" y="T1"/>
              </a:cxn>
              <a:cxn ang="T11">
                <a:pos x="T2" y="T3"/>
              </a:cxn>
              <a:cxn ang="T12">
                <a:pos x="T4" y="T5"/>
              </a:cxn>
              <a:cxn ang="T13">
                <a:pos x="T6" y="T7"/>
              </a:cxn>
              <a:cxn ang="T14">
                <a:pos x="T8" y="T9"/>
              </a:cxn>
            </a:cxnLst>
            <a:rect l="T15" t="T16" r="T17" b="T18"/>
            <a:pathLst>
              <a:path w="1020" h="392">
                <a:moveTo>
                  <a:pt x="1012" y="392"/>
                </a:moveTo>
                <a:lnTo>
                  <a:pt x="0" y="7"/>
                </a:lnTo>
                <a:lnTo>
                  <a:pt x="8" y="0"/>
                </a:lnTo>
                <a:lnTo>
                  <a:pt x="1020" y="376"/>
                </a:lnTo>
                <a:lnTo>
                  <a:pt x="1012" y="392"/>
                </a:lnTo>
                <a:close/>
              </a:path>
            </a:pathLst>
          </a:custGeom>
          <a:solidFill>
            <a:schemeClr val="bg1">
              <a:lumMod val="65000"/>
            </a:schemeClr>
          </a:solidFill>
          <a:ln>
            <a:solidFill>
              <a:schemeClr val="accent1"/>
            </a:solidFill>
          </a:ln>
        </p:spPr>
        <p:txBody>
          <a:bodyPr/>
          <a:lstStyle>
            <a:defPPr>
              <a:defRPr lang="zh-CN"/>
            </a:defPPr>
            <a:lvl1pPr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zh-CN" sz="1600">
              <a:solidFill>
                <a:srgbClr val="000000"/>
              </a:solidFill>
              <a:sym typeface="宋体" pitchFamily="2" charset="-122"/>
            </a:endParaRPr>
          </a:p>
        </p:txBody>
      </p:sp>
      <p:pic>
        <p:nvPicPr>
          <p:cNvPr id="106" name="Picture 2" descr="Скоба для рисования Claudàtor Книжка-раскраска, LLAVES, текст, силуэт,  черный png | PNGWin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4572000" y="218139"/>
            <a:ext cx="1309392" cy="1309392"/>
          </a:xfrm>
          <a:prstGeom prst="rect">
            <a:avLst/>
          </a:prstGeom>
          <a:noFill/>
          <a:extLst>
            <a:ext uri="{909E8E84-426E-40DD-AFC4-6F175D3DCCD1}">
              <a14:hiddenFill xmlns:a14="http://schemas.microsoft.com/office/drawing/2010/main">
                <a:solidFill>
                  <a:srgbClr val="FFFFFF"/>
                </a:solidFill>
              </a14:hiddenFill>
            </a:ext>
          </a:extLst>
        </p:spPr>
      </p:pic>
      <p:pic>
        <p:nvPicPr>
          <p:cNvPr id="107" name="Picture 2" descr="Скоба для рисования Claudàtor Книжка-раскраска, LLAVES, текст, силуэт,  черный png | PNGWin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4713954" y="1586526"/>
            <a:ext cx="1309392" cy="1309392"/>
          </a:xfrm>
          <a:prstGeom prst="rect">
            <a:avLst/>
          </a:prstGeom>
          <a:noFill/>
          <a:extLst>
            <a:ext uri="{909E8E84-426E-40DD-AFC4-6F175D3DCCD1}">
              <a14:hiddenFill xmlns:a14="http://schemas.microsoft.com/office/drawing/2010/main">
                <a:solidFill>
                  <a:srgbClr val="FFFFFF"/>
                </a:solidFill>
              </a14:hiddenFill>
            </a:ext>
          </a:extLst>
        </p:spPr>
      </p:pic>
      <p:pic>
        <p:nvPicPr>
          <p:cNvPr id="108" name="Picture 2" descr="Скоба для рисования Claudàtor Книжка-раскраска, LLAVES, текст, силуэт,  черный png | PNGWin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4673328" y="2783913"/>
            <a:ext cx="1309392" cy="1309392"/>
          </a:xfrm>
          <a:prstGeom prst="rect">
            <a:avLst/>
          </a:prstGeom>
          <a:noFill/>
          <a:extLst>
            <a:ext uri="{909E8E84-426E-40DD-AFC4-6F175D3DCCD1}">
              <a14:hiddenFill xmlns:a14="http://schemas.microsoft.com/office/drawing/2010/main">
                <a:solidFill>
                  <a:srgbClr val="FFFFFF"/>
                </a:solidFill>
              </a14:hiddenFill>
            </a:ext>
          </a:extLst>
        </p:spPr>
      </p:pic>
      <p:sp>
        <p:nvSpPr>
          <p:cNvPr id="110" name="圆角矩形 1"/>
          <p:cNvSpPr/>
          <p:nvPr/>
        </p:nvSpPr>
        <p:spPr>
          <a:xfrm>
            <a:off x="2031198" y="4122301"/>
            <a:ext cx="2952328" cy="806636"/>
          </a:xfrm>
          <a:prstGeom prst="round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err="1">
                <a:solidFill>
                  <a:schemeClr val="accent1">
                    <a:lumMod val="75000"/>
                  </a:schemeClr>
                </a:solidFill>
                <a:latin typeface="Times New Roman" panose="02020603050405020304" pitchFamily="18" charset="0"/>
                <a:cs typeface="Times New Roman" panose="02020603050405020304" pitchFamily="18" charset="0"/>
              </a:rPr>
              <a:t>Em</a:t>
            </a:r>
            <a:r>
              <a:rPr lang="en-US" altLang="zh-CN" sz="2400"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zh-CN" sz="2400" b="1" dirty="0" err="1">
                <a:solidFill>
                  <a:schemeClr val="accent1">
                    <a:lumMod val="75000"/>
                  </a:schemeClr>
                </a:solidFill>
                <a:latin typeface="Times New Roman" panose="02020603050405020304" pitchFamily="18" charset="0"/>
                <a:cs typeface="Times New Roman" panose="02020603050405020304" pitchFamily="18" charset="0"/>
              </a:rPr>
              <a:t>nghĩ</a:t>
            </a:r>
            <a:r>
              <a:rPr lang="en-US" altLang="zh-CN" sz="2400"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zh-CN" sz="2400" b="1" dirty="0" err="1">
                <a:solidFill>
                  <a:schemeClr val="accent1">
                    <a:lumMod val="75000"/>
                  </a:schemeClr>
                </a:solidFill>
                <a:latin typeface="Times New Roman" panose="02020603050405020304" pitchFamily="18" charset="0"/>
                <a:cs typeface="Times New Roman" panose="02020603050405020304" pitchFamily="18" charset="0"/>
              </a:rPr>
              <a:t>gì</a:t>
            </a:r>
            <a:r>
              <a:rPr lang="en-US" altLang="zh-CN" sz="2400"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zh-CN" sz="2400" b="1" dirty="0" err="1">
                <a:solidFill>
                  <a:schemeClr val="accent1">
                    <a:lumMod val="75000"/>
                  </a:schemeClr>
                </a:solidFill>
                <a:latin typeface="Times New Roman" panose="02020603050405020304" pitchFamily="18" charset="0"/>
                <a:cs typeface="Times New Roman" panose="02020603050405020304" pitchFamily="18" charset="0"/>
              </a:rPr>
              <a:t>khi</a:t>
            </a:r>
            <a:r>
              <a:rPr lang="en-US" altLang="zh-CN" sz="2400"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zh-CN" sz="2400" b="1" dirty="0" err="1">
                <a:solidFill>
                  <a:schemeClr val="accent1">
                    <a:lumMod val="75000"/>
                  </a:schemeClr>
                </a:solidFill>
                <a:latin typeface="Times New Roman" panose="02020603050405020304" pitchFamily="18" charset="0"/>
                <a:cs typeface="Times New Roman" panose="02020603050405020304" pitchFamily="18" charset="0"/>
              </a:rPr>
              <a:t>thức</a:t>
            </a:r>
            <a:r>
              <a:rPr lang="en-US" altLang="zh-CN" sz="2400"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zh-CN" sz="2400" b="1" dirty="0" err="1">
                <a:solidFill>
                  <a:schemeClr val="accent1">
                    <a:lumMod val="75000"/>
                  </a:schemeClr>
                </a:solidFill>
                <a:latin typeface="Times New Roman" panose="02020603050405020304" pitchFamily="18" charset="0"/>
                <a:cs typeface="Times New Roman" panose="02020603050405020304" pitchFamily="18" charset="0"/>
              </a:rPr>
              <a:t>giấc</a:t>
            </a:r>
            <a:r>
              <a:rPr lang="en-US" altLang="zh-CN" sz="2400" b="1" dirty="0">
                <a:solidFill>
                  <a:schemeClr val="accent1">
                    <a:lumMod val="75000"/>
                  </a:schemeClr>
                </a:solidFill>
                <a:latin typeface="Times New Roman" panose="02020603050405020304" pitchFamily="18" charset="0"/>
                <a:cs typeface="Times New Roman" panose="02020603050405020304" pitchFamily="18" charset="0"/>
              </a:rPr>
              <a:t>?</a:t>
            </a:r>
            <a:endParaRPr lang="zh-CN" altLang="en-US" sz="2400" b="1" dirty="0">
              <a:solidFill>
                <a:schemeClr val="accent1">
                  <a:lumMod val="75000"/>
                </a:schemeClr>
              </a:solidFill>
              <a:latin typeface="Times New Roman" panose="02020603050405020304" pitchFamily="18" charset="0"/>
              <a:cs typeface="Times New Roman" panose="02020603050405020304" pitchFamily="18" charset="0"/>
            </a:endParaRPr>
          </a:p>
        </p:txBody>
      </p:sp>
      <p:cxnSp>
        <p:nvCxnSpPr>
          <p:cNvPr id="113" name="Straight Connector 112"/>
          <p:cNvCxnSpPr>
            <a:cxnSpLocks/>
            <a:endCxn id="110" idx="1"/>
          </p:cNvCxnSpPr>
          <p:nvPr/>
        </p:nvCxnSpPr>
        <p:spPr>
          <a:xfrm>
            <a:off x="812102" y="2669155"/>
            <a:ext cx="1219096" cy="1856464"/>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6" name="圆角矩形 1"/>
          <p:cNvSpPr/>
          <p:nvPr/>
        </p:nvSpPr>
        <p:spPr>
          <a:xfrm>
            <a:off x="5561175" y="4112686"/>
            <a:ext cx="3181381" cy="440123"/>
          </a:xfrm>
          <a:prstGeom prst="roundRect">
            <a:avLst/>
          </a:prstGeom>
          <a:solidFill>
            <a:schemeClr val="accent3">
              <a:lumMod val="20000"/>
              <a:lumOff val="8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altLang="zh-CN" sz="2000" b="1" dirty="0" err="1">
                <a:solidFill>
                  <a:srgbClr val="0070C0"/>
                </a:solidFill>
                <a:latin typeface="Times New Roman" panose="02020603050405020304" pitchFamily="18" charset="0"/>
                <a:cs typeface="Times New Roman" panose="02020603050405020304" pitchFamily="18" charset="0"/>
              </a:rPr>
              <a:t>Vui</a:t>
            </a:r>
            <a:r>
              <a:rPr lang="en-US" altLang="zh-CN" sz="2000" b="1" dirty="0">
                <a:solidFill>
                  <a:srgbClr val="0070C0"/>
                </a:solidFill>
                <a:latin typeface="Times New Roman" panose="02020603050405020304" pitchFamily="18" charset="0"/>
                <a:cs typeface="Times New Roman" panose="02020603050405020304" pitchFamily="18" charset="0"/>
              </a:rPr>
              <a:t> </a:t>
            </a:r>
            <a:r>
              <a:rPr lang="en-US" altLang="zh-CN" sz="2000" b="1" dirty="0" err="1">
                <a:solidFill>
                  <a:srgbClr val="0070C0"/>
                </a:solidFill>
                <a:latin typeface="Times New Roman" panose="02020603050405020304" pitchFamily="18" charset="0"/>
                <a:cs typeface="Times New Roman" panose="02020603050405020304" pitchFamily="18" charset="0"/>
              </a:rPr>
              <a:t>mừng</a:t>
            </a:r>
            <a:r>
              <a:rPr lang="en-US" altLang="zh-CN" sz="2000" b="1" dirty="0">
                <a:solidFill>
                  <a:srgbClr val="0070C0"/>
                </a:solidFill>
                <a:latin typeface="Times New Roman" panose="02020603050405020304" pitchFamily="18" charset="0"/>
                <a:cs typeface="Times New Roman" panose="02020603050405020304" pitchFamily="18" charset="0"/>
              </a:rPr>
              <a:t>, </a:t>
            </a:r>
            <a:r>
              <a:rPr lang="en-US" altLang="zh-CN" sz="2000" b="1" dirty="0" err="1">
                <a:solidFill>
                  <a:srgbClr val="0070C0"/>
                </a:solidFill>
                <a:latin typeface="Times New Roman" panose="02020603050405020304" pitchFamily="18" charset="0"/>
                <a:cs typeface="Times New Roman" panose="02020603050405020304" pitchFamily="18" charset="0"/>
              </a:rPr>
              <a:t>tiếc</a:t>
            </a:r>
            <a:r>
              <a:rPr lang="en-US" altLang="zh-CN" sz="2000" b="1" dirty="0">
                <a:solidFill>
                  <a:srgbClr val="0070C0"/>
                </a:solidFill>
                <a:latin typeface="Times New Roman" panose="02020603050405020304" pitchFamily="18" charset="0"/>
                <a:cs typeface="Times New Roman" panose="02020603050405020304" pitchFamily="18" charset="0"/>
              </a:rPr>
              <a:t> </a:t>
            </a:r>
            <a:r>
              <a:rPr lang="en-US" altLang="zh-CN" sz="2000" b="1" dirty="0" err="1">
                <a:solidFill>
                  <a:srgbClr val="0070C0"/>
                </a:solidFill>
                <a:latin typeface="Times New Roman" panose="02020603050405020304" pitchFamily="18" charset="0"/>
                <a:cs typeface="Times New Roman" panose="02020603050405020304" pitchFamily="18" charset="0"/>
              </a:rPr>
              <a:t>nuối</a:t>
            </a:r>
            <a:r>
              <a:rPr lang="en-US" altLang="zh-CN" sz="2000" b="1" dirty="0">
                <a:solidFill>
                  <a:srgbClr val="0070C0"/>
                </a:solidFill>
                <a:latin typeface="Times New Roman" panose="02020603050405020304" pitchFamily="18" charset="0"/>
                <a:cs typeface="Times New Roman" panose="02020603050405020304" pitchFamily="18" charset="0"/>
              </a:rPr>
              <a:t>,….</a:t>
            </a:r>
            <a:endParaRPr lang="zh-CN" altLang="en-US" sz="2000" b="1" dirty="0">
              <a:solidFill>
                <a:srgbClr val="0070C0"/>
              </a:solidFill>
              <a:latin typeface="Times New Roman" panose="02020603050405020304" pitchFamily="18" charset="0"/>
              <a:cs typeface="Times New Roman" panose="02020603050405020304" pitchFamily="18" charset="0"/>
            </a:endParaRPr>
          </a:p>
        </p:txBody>
      </p:sp>
      <p:sp>
        <p:nvSpPr>
          <p:cNvPr id="117" name="圆角矩形 1"/>
          <p:cNvSpPr/>
          <p:nvPr/>
        </p:nvSpPr>
        <p:spPr>
          <a:xfrm>
            <a:off x="5567935" y="4627792"/>
            <a:ext cx="3167371" cy="440123"/>
          </a:xfrm>
          <a:prstGeom prst="roundRect">
            <a:avLst/>
          </a:prstGeom>
          <a:solidFill>
            <a:schemeClr val="accent3">
              <a:lumMod val="20000"/>
              <a:lumOff val="8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altLang="zh-CN" sz="2000" b="1" dirty="0" err="1">
                <a:solidFill>
                  <a:srgbClr val="0070C0"/>
                </a:solidFill>
                <a:latin typeface="Times New Roman" panose="02020603050405020304" pitchFamily="18" charset="0"/>
                <a:cs typeface="Times New Roman" panose="02020603050405020304" pitchFamily="18" charset="0"/>
              </a:rPr>
              <a:t>Giá</a:t>
            </a:r>
            <a:r>
              <a:rPr lang="en-US" altLang="zh-CN" sz="2000" b="1" dirty="0">
                <a:solidFill>
                  <a:srgbClr val="0070C0"/>
                </a:solidFill>
                <a:latin typeface="Times New Roman" panose="02020603050405020304" pitchFamily="18" charset="0"/>
                <a:cs typeface="Times New Roman" panose="02020603050405020304" pitchFamily="18" charset="0"/>
              </a:rPr>
              <a:t> </a:t>
            </a:r>
            <a:r>
              <a:rPr lang="en-US" altLang="zh-CN" sz="2000" b="1" dirty="0" err="1">
                <a:solidFill>
                  <a:srgbClr val="0070C0"/>
                </a:solidFill>
                <a:latin typeface="Times New Roman" panose="02020603050405020304" pitchFamily="18" charset="0"/>
                <a:cs typeface="Times New Roman" panose="02020603050405020304" pitchFamily="18" charset="0"/>
              </a:rPr>
              <a:t>như</a:t>
            </a:r>
            <a:r>
              <a:rPr lang="en-US" altLang="zh-CN" sz="2000" b="1" dirty="0">
                <a:solidFill>
                  <a:srgbClr val="0070C0"/>
                </a:solidFill>
                <a:latin typeface="Times New Roman" panose="02020603050405020304" pitchFamily="18" charset="0"/>
                <a:cs typeface="Times New Roman" panose="02020603050405020304" pitchFamily="18" charset="0"/>
              </a:rPr>
              <a:t>,…</a:t>
            </a:r>
            <a:endParaRPr lang="zh-CN" altLang="en-US" sz="2000" b="1" dirty="0">
              <a:solidFill>
                <a:srgbClr val="0070C0"/>
              </a:solidFill>
              <a:latin typeface="Times New Roman" panose="02020603050405020304" pitchFamily="18" charset="0"/>
              <a:cs typeface="Times New Roman" panose="02020603050405020304" pitchFamily="18" charset="0"/>
            </a:endParaRPr>
          </a:p>
        </p:txBody>
      </p:sp>
      <p:pic>
        <p:nvPicPr>
          <p:cNvPr id="118" name="Picture 2" descr="Скоба для рисования Claudàtor Книжка-раскраска, LLAVES, текст, силуэт,  черный png | PNGWin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4673328" y="3958456"/>
            <a:ext cx="1309392" cy="1309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208909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down)">
                                      <p:cBhvr>
                                        <p:cTn id="7" dur="500"/>
                                        <p:tgtEl>
                                          <p:spTgt spid="9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3"/>
                                        </p:tgtEl>
                                        <p:attrNameLst>
                                          <p:attrName>style.visibility</p:attrName>
                                        </p:attrNameLst>
                                      </p:cBhvr>
                                      <p:to>
                                        <p:strVal val="visible"/>
                                      </p:to>
                                    </p:set>
                                    <p:animEffect transition="in" filter="wipe(left)">
                                      <p:cBhvr>
                                        <p:cTn id="12" dur="500"/>
                                        <p:tgtEl>
                                          <p:spTgt spid="103"/>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94"/>
                                        </p:tgtEl>
                                        <p:attrNameLst>
                                          <p:attrName>style.visibility</p:attrName>
                                        </p:attrNameLst>
                                      </p:cBhvr>
                                      <p:to>
                                        <p:strVal val="visible"/>
                                      </p:to>
                                    </p:set>
                                    <p:animEffect transition="in" filter="wipe(left)">
                                      <p:cBhvr>
                                        <p:cTn id="15" dur="500"/>
                                        <p:tgtEl>
                                          <p:spTgt spid="94"/>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4"/>
                                        </p:tgtEl>
                                        <p:attrNameLst>
                                          <p:attrName>style.visibility</p:attrName>
                                        </p:attrNameLst>
                                      </p:cBhvr>
                                      <p:to>
                                        <p:strVal val="visible"/>
                                      </p:to>
                                    </p:set>
                                    <p:animEffect transition="in" filter="wipe(left)">
                                      <p:cBhvr>
                                        <p:cTn id="18" dur="500"/>
                                        <p:tgtEl>
                                          <p:spTgt spid="104"/>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95"/>
                                        </p:tgtEl>
                                        <p:attrNameLst>
                                          <p:attrName>style.visibility</p:attrName>
                                        </p:attrNameLst>
                                      </p:cBhvr>
                                      <p:to>
                                        <p:strVal val="visible"/>
                                      </p:to>
                                    </p:set>
                                    <p:animEffect transition="in" filter="wipe(left)">
                                      <p:cBhvr>
                                        <p:cTn id="21" dur="500"/>
                                        <p:tgtEl>
                                          <p:spTgt spid="95"/>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5"/>
                                        </p:tgtEl>
                                        <p:attrNameLst>
                                          <p:attrName>style.visibility</p:attrName>
                                        </p:attrNameLst>
                                      </p:cBhvr>
                                      <p:to>
                                        <p:strVal val="visible"/>
                                      </p:to>
                                    </p:set>
                                    <p:animEffect transition="in" filter="wipe(left)">
                                      <p:cBhvr>
                                        <p:cTn id="24" dur="500"/>
                                        <p:tgtEl>
                                          <p:spTgt spid="105"/>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96"/>
                                        </p:tgtEl>
                                        <p:attrNameLst>
                                          <p:attrName>style.visibility</p:attrName>
                                        </p:attrNameLst>
                                      </p:cBhvr>
                                      <p:to>
                                        <p:strVal val="visible"/>
                                      </p:to>
                                    </p:set>
                                    <p:animEffect transition="in" filter="wipe(left)">
                                      <p:cBhvr>
                                        <p:cTn id="27" dur="500"/>
                                        <p:tgtEl>
                                          <p:spTgt spid="96"/>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110"/>
                                        </p:tgtEl>
                                        <p:attrNameLst>
                                          <p:attrName>style.visibility</p:attrName>
                                        </p:attrNameLst>
                                      </p:cBhvr>
                                      <p:to>
                                        <p:strVal val="visible"/>
                                      </p:to>
                                    </p:set>
                                    <p:animEffect transition="in" filter="wipe(left)">
                                      <p:cBhvr>
                                        <p:cTn id="30" dur="500"/>
                                        <p:tgtEl>
                                          <p:spTgt spid="110"/>
                                        </p:tgtEl>
                                      </p:cBhvr>
                                    </p:animEffect>
                                  </p:childTnLst>
                                </p:cTn>
                              </p:par>
                              <p:par>
                                <p:cTn id="31" presetID="22" presetClass="entr" presetSubtype="8" fill="hold" nodeType="withEffect">
                                  <p:stCondLst>
                                    <p:cond delay="0"/>
                                  </p:stCondLst>
                                  <p:childTnLst>
                                    <p:set>
                                      <p:cBhvr>
                                        <p:cTn id="32" dur="1" fill="hold">
                                          <p:stCondLst>
                                            <p:cond delay="0"/>
                                          </p:stCondLst>
                                        </p:cTn>
                                        <p:tgtEl>
                                          <p:spTgt spid="113"/>
                                        </p:tgtEl>
                                        <p:attrNameLst>
                                          <p:attrName>style.visibility</p:attrName>
                                        </p:attrNameLst>
                                      </p:cBhvr>
                                      <p:to>
                                        <p:strVal val="visible"/>
                                      </p:to>
                                    </p:set>
                                    <p:animEffect transition="in" filter="wipe(left)">
                                      <p:cBhvr>
                                        <p:cTn id="33" dur="500"/>
                                        <p:tgtEl>
                                          <p:spTgt spid="113"/>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106"/>
                                        </p:tgtEl>
                                        <p:attrNameLst>
                                          <p:attrName>style.visibility</p:attrName>
                                        </p:attrNameLst>
                                      </p:cBhvr>
                                      <p:to>
                                        <p:strVal val="visible"/>
                                      </p:to>
                                    </p:set>
                                    <p:animEffect transition="in" filter="wipe(left)">
                                      <p:cBhvr>
                                        <p:cTn id="38" dur="500"/>
                                        <p:tgtEl>
                                          <p:spTgt spid="106"/>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97"/>
                                        </p:tgtEl>
                                        <p:attrNameLst>
                                          <p:attrName>style.visibility</p:attrName>
                                        </p:attrNameLst>
                                      </p:cBhvr>
                                      <p:to>
                                        <p:strVal val="visible"/>
                                      </p:to>
                                    </p:set>
                                    <p:animEffect transition="in" filter="wipe(left)">
                                      <p:cBhvr>
                                        <p:cTn id="41" dur="500"/>
                                        <p:tgtEl>
                                          <p:spTgt spid="97"/>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98"/>
                                        </p:tgtEl>
                                        <p:attrNameLst>
                                          <p:attrName>style.visibility</p:attrName>
                                        </p:attrNameLst>
                                      </p:cBhvr>
                                      <p:to>
                                        <p:strVal val="visible"/>
                                      </p:to>
                                    </p:set>
                                    <p:animEffect transition="in" filter="wipe(left)">
                                      <p:cBhvr>
                                        <p:cTn id="44" dur="500"/>
                                        <p:tgtEl>
                                          <p:spTgt spid="98"/>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107"/>
                                        </p:tgtEl>
                                        <p:attrNameLst>
                                          <p:attrName>style.visibility</p:attrName>
                                        </p:attrNameLst>
                                      </p:cBhvr>
                                      <p:to>
                                        <p:strVal val="visible"/>
                                      </p:to>
                                    </p:set>
                                    <p:animEffect transition="in" filter="wipe(left)">
                                      <p:cBhvr>
                                        <p:cTn id="49" dur="500"/>
                                        <p:tgtEl>
                                          <p:spTgt spid="107"/>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99"/>
                                        </p:tgtEl>
                                        <p:attrNameLst>
                                          <p:attrName>style.visibility</p:attrName>
                                        </p:attrNameLst>
                                      </p:cBhvr>
                                      <p:to>
                                        <p:strVal val="visible"/>
                                      </p:to>
                                    </p:set>
                                    <p:animEffect transition="in" filter="wipe(left)">
                                      <p:cBhvr>
                                        <p:cTn id="52" dur="500"/>
                                        <p:tgtEl>
                                          <p:spTgt spid="99"/>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wipe(left)">
                                      <p:cBhvr>
                                        <p:cTn id="55" dur="500"/>
                                        <p:tgtEl>
                                          <p:spTgt spid="100"/>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nodeType="clickEffect">
                                  <p:stCondLst>
                                    <p:cond delay="0"/>
                                  </p:stCondLst>
                                  <p:childTnLst>
                                    <p:set>
                                      <p:cBhvr>
                                        <p:cTn id="59" dur="1" fill="hold">
                                          <p:stCondLst>
                                            <p:cond delay="0"/>
                                          </p:stCondLst>
                                        </p:cTn>
                                        <p:tgtEl>
                                          <p:spTgt spid="108"/>
                                        </p:tgtEl>
                                        <p:attrNameLst>
                                          <p:attrName>style.visibility</p:attrName>
                                        </p:attrNameLst>
                                      </p:cBhvr>
                                      <p:to>
                                        <p:strVal val="visible"/>
                                      </p:to>
                                    </p:set>
                                    <p:animEffect transition="in" filter="wipe(left)">
                                      <p:cBhvr>
                                        <p:cTn id="60" dur="500"/>
                                        <p:tgtEl>
                                          <p:spTgt spid="108"/>
                                        </p:tgtEl>
                                      </p:cBhvr>
                                    </p:animEffect>
                                  </p:childTnLst>
                                </p:cTn>
                              </p:par>
                              <p:par>
                                <p:cTn id="61" presetID="22" presetClass="entr" presetSubtype="8" fill="hold" grpId="0" nodeType="withEffect">
                                  <p:stCondLst>
                                    <p:cond delay="0"/>
                                  </p:stCondLst>
                                  <p:childTnLst>
                                    <p:set>
                                      <p:cBhvr>
                                        <p:cTn id="62" dur="1" fill="hold">
                                          <p:stCondLst>
                                            <p:cond delay="0"/>
                                          </p:stCondLst>
                                        </p:cTn>
                                        <p:tgtEl>
                                          <p:spTgt spid="101"/>
                                        </p:tgtEl>
                                        <p:attrNameLst>
                                          <p:attrName>style.visibility</p:attrName>
                                        </p:attrNameLst>
                                      </p:cBhvr>
                                      <p:to>
                                        <p:strVal val="visible"/>
                                      </p:to>
                                    </p:set>
                                    <p:animEffect transition="in" filter="wipe(left)">
                                      <p:cBhvr>
                                        <p:cTn id="63" dur="500"/>
                                        <p:tgtEl>
                                          <p:spTgt spid="101"/>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Effect transition="in" filter="wipe(left)">
                                      <p:cBhvr>
                                        <p:cTn id="66" dur="500"/>
                                        <p:tgtEl>
                                          <p:spTgt spid="102"/>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nodeType="clickEffect">
                                  <p:stCondLst>
                                    <p:cond delay="0"/>
                                  </p:stCondLst>
                                  <p:childTnLst>
                                    <p:set>
                                      <p:cBhvr>
                                        <p:cTn id="70" dur="1" fill="hold">
                                          <p:stCondLst>
                                            <p:cond delay="0"/>
                                          </p:stCondLst>
                                        </p:cTn>
                                        <p:tgtEl>
                                          <p:spTgt spid="118"/>
                                        </p:tgtEl>
                                        <p:attrNameLst>
                                          <p:attrName>style.visibility</p:attrName>
                                        </p:attrNameLst>
                                      </p:cBhvr>
                                      <p:to>
                                        <p:strVal val="visible"/>
                                      </p:to>
                                    </p:set>
                                    <p:animEffect transition="in" filter="wipe(left)">
                                      <p:cBhvr>
                                        <p:cTn id="71" dur="500"/>
                                        <p:tgtEl>
                                          <p:spTgt spid="118"/>
                                        </p:tgtEl>
                                      </p:cBhvr>
                                    </p:animEffect>
                                  </p:childTnLst>
                                </p:cTn>
                              </p:par>
                              <p:par>
                                <p:cTn id="72" presetID="22" presetClass="entr" presetSubtype="8" fill="hold" grpId="0" nodeType="withEffect">
                                  <p:stCondLst>
                                    <p:cond delay="0"/>
                                  </p:stCondLst>
                                  <p:childTnLst>
                                    <p:set>
                                      <p:cBhvr>
                                        <p:cTn id="73" dur="1" fill="hold">
                                          <p:stCondLst>
                                            <p:cond delay="0"/>
                                          </p:stCondLst>
                                        </p:cTn>
                                        <p:tgtEl>
                                          <p:spTgt spid="116"/>
                                        </p:tgtEl>
                                        <p:attrNameLst>
                                          <p:attrName>style.visibility</p:attrName>
                                        </p:attrNameLst>
                                      </p:cBhvr>
                                      <p:to>
                                        <p:strVal val="visible"/>
                                      </p:to>
                                    </p:set>
                                    <p:animEffect transition="in" filter="wipe(left)">
                                      <p:cBhvr>
                                        <p:cTn id="74" dur="500"/>
                                        <p:tgtEl>
                                          <p:spTgt spid="116"/>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117"/>
                                        </p:tgtEl>
                                        <p:attrNameLst>
                                          <p:attrName>style.visibility</p:attrName>
                                        </p:attrNameLst>
                                      </p:cBhvr>
                                      <p:to>
                                        <p:strVal val="visible"/>
                                      </p:to>
                                    </p:set>
                                    <p:animEffect transition="in" filter="wipe(left)">
                                      <p:cBhvr>
                                        <p:cTn id="7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10" grpId="0" animBg="1"/>
      <p:bldP spid="116" grpId="0" animBg="1"/>
      <p:bldP spid="1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Freeform 5"/>
          <p:cNvSpPr>
            <a:spLocks noChangeArrowheads="1"/>
          </p:cNvSpPr>
          <p:nvPr/>
        </p:nvSpPr>
        <p:spPr bwMode="auto">
          <a:xfrm>
            <a:off x="2110182" y="1684338"/>
            <a:ext cx="1346200" cy="671513"/>
          </a:xfrm>
          <a:custGeom>
            <a:avLst/>
            <a:gdLst>
              <a:gd name="T0" fmla="*/ 113 w 524"/>
              <a:gd name="T1" fmla="*/ 0 h 262"/>
              <a:gd name="T2" fmla="*/ 416 w 524"/>
              <a:gd name="T3" fmla="*/ 1 h 262"/>
              <a:gd name="T4" fmla="*/ 510 w 524"/>
              <a:gd name="T5" fmla="*/ 60 h 262"/>
              <a:gd name="T6" fmla="*/ 524 w 524"/>
              <a:gd name="T7" fmla="*/ 113 h 262"/>
              <a:gd name="T8" fmla="*/ 523 w 524"/>
              <a:gd name="T9" fmla="*/ 262 h 262"/>
              <a:gd name="T10" fmla="*/ 475 w 524"/>
              <a:gd name="T11" fmla="*/ 262 h 262"/>
              <a:gd name="T12" fmla="*/ 475 w 524"/>
              <a:gd name="T13" fmla="*/ 114 h 262"/>
              <a:gd name="T14" fmla="*/ 410 w 524"/>
              <a:gd name="T15" fmla="*/ 49 h 262"/>
              <a:gd name="T16" fmla="*/ 114 w 524"/>
              <a:gd name="T17" fmla="*/ 49 h 262"/>
              <a:gd name="T18" fmla="*/ 49 w 524"/>
              <a:gd name="T19" fmla="*/ 114 h 262"/>
              <a:gd name="T20" fmla="*/ 49 w 524"/>
              <a:gd name="T21" fmla="*/ 262 h 262"/>
              <a:gd name="T22" fmla="*/ 0 w 524"/>
              <a:gd name="T23" fmla="*/ 262 h 262"/>
              <a:gd name="T24" fmla="*/ 1 w 524"/>
              <a:gd name="T25" fmla="*/ 108 h 262"/>
              <a:gd name="T26" fmla="*/ 60 w 524"/>
              <a:gd name="T27" fmla="*/ 14 h 262"/>
              <a:gd name="T28" fmla="*/ 113 w 524"/>
              <a:gd name="T29" fmla="*/ 0 h 26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24"/>
              <a:gd name="T46" fmla="*/ 0 h 262"/>
              <a:gd name="T47" fmla="*/ 524 w 524"/>
              <a:gd name="T48" fmla="*/ 262 h 26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24" h="262">
                <a:moveTo>
                  <a:pt x="113" y="0"/>
                </a:moveTo>
                <a:cubicBezTo>
                  <a:pt x="416" y="1"/>
                  <a:pt x="416" y="1"/>
                  <a:pt x="416" y="1"/>
                </a:cubicBezTo>
                <a:cubicBezTo>
                  <a:pt x="457" y="4"/>
                  <a:pt x="489" y="24"/>
                  <a:pt x="510" y="60"/>
                </a:cubicBezTo>
                <a:cubicBezTo>
                  <a:pt x="519" y="77"/>
                  <a:pt x="523" y="94"/>
                  <a:pt x="524" y="113"/>
                </a:cubicBezTo>
                <a:cubicBezTo>
                  <a:pt x="523" y="262"/>
                  <a:pt x="523" y="262"/>
                  <a:pt x="523" y="262"/>
                </a:cubicBezTo>
                <a:cubicBezTo>
                  <a:pt x="475" y="262"/>
                  <a:pt x="475" y="262"/>
                  <a:pt x="475" y="262"/>
                </a:cubicBezTo>
                <a:cubicBezTo>
                  <a:pt x="475" y="114"/>
                  <a:pt x="475" y="114"/>
                  <a:pt x="475" y="114"/>
                </a:cubicBezTo>
                <a:cubicBezTo>
                  <a:pt x="475" y="78"/>
                  <a:pt x="446" y="49"/>
                  <a:pt x="410" y="49"/>
                </a:cubicBezTo>
                <a:cubicBezTo>
                  <a:pt x="114" y="49"/>
                  <a:pt x="114" y="49"/>
                  <a:pt x="114" y="49"/>
                </a:cubicBezTo>
                <a:cubicBezTo>
                  <a:pt x="78" y="49"/>
                  <a:pt x="49" y="78"/>
                  <a:pt x="49" y="114"/>
                </a:cubicBezTo>
                <a:cubicBezTo>
                  <a:pt x="49" y="262"/>
                  <a:pt x="49" y="262"/>
                  <a:pt x="49" y="262"/>
                </a:cubicBezTo>
                <a:cubicBezTo>
                  <a:pt x="0" y="262"/>
                  <a:pt x="0" y="262"/>
                  <a:pt x="0" y="262"/>
                </a:cubicBezTo>
                <a:cubicBezTo>
                  <a:pt x="1" y="108"/>
                  <a:pt x="1" y="108"/>
                  <a:pt x="1" y="108"/>
                </a:cubicBezTo>
                <a:cubicBezTo>
                  <a:pt x="4" y="67"/>
                  <a:pt x="24" y="35"/>
                  <a:pt x="60" y="14"/>
                </a:cubicBezTo>
                <a:cubicBezTo>
                  <a:pt x="77" y="5"/>
                  <a:pt x="94" y="1"/>
                  <a:pt x="113" y="0"/>
                </a:cubicBezTo>
                <a:close/>
              </a:path>
            </a:pathLst>
          </a:custGeom>
          <a:solidFill>
            <a:srgbClr val="CCCCCC"/>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defPPr>
              <a:defRPr lang="zh-CN"/>
            </a:defPPr>
            <a:lvl1pPr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zh-CN">
              <a:solidFill>
                <a:srgbClr val="000000"/>
              </a:solidFill>
              <a:sym typeface="宋体" pitchFamily="2" charset="-122"/>
            </a:endParaRPr>
          </a:p>
        </p:txBody>
      </p:sp>
      <p:sp>
        <p:nvSpPr>
          <p:cNvPr id="80" name="Freeform 7"/>
          <p:cNvSpPr>
            <a:spLocks noChangeArrowheads="1"/>
          </p:cNvSpPr>
          <p:nvPr/>
        </p:nvSpPr>
        <p:spPr bwMode="auto">
          <a:xfrm>
            <a:off x="3330969" y="2355851"/>
            <a:ext cx="1343025" cy="673100"/>
          </a:xfrm>
          <a:custGeom>
            <a:avLst/>
            <a:gdLst>
              <a:gd name="T0" fmla="*/ 523 w 523"/>
              <a:gd name="T1" fmla="*/ 0 h 262"/>
              <a:gd name="T2" fmla="*/ 523 w 523"/>
              <a:gd name="T3" fmla="*/ 154 h 262"/>
              <a:gd name="T4" fmla="*/ 522 w 523"/>
              <a:gd name="T5" fmla="*/ 165 h 262"/>
              <a:gd name="T6" fmla="*/ 411 w 523"/>
              <a:gd name="T7" fmla="*/ 262 h 262"/>
              <a:gd name="T8" fmla="*/ 108 w 523"/>
              <a:gd name="T9" fmla="*/ 261 h 262"/>
              <a:gd name="T10" fmla="*/ 14 w 523"/>
              <a:gd name="T11" fmla="*/ 202 h 262"/>
              <a:gd name="T12" fmla="*/ 0 w 523"/>
              <a:gd name="T13" fmla="*/ 149 h 262"/>
              <a:gd name="T14" fmla="*/ 0 w 523"/>
              <a:gd name="T15" fmla="*/ 0 h 262"/>
              <a:gd name="T16" fmla="*/ 49 w 523"/>
              <a:gd name="T17" fmla="*/ 0 h 262"/>
              <a:gd name="T18" fmla="*/ 49 w 523"/>
              <a:gd name="T19" fmla="*/ 148 h 262"/>
              <a:gd name="T20" fmla="*/ 114 w 523"/>
              <a:gd name="T21" fmla="*/ 213 h 262"/>
              <a:gd name="T22" fmla="*/ 410 w 523"/>
              <a:gd name="T23" fmla="*/ 213 h 262"/>
              <a:gd name="T24" fmla="*/ 475 w 523"/>
              <a:gd name="T25" fmla="*/ 148 h 262"/>
              <a:gd name="T26" fmla="*/ 475 w 523"/>
              <a:gd name="T27" fmla="*/ 0 h 262"/>
              <a:gd name="T28" fmla="*/ 523 w 523"/>
              <a:gd name="T29" fmla="*/ 0 h 26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23"/>
              <a:gd name="T46" fmla="*/ 0 h 262"/>
              <a:gd name="T47" fmla="*/ 523 w 523"/>
              <a:gd name="T48" fmla="*/ 262 h 26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23" h="262">
                <a:moveTo>
                  <a:pt x="523" y="0"/>
                </a:moveTo>
                <a:cubicBezTo>
                  <a:pt x="523" y="154"/>
                  <a:pt x="523" y="154"/>
                  <a:pt x="523" y="154"/>
                </a:cubicBezTo>
                <a:cubicBezTo>
                  <a:pt x="522" y="165"/>
                  <a:pt x="522" y="165"/>
                  <a:pt x="522" y="165"/>
                </a:cubicBezTo>
                <a:cubicBezTo>
                  <a:pt x="512" y="221"/>
                  <a:pt x="468" y="260"/>
                  <a:pt x="411" y="262"/>
                </a:cubicBezTo>
                <a:cubicBezTo>
                  <a:pt x="108" y="261"/>
                  <a:pt x="108" y="261"/>
                  <a:pt x="108" y="261"/>
                </a:cubicBezTo>
                <a:cubicBezTo>
                  <a:pt x="67" y="258"/>
                  <a:pt x="35" y="238"/>
                  <a:pt x="14" y="202"/>
                </a:cubicBezTo>
                <a:cubicBezTo>
                  <a:pt x="5" y="185"/>
                  <a:pt x="1" y="168"/>
                  <a:pt x="0" y="149"/>
                </a:cubicBezTo>
                <a:cubicBezTo>
                  <a:pt x="0" y="0"/>
                  <a:pt x="0" y="0"/>
                  <a:pt x="0" y="0"/>
                </a:cubicBezTo>
                <a:cubicBezTo>
                  <a:pt x="49" y="0"/>
                  <a:pt x="49" y="0"/>
                  <a:pt x="49" y="0"/>
                </a:cubicBezTo>
                <a:cubicBezTo>
                  <a:pt x="49" y="148"/>
                  <a:pt x="49" y="148"/>
                  <a:pt x="49" y="148"/>
                </a:cubicBezTo>
                <a:cubicBezTo>
                  <a:pt x="49" y="184"/>
                  <a:pt x="78" y="213"/>
                  <a:pt x="114" y="213"/>
                </a:cubicBezTo>
                <a:cubicBezTo>
                  <a:pt x="410" y="213"/>
                  <a:pt x="410" y="213"/>
                  <a:pt x="410" y="213"/>
                </a:cubicBezTo>
                <a:cubicBezTo>
                  <a:pt x="446" y="213"/>
                  <a:pt x="475" y="184"/>
                  <a:pt x="475" y="148"/>
                </a:cubicBezTo>
                <a:cubicBezTo>
                  <a:pt x="475" y="0"/>
                  <a:pt x="475" y="0"/>
                  <a:pt x="475" y="0"/>
                </a:cubicBezTo>
                <a:cubicBezTo>
                  <a:pt x="523" y="0"/>
                  <a:pt x="523" y="0"/>
                  <a:pt x="523" y="0"/>
                </a:cubicBezTo>
                <a:close/>
              </a:path>
            </a:pathLst>
          </a:custGeom>
          <a:solidFill>
            <a:srgbClr val="CCCCCC"/>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defPPr>
              <a:defRPr lang="zh-CN"/>
            </a:defPPr>
            <a:lvl1pPr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zh-CN">
              <a:solidFill>
                <a:srgbClr val="000000"/>
              </a:solidFill>
              <a:sym typeface="宋体" pitchFamily="2" charset="-122"/>
            </a:endParaRPr>
          </a:p>
        </p:txBody>
      </p:sp>
      <p:sp>
        <p:nvSpPr>
          <p:cNvPr id="81" name="Freeform 8"/>
          <p:cNvSpPr>
            <a:spLocks noChangeArrowheads="1"/>
          </p:cNvSpPr>
          <p:nvPr/>
        </p:nvSpPr>
        <p:spPr bwMode="auto">
          <a:xfrm>
            <a:off x="4553344" y="1684338"/>
            <a:ext cx="1346200" cy="671513"/>
          </a:xfrm>
          <a:custGeom>
            <a:avLst/>
            <a:gdLst>
              <a:gd name="T0" fmla="*/ 113 w 524"/>
              <a:gd name="T1" fmla="*/ 0 h 262"/>
              <a:gd name="T2" fmla="*/ 416 w 524"/>
              <a:gd name="T3" fmla="*/ 1 h 262"/>
              <a:gd name="T4" fmla="*/ 510 w 524"/>
              <a:gd name="T5" fmla="*/ 60 h 262"/>
              <a:gd name="T6" fmla="*/ 524 w 524"/>
              <a:gd name="T7" fmla="*/ 113 h 262"/>
              <a:gd name="T8" fmla="*/ 523 w 524"/>
              <a:gd name="T9" fmla="*/ 262 h 262"/>
              <a:gd name="T10" fmla="*/ 475 w 524"/>
              <a:gd name="T11" fmla="*/ 262 h 262"/>
              <a:gd name="T12" fmla="*/ 475 w 524"/>
              <a:gd name="T13" fmla="*/ 114 h 262"/>
              <a:gd name="T14" fmla="*/ 410 w 524"/>
              <a:gd name="T15" fmla="*/ 49 h 262"/>
              <a:gd name="T16" fmla="*/ 114 w 524"/>
              <a:gd name="T17" fmla="*/ 49 h 262"/>
              <a:gd name="T18" fmla="*/ 49 w 524"/>
              <a:gd name="T19" fmla="*/ 114 h 262"/>
              <a:gd name="T20" fmla="*/ 49 w 524"/>
              <a:gd name="T21" fmla="*/ 262 h 262"/>
              <a:gd name="T22" fmla="*/ 0 w 524"/>
              <a:gd name="T23" fmla="*/ 262 h 262"/>
              <a:gd name="T24" fmla="*/ 1 w 524"/>
              <a:gd name="T25" fmla="*/ 108 h 262"/>
              <a:gd name="T26" fmla="*/ 60 w 524"/>
              <a:gd name="T27" fmla="*/ 14 h 262"/>
              <a:gd name="T28" fmla="*/ 113 w 524"/>
              <a:gd name="T29" fmla="*/ 0 h 26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24"/>
              <a:gd name="T46" fmla="*/ 0 h 262"/>
              <a:gd name="T47" fmla="*/ 524 w 524"/>
              <a:gd name="T48" fmla="*/ 262 h 26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24" h="262">
                <a:moveTo>
                  <a:pt x="113" y="0"/>
                </a:moveTo>
                <a:cubicBezTo>
                  <a:pt x="416" y="1"/>
                  <a:pt x="416" y="1"/>
                  <a:pt x="416" y="1"/>
                </a:cubicBezTo>
                <a:cubicBezTo>
                  <a:pt x="457" y="4"/>
                  <a:pt x="489" y="24"/>
                  <a:pt x="510" y="60"/>
                </a:cubicBezTo>
                <a:cubicBezTo>
                  <a:pt x="519" y="77"/>
                  <a:pt x="523" y="94"/>
                  <a:pt x="524" y="113"/>
                </a:cubicBezTo>
                <a:cubicBezTo>
                  <a:pt x="523" y="262"/>
                  <a:pt x="523" y="262"/>
                  <a:pt x="523" y="262"/>
                </a:cubicBezTo>
                <a:cubicBezTo>
                  <a:pt x="475" y="262"/>
                  <a:pt x="475" y="262"/>
                  <a:pt x="475" y="262"/>
                </a:cubicBezTo>
                <a:cubicBezTo>
                  <a:pt x="475" y="114"/>
                  <a:pt x="475" y="114"/>
                  <a:pt x="475" y="114"/>
                </a:cubicBezTo>
                <a:cubicBezTo>
                  <a:pt x="475" y="78"/>
                  <a:pt x="446" y="49"/>
                  <a:pt x="410" y="49"/>
                </a:cubicBezTo>
                <a:cubicBezTo>
                  <a:pt x="114" y="49"/>
                  <a:pt x="114" y="49"/>
                  <a:pt x="114" y="49"/>
                </a:cubicBezTo>
                <a:cubicBezTo>
                  <a:pt x="78" y="49"/>
                  <a:pt x="49" y="78"/>
                  <a:pt x="49" y="114"/>
                </a:cubicBezTo>
                <a:cubicBezTo>
                  <a:pt x="49" y="262"/>
                  <a:pt x="49" y="262"/>
                  <a:pt x="49" y="262"/>
                </a:cubicBezTo>
                <a:cubicBezTo>
                  <a:pt x="0" y="262"/>
                  <a:pt x="0" y="262"/>
                  <a:pt x="0" y="262"/>
                </a:cubicBezTo>
                <a:cubicBezTo>
                  <a:pt x="1" y="108"/>
                  <a:pt x="1" y="108"/>
                  <a:pt x="1" y="108"/>
                </a:cubicBezTo>
                <a:cubicBezTo>
                  <a:pt x="4" y="67"/>
                  <a:pt x="24" y="35"/>
                  <a:pt x="60" y="14"/>
                </a:cubicBezTo>
                <a:cubicBezTo>
                  <a:pt x="77" y="5"/>
                  <a:pt x="94" y="1"/>
                  <a:pt x="113" y="0"/>
                </a:cubicBezTo>
                <a:close/>
              </a:path>
            </a:pathLst>
          </a:custGeom>
          <a:solidFill>
            <a:srgbClr val="CCCCCC"/>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defPPr>
              <a:defRPr lang="zh-CN"/>
            </a:defPPr>
            <a:lvl1pPr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zh-CN">
              <a:solidFill>
                <a:srgbClr val="000000"/>
              </a:solidFill>
              <a:sym typeface="宋体" pitchFamily="2" charset="-122"/>
            </a:endParaRPr>
          </a:p>
        </p:txBody>
      </p:sp>
      <p:sp>
        <p:nvSpPr>
          <p:cNvPr id="83" name="Freeform 10"/>
          <p:cNvSpPr>
            <a:spLocks noChangeArrowheads="1"/>
          </p:cNvSpPr>
          <p:nvPr/>
        </p:nvSpPr>
        <p:spPr bwMode="auto">
          <a:xfrm>
            <a:off x="5774132" y="2355851"/>
            <a:ext cx="1343025" cy="673100"/>
          </a:xfrm>
          <a:custGeom>
            <a:avLst/>
            <a:gdLst>
              <a:gd name="T0" fmla="*/ 523 w 523"/>
              <a:gd name="T1" fmla="*/ 0 h 262"/>
              <a:gd name="T2" fmla="*/ 523 w 523"/>
              <a:gd name="T3" fmla="*/ 154 h 262"/>
              <a:gd name="T4" fmla="*/ 522 w 523"/>
              <a:gd name="T5" fmla="*/ 165 h 262"/>
              <a:gd name="T6" fmla="*/ 411 w 523"/>
              <a:gd name="T7" fmla="*/ 262 h 262"/>
              <a:gd name="T8" fmla="*/ 108 w 523"/>
              <a:gd name="T9" fmla="*/ 261 h 262"/>
              <a:gd name="T10" fmla="*/ 14 w 523"/>
              <a:gd name="T11" fmla="*/ 202 h 262"/>
              <a:gd name="T12" fmla="*/ 0 w 523"/>
              <a:gd name="T13" fmla="*/ 149 h 262"/>
              <a:gd name="T14" fmla="*/ 0 w 523"/>
              <a:gd name="T15" fmla="*/ 0 h 262"/>
              <a:gd name="T16" fmla="*/ 49 w 523"/>
              <a:gd name="T17" fmla="*/ 0 h 262"/>
              <a:gd name="T18" fmla="*/ 49 w 523"/>
              <a:gd name="T19" fmla="*/ 148 h 262"/>
              <a:gd name="T20" fmla="*/ 114 w 523"/>
              <a:gd name="T21" fmla="*/ 213 h 262"/>
              <a:gd name="T22" fmla="*/ 410 w 523"/>
              <a:gd name="T23" fmla="*/ 213 h 262"/>
              <a:gd name="T24" fmla="*/ 475 w 523"/>
              <a:gd name="T25" fmla="*/ 148 h 262"/>
              <a:gd name="T26" fmla="*/ 475 w 523"/>
              <a:gd name="T27" fmla="*/ 0 h 262"/>
              <a:gd name="T28" fmla="*/ 523 w 523"/>
              <a:gd name="T29" fmla="*/ 0 h 26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23"/>
              <a:gd name="T46" fmla="*/ 0 h 262"/>
              <a:gd name="T47" fmla="*/ 523 w 523"/>
              <a:gd name="T48" fmla="*/ 262 h 26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23" h="262">
                <a:moveTo>
                  <a:pt x="523" y="0"/>
                </a:moveTo>
                <a:cubicBezTo>
                  <a:pt x="523" y="154"/>
                  <a:pt x="523" y="154"/>
                  <a:pt x="523" y="154"/>
                </a:cubicBezTo>
                <a:cubicBezTo>
                  <a:pt x="522" y="165"/>
                  <a:pt x="522" y="165"/>
                  <a:pt x="522" y="165"/>
                </a:cubicBezTo>
                <a:cubicBezTo>
                  <a:pt x="512" y="221"/>
                  <a:pt x="468" y="260"/>
                  <a:pt x="411" y="262"/>
                </a:cubicBezTo>
                <a:cubicBezTo>
                  <a:pt x="108" y="261"/>
                  <a:pt x="108" y="261"/>
                  <a:pt x="108" y="261"/>
                </a:cubicBezTo>
                <a:cubicBezTo>
                  <a:pt x="67" y="258"/>
                  <a:pt x="35" y="238"/>
                  <a:pt x="14" y="202"/>
                </a:cubicBezTo>
                <a:cubicBezTo>
                  <a:pt x="5" y="185"/>
                  <a:pt x="1" y="168"/>
                  <a:pt x="0" y="149"/>
                </a:cubicBezTo>
                <a:cubicBezTo>
                  <a:pt x="0" y="0"/>
                  <a:pt x="0" y="0"/>
                  <a:pt x="0" y="0"/>
                </a:cubicBezTo>
                <a:cubicBezTo>
                  <a:pt x="49" y="0"/>
                  <a:pt x="49" y="0"/>
                  <a:pt x="49" y="0"/>
                </a:cubicBezTo>
                <a:cubicBezTo>
                  <a:pt x="49" y="148"/>
                  <a:pt x="49" y="148"/>
                  <a:pt x="49" y="148"/>
                </a:cubicBezTo>
                <a:cubicBezTo>
                  <a:pt x="49" y="184"/>
                  <a:pt x="78" y="213"/>
                  <a:pt x="114" y="213"/>
                </a:cubicBezTo>
                <a:cubicBezTo>
                  <a:pt x="410" y="213"/>
                  <a:pt x="410" y="213"/>
                  <a:pt x="410" y="213"/>
                </a:cubicBezTo>
                <a:cubicBezTo>
                  <a:pt x="446" y="213"/>
                  <a:pt x="475" y="184"/>
                  <a:pt x="475" y="148"/>
                </a:cubicBezTo>
                <a:cubicBezTo>
                  <a:pt x="475" y="0"/>
                  <a:pt x="475" y="0"/>
                  <a:pt x="475" y="0"/>
                </a:cubicBezTo>
                <a:cubicBezTo>
                  <a:pt x="523" y="0"/>
                  <a:pt x="523" y="0"/>
                  <a:pt x="523" y="0"/>
                </a:cubicBezTo>
                <a:close/>
              </a:path>
            </a:pathLst>
          </a:custGeom>
          <a:solidFill>
            <a:srgbClr val="CCCCCC"/>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defPPr>
              <a:defRPr lang="zh-CN"/>
            </a:defPPr>
            <a:lvl1pPr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zh-CN">
              <a:solidFill>
                <a:srgbClr val="000000"/>
              </a:solidFill>
              <a:sym typeface="宋体" pitchFamily="2" charset="-122"/>
            </a:endParaRPr>
          </a:p>
        </p:txBody>
      </p:sp>
      <p:sp>
        <p:nvSpPr>
          <p:cNvPr id="84" name="Freeform 11"/>
          <p:cNvSpPr>
            <a:spLocks noChangeArrowheads="1"/>
          </p:cNvSpPr>
          <p:nvPr/>
        </p:nvSpPr>
        <p:spPr bwMode="auto">
          <a:xfrm>
            <a:off x="6994919" y="1684338"/>
            <a:ext cx="1343025" cy="1155700"/>
          </a:xfrm>
          <a:custGeom>
            <a:avLst/>
            <a:gdLst>
              <a:gd name="T0" fmla="*/ 113 w 523"/>
              <a:gd name="T1" fmla="*/ 0 h 450"/>
              <a:gd name="T2" fmla="*/ 416 w 523"/>
              <a:gd name="T3" fmla="*/ 1 h 450"/>
              <a:gd name="T4" fmla="*/ 510 w 523"/>
              <a:gd name="T5" fmla="*/ 60 h 450"/>
              <a:gd name="T6" fmla="*/ 523 w 523"/>
              <a:gd name="T7" fmla="*/ 113 h 450"/>
              <a:gd name="T8" fmla="*/ 523 w 523"/>
              <a:gd name="T9" fmla="*/ 450 h 450"/>
              <a:gd name="T10" fmla="*/ 475 w 523"/>
              <a:gd name="T11" fmla="*/ 450 h 450"/>
              <a:gd name="T12" fmla="*/ 475 w 523"/>
              <a:gd name="T13" fmla="*/ 114 h 450"/>
              <a:gd name="T14" fmla="*/ 410 w 523"/>
              <a:gd name="T15" fmla="*/ 49 h 450"/>
              <a:gd name="T16" fmla="*/ 114 w 523"/>
              <a:gd name="T17" fmla="*/ 49 h 450"/>
              <a:gd name="T18" fmla="*/ 49 w 523"/>
              <a:gd name="T19" fmla="*/ 114 h 450"/>
              <a:gd name="T20" fmla="*/ 49 w 523"/>
              <a:gd name="T21" fmla="*/ 262 h 450"/>
              <a:gd name="T22" fmla="*/ 0 w 523"/>
              <a:gd name="T23" fmla="*/ 262 h 450"/>
              <a:gd name="T24" fmla="*/ 0 w 523"/>
              <a:gd name="T25" fmla="*/ 108 h 450"/>
              <a:gd name="T26" fmla="*/ 60 w 523"/>
              <a:gd name="T27" fmla="*/ 14 h 450"/>
              <a:gd name="T28" fmla="*/ 113 w 523"/>
              <a:gd name="T29" fmla="*/ 0 h 45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23"/>
              <a:gd name="T46" fmla="*/ 0 h 450"/>
              <a:gd name="T47" fmla="*/ 523 w 523"/>
              <a:gd name="T48" fmla="*/ 450 h 45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23" h="450">
                <a:moveTo>
                  <a:pt x="113" y="0"/>
                </a:moveTo>
                <a:cubicBezTo>
                  <a:pt x="416" y="1"/>
                  <a:pt x="416" y="1"/>
                  <a:pt x="416" y="1"/>
                </a:cubicBezTo>
                <a:cubicBezTo>
                  <a:pt x="457" y="4"/>
                  <a:pt x="489" y="24"/>
                  <a:pt x="510" y="60"/>
                </a:cubicBezTo>
                <a:cubicBezTo>
                  <a:pt x="519" y="77"/>
                  <a:pt x="523" y="94"/>
                  <a:pt x="523" y="113"/>
                </a:cubicBezTo>
                <a:cubicBezTo>
                  <a:pt x="523" y="450"/>
                  <a:pt x="523" y="450"/>
                  <a:pt x="523" y="450"/>
                </a:cubicBezTo>
                <a:cubicBezTo>
                  <a:pt x="475" y="450"/>
                  <a:pt x="475" y="450"/>
                  <a:pt x="475" y="450"/>
                </a:cubicBezTo>
                <a:cubicBezTo>
                  <a:pt x="475" y="114"/>
                  <a:pt x="475" y="114"/>
                  <a:pt x="475" y="114"/>
                </a:cubicBezTo>
                <a:cubicBezTo>
                  <a:pt x="475" y="78"/>
                  <a:pt x="446" y="49"/>
                  <a:pt x="410" y="49"/>
                </a:cubicBezTo>
                <a:cubicBezTo>
                  <a:pt x="114" y="49"/>
                  <a:pt x="114" y="49"/>
                  <a:pt x="114" y="49"/>
                </a:cubicBezTo>
                <a:cubicBezTo>
                  <a:pt x="78" y="49"/>
                  <a:pt x="49" y="78"/>
                  <a:pt x="49" y="114"/>
                </a:cubicBezTo>
                <a:cubicBezTo>
                  <a:pt x="49" y="262"/>
                  <a:pt x="49" y="262"/>
                  <a:pt x="49" y="262"/>
                </a:cubicBezTo>
                <a:cubicBezTo>
                  <a:pt x="0" y="262"/>
                  <a:pt x="0" y="262"/>
                  <a:pt x="0" y="262"/>
                </a:cubicBezTo>
                <a:cubicBezTo>
                  <a:pt x="0" y="108"/>
                  <a:pt x="0" y="108"/>
                  <a:pt x="0" y="108"/>
                </a:cubicBezTo>
                <a:cubicBezTo>
                  <a:pt x="4" y="67"/>
                  <a:pt x="24" y="35"/>
                  <a:pt x="60" y="14"/>
                </a:cubicBezTo>
                <a:cubicBezTo>
                  <a:pt x="77" y="5"/>
                  <a:pt x="94" y="1"/>
                  <a:pt x="113" y="0"/>
                </a:cubicBezTo>
                <a:close/>
              </a:path>
            </a:pathLst>
          </a:custGeom>
          <a:solidFill>
            <a:srgbClr val="CCCCCC"/>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defPPr>
              <a:defRPr lang="zh-CN"/>
            </a:defPPr>
            <a:lvl1pPr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zh-CN">
              <a:solidFill>
                <a:srgbClr val="000000"/>
              </a:solidFill>
              <a:sym typeface="宋体" pitchFamily="2" charset="-122"/>
            </a:endParaRPr>
          </a:p>
        </p:txBody>
      </p:sp>
      <p:sp>
        <p:nvSpPr>
          <p:cNvPr id="85" name="Freeform 12"/>
          <p:cNvSpPr>
            <a:spLocks noChangeArrowheads="1"/>
          </p:cNvSpPr>
          <p:nvPr/>
        </p:nvSpPr>
        <p:spPr bwMode="auto">
          <a:xfrm>
            <a:off x="8137919" y="2774951"/>
            <a:ext cx="282575" cy="254000"/>
          </a:xfrm>
          <a:custGeom>
            <a:avLst/>
            <a:gdLst>
              <a:gd name="T0" fmla="*/ 188 w 188"/>
              <a:gd name="T1" fmla="*/ 0 h 170"/>
              <a:gd name="T2" fmla="*/ 93 w 188"/>
              <a:gd name="T3" fmla="*/ 170 h 170"/>
              <a:gd name="T4" fmla="*/ 0 w 188"/>
              <a:gd name="T5" fmla="*/ 0 h 170"/>
              <a:gd name="T6" fmla="*/ 188 w 188"/>
              <a:gd name="T7" fmla="*/ 0 h 170"/>
              <a:gd name="T8" fmla="*/ 188 w 188"/>
              <a:gd name="T9" fmla="*/ 0 h 170"/>
              <a:gd name="T10" fmla="*/ 0 60000 65536"/>
              <a:gd name="T11" fmla="*/ 0 60000 65536"/>
              <a:gd name="T12" fmla="*/ 0 60000 65536"/>
              <a:gd name="T13" fmla="*/ 0 60000 65536"/>
              <a:gd name="T14" fmla="*/ 0 60000 65536"/>
              <a:gd name="T15" fmla="*/ 0 w 188"/>
              <a:gd name="T16" fmla="*/ 0 h 170"/>
              <a:gd name="T17" fmla="*/ 188 w 188"/>
              <a:gd name="T18" fmla="*/ 170 h 170"/>
            </a:gdLst>
            <a:ahLst/>
            <a:cxnLst>
              <a:cxn ang="T10">
                <a:pos x="T0" y="T1"/>
              </a:cxn>
              <a:cxn ang="T11">
                <a:pos x="T2" y="T3"/>
              </a:cxn>
              <a:cxn ang="T12">
                <a:pos x="T4" y="T5"/>
              </a:cxn>
              <a:cxn ang="T13">
                <a:pos x="T6" y="T7"/>
              </a:cxn>
              <a:cxn ang="T14">
                <a:pos x="T8" y="T9"/>
              </a:cxn>
            </a:cxnLst>
            <a:rect l="T15" t="T16" r="T17" b="T18"/>
            <a:pathLst>
              <a:path w="188" h="170">
                <a:moveTo>
                  <a:pt x="188" y="0"/>
                </a:moveTo>
                <a:lnTo>
                  <a:pt x="93" y="170"/>
                </a:lnTo>
                <a:lnTo>
                  <a:pt x="0" y="0"/>
                </a:lnTo>
                <a:lnTo>
                  <a:pt x="188" y="0"/>
                </a:lnTo>
                <a:lnTo>
                  <a:pt x="188" y="0"/>
                </a:lnTo>
                <a:close/>
              </a:path>
            </a:pathLst>
          </a:custGeom>
          <a:solidFill>
            <a:srgbClr val="A5A5A5"/>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defPPr>
              <a:defRPr lang="zh-CN"/>
            </a:defPPr>
            <a:lvl1pPr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zh-CN">
              <a:solidFill>
                <a:srgbClr val="000000"/>
              </a:solidFill>
              <a:sym typeface="宋体" pitchFamily="2" charset="-122"/>
            </a:endParaRPr>
          </a:p>
        </p:txBody>
      </p:sp>
      <p:sp>
        <p:nvSpPr>
          <p:cNvPr id="86" name="Freeform 13"/>
          <p:cNvSpPr>
            <a:spLocks noChangeArrowheads="1"/>
          </p:cNvSpPr>
          <p:nvPr/>
        </p:nvSpPr>
        <p:spPr bwMode="auto">
          <a:xfrm>
            <a:off x="810019" y="1684338"/>
            <a:ext cx="282575" cy="254000"/>
          </a:xfrm>
          <a:custGeom>
            <a:avLst/>
            <a:gdLst>
              <a:gd name="T0" fmla="*/ 188 w 188"/>
              <a:gd name="T1" fmla="*/ 0 h 170"/>
              <a:gd name="T2" fmla="*/ 95 w 188"/>
              <a:gd name="T3" fmla="*/ 170 h 170"/>
              <a:gd name="T4" fmla="*/ 0 w 188"/>
              <a:gd name="T5" fmla="*/ 0 h 170"/>
              <a:gd name="T6" fmla="*/ 188 w 188"/>
              <a:gd name="T7" fmla="*/ 0 h 170"/>
              <a:gd name="T8" fmla="*/ 188 w 188"/>
              <a:gd name="T9" fmla="*/ 0 h 170"/>
              <a:gd name="T10" fmla="*/ 0 60000 65536"/>
              <a:gd name="T11" fmla="*/ 0 60000 65536"/>
              <a:gd name="T12" fmla="*/ 0 60000 65536"/>
              <a:gd name="T13" fmla="*/ 0 60000 65536"/>
              <a:gd name="T14" fmla="*/ 0 60000 65536"/>
              <a:gd name="T15" fmla="*/ 0 w 188"/>
              <a:gd name="T16" fmla="*/ 0 h 170"/>
              <a:gd name="T17" fmla="*/ 188 w 188"/>
              <a:gd name="T18" fmla="*/ 170 h 170"/>
            </a:gdLst>
            <a:ahLst/>
            <a:cxnLst>
              <a:cxn ang="T10">
                <a:pos x="T0" y="T1"/>
              </a:cxn>
              <a:cxn ang="T11">
                <a:pos x="T2" y="T3"/>
              </a:cxn>
              <a:cxn ang="T12">
                <a:pos x="T4" y="T5"/>
              </a:cxn>
              <a:cxn ang="T13">
                <a:pos x="T6" y="T7"/>
              </a:cxn>
              <a:cxn ang="T14">
                <a:pos x="T8" y="T9"/>
              </a:cxn>
            </a:cxnLst>
            <a:rect l="T15" t="T16" r="T17" b="T18"/>
            <a:pathLst>
              <a:path w="188" h="170">
                <a:moveTo>
                  <a:pt x="188" y="0"/>
                </a:moveTo>
                <a:lnTo>
                  <a:pt x="95" y="170"/>
                </a:lnTo>
                <a:lnTo>
                  <a:pt x="0" y="0"/>
                </a:lnTo>
                <a:lnTo>
                  <a:pt x="188" y="0"/>
                </a:lnTo>
                <a:lnTo>
                  <a:pt x="188" y="0"/>
                </a:lnTo>
                <a:close/>
              </a:path>
            </a:pathLst>
          </a:custGeom>
          <a:solidFill>
            <a:srgbClr val="A5A5A5"/>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defPPr>
              <a:defRPr lang="zh-CN"/>
            </a:defPPr>
            <a:lvl1pPr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zh-CN">
              <a:solidFill>
                <a:srgbClr val="000000"/>
              </a:solidFill>
              <a:sym typeface="宋体" pitchFamily="2" charset="-122"/>
            </a:endParaRPr>
          </a:p>
        </p:txBody>
      </p:sp>
      <p:sp>
        <p:nvSpPr>
          <p:cNvPr id="87" name="Freeform 14"/>
          <p:cNvSpPr>
            <a:spLocks noChangeArrowheads="1"/>
          </p:cNvSpPr>
          <p:nvPr/>
        </p:nvSpPr>
        <p:spPr bwMode="auto">
          <a:xfrm>
            <a:off x="889394" y="1906588"/>
            <a:ext cx="1346200" cy="1122363"/>
          </a:xfrm>
          <a:custGeom>
            <a:avLst/>
            <a:gdLst>
              <a:gd name="T0" fmla="*/ 524 w 524"/>
              <a:gd name="T1" fmla="*/ 175 h 437"/>
              <a:gd name="T2" fmla="*/ 523 w 524"/>
              <a:gd name="T3" fmla="*/ 329 h 437"/>
              <a:gd name="T4" fmla="*/ 522 w 524"/>
              <a:gd name="T5" fmla="*/ 340 h 437"/>
              <a:gd name="T6" fmla="*/ 411 w 524"/>
              <a:gd name="T7" fmla="*/ 437 h 437"/>
              <a:gd name="T8" fmla="*/ 108 w 524"/>
              <a:gd name="T9" fmla="*/ 436 h 437"/>
              <a:gd name="T10" fmla="*/ 14 w 524"/>
              <a:gd name="T11" fmla="*/ 377 h 437"/>
              <a:gd name="T12" fmla="*/ 0 w 524"/>
              <a:gd name="T13" fmla="*/ 324 h 437"/>
              <a:gd name="T14" fmla="*/ 1 w 524"/>
              <a:gd name="T15" fmla="*/ 0 h 437"/>
              <a:gd name="T16" fmla="*/ 25 w 524"/>
              <a:gd name="T17" fmla="*/ 44 h 437"/>
              <a:gd name="T18" fmla="*/ 49 w 524"/>
              <a:gd name="T19" fmla="*/ 0 h 437"/>
              <a:gd name="T20" fmla="*/ 49 w 524"/>
              <a:gd name="T21" fmla="*/ 323 h 437"/>
              <a:gd name="T22" fmla="*/ 114 w 524"/>
              <a:gd name="T23" fmla="*/ 388 h 437"/>
              <a:gd name="T24" fmla="*/ 410 w 524"/>
              <a:gd name="T25" fmla="*/ 388 h 437"/>
              <a:gd name="T26" fmla="*/ 475 w 524"/>
              <a:gd name="T27" fmla="*/ 323 h 437"/>
              <a:gd name="T28" fmla="*/ 475 w 524"/>
              <a:gd name="T29" fmla="*/ 175 h 437"/>
              <a:gd name="T30" fmla="*/ 524 w 524"/>
              <a:gd name="T31" fmla="*/ 175 h 43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24"/>
              <a:gd name="T49" fmla="*/ 0 h 437"/>
              <a:gd name="T50" fmla="*/ 524 w 524"/>
              <a:gd name="T51" fmla="*/ 437 h 43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24" h="437">
                <a:moveTo>
                  <a:pt x="524" y="175"/>
                </a:moveTo>
                <a:cubicBezTo>
                  <a:pt x="523" y="329"/>
                  <a:pt x="523" y="329"/>
                  <a:pt x="523" y="329"/>
                </a:cubicBezTo>
                <a:cubicBezTo>
                  <a:pt x="522" y="340"/>
                  <a:pt x="522" y="340"/>
                  <a:pt x="522" y="340"/>
                </a:cubicBezTo>
                <a:cubicBezTo>
                  <a:pt x="512" y="396"/>
                  <a:pt x="468" y="435"/>
                  <a:pt x="411" y="437"/>
                </a:cubicBezTo>
                <a:cubicBezTo>
                  <a:pt x="108" y="436"/>
                  <a:pt x="108" y="436"/>
                  <a:pt x="108" y="436"/>
                </a:cubicBezTo>
                <a:cubicBezTo>
                  <a:pt x="67" y="433"/>
                  <a:pt x="35" y="413"/>
                  <a:pt x="14" y="377"/>
                </a:cubicBezTo>
                <a:cubicBezTo>
                  <a:pt x="5" y="360"/>
                  <a:pt x="1" y="343"/>
                  <a:pt x="0" y="324"/>
                </a:cubicBezTo>
                <a:cubicBezTo>
                  <a:pt x="1" y="0"/>
                  <a:pt x="1" y="0"/>
                  <a:pt x="1" y="0"/>
                </a:cubicBezTo>
                <a:cubicBezTo>
                  <a:pt x="25" y="44"/>
                  <a:pt x="25" y="44"/>
                  <a:pt x="25" y="44"/>
                </a:cubicBezTo>
                <a:cubicBezTo>
                  <a:pt x="49" y="0"/>
                  <a:pt x="49" y="0"/>
                  <a:pt x="49" y="0"/>
                </a:cubicBezTo>
                <a:cubicBezTo>
                  <a:pt x="49" y="323"/>
                  <a:pt x="49" y="323"/>
                  <a:pt x="49" y="323"/>
                </a:cubicBezTo>
                <a:cubicBezTo>
                  <a:pt x="49" y="359"/>
                  <a:pt x="78" y="388"/>
                  <a:pt x="114" y="388"/>
                </a:cubicBezTo>
                <a:cubicBezTo>
                  <a:pt x="410" y="388"/>
                  <a:pt x="410" y="388"/>
                  <a:pt x="410" y="388"/>
                </a:cubicBezTo>
                <a:cubicBezTo>
                  <a:pt x="446" y="388"/>
                  <a:pt x="475" y="359"/>
                  <a:pt x="475" y="323"/>
                </a:cubicBezTo>
                <a:cubicBezTo>
                  <a:pt x="475" y="175"/>
                  <a:pt x="475" y="175"/>
                  <a:pt x="475" y="175"/>
                </a:cubicBezTo>
                <a:cubicBezTo>
                  <a:pt x="524" y="175"/>
                  <a:pt x="524" y="175"/>
                  <a:pt x="524" y="175"/>
                </a:cubicBezTo>
                <a:close/>
              </a:path>
            </a:pathLst>
          </a:custGeom>
          <a:solidFill>
            <a:srgbClr val="CCCCCC"/>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defPPr>
              <a:defRPr lang="zh-CN"/>
            </a:defPPr>
            <a:lvl1pPr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zh-CN">
              <a:solidFill>
                <a:srgbClr val="000000"/>
              </a:solidFill>
              <a:sym typeface="宋体" pitchFamily="2" charset="-122"/>
            </a:endParaRPr>
          </a:p>
        </p:txBody>
      </p:sp>
      <p:sp>
        <p:nvSpPr>
          <p:cNvPr id="88" name="Freeform 15"/>
          <p:cNvSpPr>
            <a:spLocks noChangeArrowheads="1"/>
          </p:cNvSpPr>
          <p:nvPr/>
        </p:nvSpPr>
        <p:spPr bwMode="auto">
          <a:xfrm>
            <a:off x="1551382" y="2543176"/>
            <a:ext cx="20637" cy="392112"/>
          </a:xfrm>
          <a:custGeom>
            <a:avLst/>
            <a:gdLst>
              <a:gd name="T0" fmla="*/ 0 w 14"/>
              <a:gd name="T1" fmla="*/ 0 h 262"/>
              <a:gd name="T2" fmla="*/ 14 w 14"/>
              <a:gd name="T3" fmla="*/ 0 h 262"/>
              <a:gd name="T4" fmla="*/ 14 w 14"/>
              <a:gd name="T5" fmla="*/ 262 h 262"/>
              <a:gd name="T6" fmla="*/ 0 w 14"/>
              <a:gd name="T7" fmla="*/ 262 h 262"/>
              <a:gd name="T8" fmla="*/ 0 w 14"/>
              <a:gd name="T9" fmla="*/ 0 h 262"/>
              <a:gd name="T10" fmla="*/ 0 w 14"/>
              <a:gd name="T11" fmla="*/ 0 h 262"/>
              <a:gd name="T12" fmla="*/ 0 60000 65536"/>
              <a:gd name="T13" fmla="*/ 0 60000 65536"/>
              <a:gd name="T14" fmla="*/ 0 60000 65536"/>
              <a:gd name="T15" fmla="*/ 0 60000 65536"/>
              <a:gd name="T16" fmla="*/ 0 60000 65536"/>
              <a:gd name="T17" fmla="*/ 0 60000 65536"/>
              <a:gd name="T18" fmla="*/ 0 w 14"/>
              <a:gd name="T19" fmla="*/ 0 h 262"/>
              <a:gd name="T20" fmla="*/ 14 w 14"/>
              <a:gd name="T21" fmla="*/ 262 h 262"/>
            </a:gdLst>
            <a:ahLst/>
            <a:cxnLst>
              <a:cxn ang="T12">
                <a:pos x="T0" y="T1"/>
              </a:cxn>
              <a:cxn ang="T13">
                <a:pos x="T2" y="T3"/>
              </a:cxn>
              <a:cxn ang="T14">
                <a:pos x="T4" y="T5"/>
              </a:cxn>
              <a:cxn ang="T15">
                <a:pos x="T6" y="T7"/>
              </a:cxn>
              <a:cxn ang="T16">
                <a:pos x="T8" y="T9"/>
              </a:cxn>
              <a:cxn ang="T17">
                <a:pos x="T10" y="T11"/>
              </a:cxn>
            </a:cxnLst>
            <a:rect l="T18" t="T19" r="T20" b="T21"/>
            <a:pathLst>
              <a:path w="14" h="262">
                <a:moveTo>
                  <a:pt x="0" y="0"/>
                </a:moveTo>
                <a:lnTo>
                  <a:pt x="14" y="0"/>
                </a:lnTo>
                <a:lnTo>
                  <a:pt x="14" y="262"/>
                </a:lnTo>
                <a:lnTo>
                  <a:pt x="0" y="262"/>
                </a:lnTo>
                <a:lnTo>
                  <a:pt x="0" y="0"/>
                </a:lnTo>
                <a:lnTo>
                  <a:pt x="0" y="0"/>
                </a:lnTo>
                <a:close/>
              </a:path>
            </a:pathLst>
          </a:custGeom>
          <a:solidFill>
            <a:srgbClr val="CCCCCC"/>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defPPr>
              <a:defRPr lang="zh-CN"/>
            </a:defPPr>
            <a:lvl1pPr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zh-CN">
              <a:solidFill>
                <a:srgbClr val="000000"/>
              </a:solidFill>
              <a:sym typeface="宋体" pitchFamily="2" charset="-122"/>
            </a:endParaRPr>
          </a:p>
        </p:txBody>
      </p:sp>
      <p:sp>
        <p:nvSpPr>
          <p:cNvPr id="89" name="Oval 16"/>
          <p:cNvSpPr>
            <a:spLocks noChangeArrowheads="1"/>
          </p:cNvSpPr>
          <p:nvPr/>
        </p:nvSpPr>
        <p:spPr bwMode="auto">
          <a:xfrm>
            <a:off x="1098944" y="1684338"/>
            <a:ext cx="925513" cy="923925"/>
          </a:xfrm>
          <a:prstGeom prst="ellipse">
            <a:avLst/>
          </a:prstGeom>
          <a:solidFill>
            <a:schemeClr val="accent1"/>
          </a:solidFill>
          <a:ln>
            <a:noFill/>
          </a:ln>
        </p:spPr>
        <p:txBody>
          <a:bodyPr/>
          <a:lstStyle>
            <a:defPPr>
              <a:defRPr lang="zh-CN"/>
            </a:defPPr>
            <a:lvl1pPr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zh-CN" sz="1600">
              <a:solidFill>
                <a:srgbClr val="000000"/>
              </a:solidFill>
              <a:sym typeface="宋体" pitchFamily="2" charset="-122"/>
            </a:endParaRPr>
          </a:p>
        </p:txBody>
      </p:sp>
      <p:sp>
        <p:nvSpPr>
          <p:cNvPr id="90" name="Freeform 17"/>
          <p:cNvSpPr>
            <a:spLocks noChangeArrowheads="1"/>
          </p:cNvSpPr>
          <p:nvPr/>
        </p:nvSpPr>
        <p:spPr bwMode="auto">
          <a:xfrm>
            <a:off x="2772169" y="1778001"/>
            <a:ext cx="20638" cy="388937"/>
          </a:xfrm>
          <a:custGeom>
            <a:avLst/>
            <a:gdLst>
              <a:gd name="T0" fmla="*/ 0 w 8"/>
              <a:gd name="T1" fmla="*/ 152 h 152"/>
              <a:gd name="T2" fmla="*/ 8 w 8"/>
              <a:gd name="T3" fmla="*/ 152 h 152"/>
              <a:gd name="T4" fmla="*/ 8 w 8"/>
              <a:gd name="T5" fmla="*/ 0 h 152"/>
              <a:gd name="T6" fmla="*/ 0 w 8"/>
              <a:gd name="T7" fmla="*/ 0 h 152"/>
              <a:gd name="T8" fmla="*/ 0 w 8"/>
              <a:gd name="T9" fmla="*/ 152 h 152"/>
              <a:gd name="T10" fmla="*/ 0 60000 65536"/>
              <a:gd name="T11" fmla="*/ 0 60000 65536"/>
              <a:gd name="T12" fmla="*/ 0 60000 65536"/>
              <a:gd name="T13" fmla="*/ 0 60000 65536"/>
              <a:gd name="T14" fmla="*/ 0 60000 65536"/>
              <a:gd name="T15" fmla="*/ 0 w 8"/>
              <a:gd name="T16" fmla="*/ 0 h 152"/>
              <a:gd name="T17" fmla="*/ 8 w 8"/>
              <a:gd name="T18" fmla="*/ 152 h 152"/>
            </a:gdLst>
            <a:ahLst/>
            <a:cxnLst>
              <a:cxn ang="T10">
                <a:pos x="T0" y="T1"/>
              </a:cxn>
              <a:cxn ang="T11">
                <a:pos x="T2" y="T3"/>
              </a:cxn>
              <a:cxn ang="T12">
                <a:pos x="T4" y="T5"/>
              </a:cxn>
              <a:cxn ang="T13">
                <a:pos x="T6" y="T7"/>
              </a:cxn>
              <a:cxn ang="T14">
                <a:pos x="T8" y="T9"/>
              </a:cxn>
            </a:cxnLst>
            <a:rect l="T15" t="T16" r="T17" b="T18"/>
            <a:pathLst>
              <a:path w="8" h="152">
                <a:moveTo>
                  <a:pt x="0" y="152"/>
                </a:moveTo>
                <a:cubicBezTo>
                  <a:pt x="3" y="152"/>
                  <a:pt x="5" y="152"/>
                  <a:pt x="8" y="152"/>
                </a:cubicBezTo>
                <a:cubicBezTo>
                  <a:pt x="8" y="101"/>
                  <a:pt x="8" y="51"/>
                  <a:pt x="8" y="0"/>
                </a:cubicBezTo>
                <a:cubicBezTo>
                  <a:pt x="5" y="0"/>
                  <a:pt x="3" y="0"/>
                  <a:pt x="0" y="0"/>
                </a:cubicBezTo>
                <a:cubicBezTo>
                  <a:pt x="0" y="51"/>
                  <a:pt x="0" y="101"/>
                  <a:pt x="0" y="152"/>
                </a:cubicBezTo>
                <a:close/>
              </a:path>
            </a:pathLst>
          </a:custGeom>
          <a:solidFill>
            <a:srgbClr val="CCCCCC"/>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defPPr>
              <a:defRPr lang="zh-CN"/>
            </a:defPPr>
            <a:lvl1pPr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zh-CN">
              <a:solidFill>
                <a:srgbClr val="000000"/>
              </a:solidFill>
              <a:sym typeface="宋体" pitchFamily="2" charset="-122"/>
            </a:endParaRPr>
          </a:p>
        </p:txBody>
      </p:sp>
      <p:sp>
        <p:nvSpPr>
          <p:cNvPr id="91" name="Oval 18"/>
          <p:cNvSpPr>
            <a:spLocks noChangeArrowheads="1"/>
          </p:cNvSpPr>
          <p:nvPr/>
        </p:nvSpPr>
        <p:spPr bwMode="auto">
          <a:xfrm>
            <a:off x="2321319" y="2103438"/>
            <a:ext cx="923925" cy="925513"/>
          </a:xfrm>
          <a:prstGeom prst="ellipse">
            <a:avLst/>
          </a:prstGeom>
          <a:solidFill>
            <a:schemeClr val="accent2"/>
          </a:solidFill>
          <a:ln>
            <a:noFill/>
          </a:ln>
        </p:spPr>
        <p:txBody>
          <a:bodyPr/>
          <a:lstStyle>
            <a:defPPr>
              <a:defRPr lang="zh-CN"/>
            </a:defPPr>
            <a:lvl1pPr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zh-CN" sz="1600">
              <a:solidFill>
                <a:srgbClr val="000000"/>
              </a:solidFill>
              <a:sym typeface="宋体" pitchFamily="2" charset="-122"/>
            </a:endParaRPr>
          </a:p>
        </p:txBody>
      </p:sp>
      <p:sp>
        <p:nvSpPr>
          <p:cNvPr id="92" name="Freeform 19"/>
          <p:cNvSpPr>
            <a:spLocks noChangeArrowheads="1"/>
          </p:cNvSpPr>
          <p:nvPr/>
        </p:nvSpPr>
        <p:spPr bwMode="auto">
          <a:xfrm>
            <a:off x="3992957" y="2543176"/>
            <a:ext cx="20637" cy="392112"/>
          </a:xfrm>
          <a:custGeom>
            <a:avLst/>
            <a:gdLst>
              <a:gd name="T0" fmla="*/ 0 w 8"/>
              <a:gd name="T1" fmla="*/ 0 h 152"/>
              <a:gd name="T2" fmla="*/ 8 w 8"/>
              <a:gd name="T3" fmla="*/ 0 h 152"/>
              <a:gd name="T4" fmla="*/ 8 w 8"/>
              <a:gd name="T5" fmla="*/ 152 h 152"/>
              <a:gd name="T6" fmla="*/ 0 w 8"/>
              <a:gd name="T7" fmla="*/ 152 h 152"/>
              <a:gd name="T8" fmla="*/ 0 w 8"/>
              <a:gd name="T9" fmla="*/ 0 h 152"/>
              <a:gd name="T10" fmla="*/ 0 60000 65536"/>
              <a:gd name="T11" fmla="*/ 0 60000 65536"/>
              <a:gd name="T12" fmla="*/ 0 60000 65536"/>
              <a:gd name="T13" fmla="*/ 0 60000 65536"/>
              <a:gd name="T14" fmla="*/ 0 60000 65536"/>
              <a:gd name="T15" fmla="*/ 0 w 8"/>
              <a:gd name="T16" fmla="*/ 0 h 152"/>
              <a:gd name="T17" fmla="*/ 8 w 8"/>
              <a:gd name="T18" fmla="*/ 152 h 152"/>
            </a:gdLst>
            <a:ahLst/>
            <a:cxnLst>
              <a:cxn ang="T10">
                <a:pos x="T0" y="T1"/>
              </a:cxn>
              <a:cxn ang="T11">
                <a:pos x="T2" y="T3"/>
              </a:cxn>
              <a:cxn ang="T12">
                <a:pos x="T4" y="T5"/>
              </a:cxn>
              <a:cxn ang="T13">
                <a:pos x="T6" y="T7"/>
              </a:cxn>
              <a:cxn ang="T14">
                <a:pos x="T8" y="T9"/>
              </a:cxn>
            </a:cxnLst>
            <a:rect l="T15" t="T16" r="T17" b="T18"/>
            <a:pathLst>
              <a:path w="8" h="152">
                <a:moveTo>
                  <a:pt x="0" y="0"/>
                </a:moveTo>
                <a:cubicBezTo>
                  <a:pt x="3" y="0"/>
                  <a:pt x="5" y="0"/>
                  <a:pt x="8" y="0"/>
                </a:cubicBezTo>
                <a:cubicBezTo>
                  <a:pt x="8" y="51"/>
                  <a:pt x="8" y="101"/>
                  <a:pt x="8" y="152"/>
                </a:cubicBezTo>
                <a:cubicBezTo>
                  <a:pt x="5" y="152"/>
                  <a:pt x="3" y="152"/>
                  <a:pt x="0" y="152"/>
                </a:cubicBezTo>
                <a:cubicBezTo>
                  <a:pt x="0" y="101"/>
                  <a:pt x="0" y="51"/>
                  <a:pt x="0" y="0"/>
                </a:cubicBezTo>
                <a:close/>
              </a:path>
            </a:pathLst>
          </a:custGeom>
          <a:solidFill>
            <a:srgbClr val="CCCCCC"/>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defPPr>
              <a:defRPr lang="zh-CN"/>
            </a:defPPr>
            <a:lvl1pPr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zh-CN">
              <a:solidFill>
                <a:srgbClr val="000000"/>
              </a:solidFill>
              <a:sym typeface="宋体" pitchFamily="2" charset="-122"/>
            </a:endParaRPr>
          </a:p>
        </p:txBody>
      </p:sp>
      <p:sp>
        <p:nvSpPr>
          <p:cNvPr id="93" name="Oval 20"/>
          <p:cNvSpPr>
            <a:spLocks noChangeArrowheads="1"/>
          </p:cNvSpPr>
          <p:nvPr/>
        </p:nvSpPr>
        <p:spPr bwMode="auto">
          <a:xfrm>
            <a:off x="3542107" y="1684338"/>
            <a:ext cx="925512" cy="923925"/>
          </a:xfrm>
          <a:prstGeom prst="ellipse">
            <a:avLst/>
          </a:prstGeom>
          <a:solidFill>
            <a:schemeClr val="accent3"/>
          </a:solidFill>
          <a:ln>
            <a:noFill/>
          </a:ln>
        </p:spPr>
        <p:txBody>
          <a:bodyPr/>
          <a:lstStyle>
            <a:defPPr>
              <a:defRPr lang="zh-CN"/>
            </a:defPPr>
            <a:lvl1pPr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zh-CN" sz="1600">
              <a:solidFill>
                <a:srgbClr val="000000"/>
              </a:solidFill>
              <a:sym typeface="宋体" pitchFamily="2" charset="-122"/>
            </a:endParaRPr>
          </a:p>
        </p:txBody>
      </p:sp>
      <p:sp>
        <p:nvSpPr>
          <p:cNvPr id="94" name="Freeform 21"/>
          <p:cNvSpPr>
            <a:spLocks noChangeArrowheads="1"/>
          </p:cNvSpPr>
          <p:nvPr/>
        </p:nvSpPr>
        <p:spPr bwMode="auto">
          <a:xfrm>
            <a:off x="5216919" y="1778001"/>
            <a:ext cx="19050" cy="388937"/>
          </a:xfrm>
          <a:custGeom>
            <a:avLst/>
            <a:gdLst>
              <a:gd name="T0" fmla="*/ 0 w 8"/>
              <a:gd name="T1" fmla="*/ 152 h 152"/>
              <a:gd name="T2" fmla="*/ 8 w 8"/>
              <a:gd name="T3" fmla="*/ 152 h 152"/>
              <a:gd name="T4" fmla="*/ 8 w 8"/>
              <a:gd name="T5" fmla="*/ 0 h 152"/>
              <a:gd name="T6" fmla="*/ 0 w 8"/>
              <a:gd name="T7" fmla="*/ 0 h 152"/>
              <a:gd name="T8" fmla="*/ 0 w 8"/>
              <a:gd name="T9" fmla="*/ 152 h 152"/>
              <a:gd name="T10" fmla="*/ 0 60000 65536"/>
              <a:gd name="T11" fmla="*/ 0 60000 65536"/>
              <a:gd name="T12" fmla="*/ 0 60000 65536"/>
              <a:gd name="T13" fmla="*/ 0 60000 65536"/>
              <a:gd name="T14" fmla="*/ 0 60000 65536"/>
              <a:gd name="T15" fmla="*/ 0 w 8"/>
              <a:gd name="T16" fmla="*/ 0 h 152"/>
              <a:gd name="T17" fmla="*/ 8 w 8"/>
              <a:gd name="T18" fmla="*/ 152 h 152"/>
            </a:gdLst>
            <a:ahLst/>
            <a:cxnLst>
              <a:cxn ang="T10">
                <a:pos x="T0" y="T1"/>
              </a:cxn>
              <a:cxn ang="T11">
                <a:pos x="T2" y="T3"/>
              </a:cxn>
              <a:cxn ang="T12">
                <a:pos x="T4" y="T5"/>
              </a:cxn>
              <a:cxn ang="T13">
                <a:pos x="T6" y="T7"/>
              </a:cxn>
              <a:cxn ang="T14">
                <a:pos x="T8" y="T9"/>
              </a:cxn>
            </a:cxnLst>
            <a:rect l="T15" t="T16" r="T17" b="T18"/>
            <a:pathLst>
              <a:path w="8" h="152">
                <a:moveTo>
                  <a:pt x="0" y="152"/>
                </a:moveTo>
                <a:cubicBezTo>
                  <a:pt x="3" y="152"/>
                  <a:pt x="5" y="152"/>
                  <a:pt x="8" y="152"/>
                </a:cubicBezTo>
                <a:cubicBezTo>
                  <a:pt x="8" y="101"/>
                  <a:pt x="8" y="51"/>
                  <a:pt x="8" y="0"/>
                </a:cubicBezTo>
                <a:cubicBezTo>
                  <a:pt x="5" y="0"/>
                  <a:pt x="3" y="0"/>
                  <a:pt x="0" y="0"/>
                </a:cubicBezTo>
                <a:cubicBezTo>
                  <a:pt x="0" y="51"/>
                  <a:pt x="0" y="101"/>
                  <a:pt x="0" y="152"/>
                </a:cubicBezTo>
                <a:close/>
              </a:path>
            </a:pathLst>
          </a:custGeom>
          <a:solidFill>
            <a:srgbClr val="CCCCCC"/>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defPPr>
              <a:defRPr lang="zh-CN"/>
            </a:defPPr>
            <a:lvl1pPr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zh-CN">
              <a:solidFill>
                <a:srgbClr val="000000"/>
              </a:solidFill>
              <a:sym typeface="宋体" pitchFamily="2" charset="-122"/>
            </a:endParaRPr>
          </a:p>
        </p:txBody>
      </p:sp>
      <p:sp>
        <p:nvSpPr>
          <p:cNvPr id="95" name="Oval 22"/>
          <p:cNvSpPr>
            <a:spLocks noChangeArrowheads="1"/>
          </p:cNvSpPr>
          <p:nvPr/>
        </p:nvSpPr>
        <p:spPr bwMode="auto">
          <a:xfrm>
            <a:off x="4762894" y="2103438"/>
            <a:ext cx="925513" cy="925513"/>
          </a:xfrm>
          <a:prstGeom prst="ellipse">
            <a:avLst/>
          </a:prstGeom>
          <a:solidFill>
            <a:schemeClr val="accent4"/>
          </a:solidFill>
          <a:ln>
            <a:noFill/>
          </a:ln>
        </p:spPr>
        <p:txBody>
          <a:bodyPr/>
          <a:lstStyle>
            <a:defPPr>
              <a:defRPr lang="zh-CN"/>
            </a:defPPr>
            <a:lvl1pPr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zh-CN" sz="1600">
              <a:solidFill>
                <a:srgbClr val="000000"/>
              </a:solidFill>
              <a:sym typeface="宋体" pitchFamily="2" charset="-122"/>
            </a:endParaRPr>
          </a:p>
        </p:txBody>
      </p:sp>
      <p:sp>
        <p:nvSpPr>
          <p:cNvPr id="96" name="Freeform 23"/>
          <p:cNvSpPr>
            <a:spLocks noChangeArrowheads="1"/>
          </p:cNvSpPr>
          <p:nvPr/>
        </p:nvSpPr>
        <p:spPr bwMode="auto">
          <a:xfrm>
            <a:off x="6437707" y="2543176"/>
            <a:ext cx="19050" cy="392112"/>
          </a:xfrm>
          <a:custGeom>
            <a:avLst/>
            <a:gdLst>
              <a:gd name="T0" fmla="*/ 0 w 8"/>
              <a:gd name="T1" fmla="*/ 0 h 152"/>
              <a:gd name="T2" fmla="*/ 8 w 8"/>
              <a:gd name="T3" fmla="*/ 0 h 152"/>
              <a:gd name="T4" fmla="*/ 8 w 8"/>
              <a:gd name="T5" fmla="*/ 152 h 152"/>
              <a:gd name="T6" fmla="*/ 0 w 8"/>
              <a:gd name="T7" fmla="*/ 152 h 152"/>
              <a:gd name="T8" fmla="*/ 0 w 8"/>
              <a:gd name="T9" fmla="*/ 0 h 152"/>
              <a:gd name="T10" fmla="*/ 0 60000 65536"/>
              <a:gd name="T11" fmla="*/ 0 60000 65536"/>
              <a:gd name="T12" fmla="*/ 0 60000 65536"/>
              <a:gd name="T13" fmla="*/ 0 60000 65536"/>
              <a:gd name="T14" fmla="*/ 0 60000 65536"/>
              <a:gd name="T15" fmla="*/ 0 w 8"/>
              <a:gd name="T16" fmla="*/ 0 h 152"/>
              <a:gd name="T17" fmla="*/ 8 w 8"/>
              <a:gd name="T18" fmla="*/ 152 h 152"/>
            </a:gdLst>
            <a:ahLst/>
            <a:cxnLst>
              <a:cxn ang="T10">
                <a:pos x="T0" y="T1"/>
              </a:cxn>
              <a:cxn ang="T11">
                <a:pos x="T2" y="T3"/>
              </a:cxn>
              <a:cxn ang="T12">
                <a:pos x="T4" y="T5"/>
              </a:cxn>
              <a:cxn ang="T13">
                <a:pos x="T6" y="T7"/>
              </a:cxn>
              <a:cxn ang="T14">
                <a:pos x="T8" y="T9"/>
              </a:cxn>
            </a:cxnLst>
            <a:rect l="T15" t="T16" r="T17" b="T18"/>
            <a:pathLst>
              <a:path w="8" h="152">
                <a:moveTo>
                  <a:pt x="0" y="0"/>
                </a:moveTo>
                <a:cubicBezTo>
                  <a:pt x="3" y="0"/>
                  <a:pt x="5" y="0"/>
                  <a:pt x="8" y="0"/>
                </a:cubicBezTo>
                <a:cubicBezTo>
                  <a:pt x="8" y="51"/>
                  <a:pt x="8" y="101"/>
                  <a:pt x="8" y="152"/>
                </a:cubicBezTo>
                <a:cubicBezTo>
                  <a:pt x="5" y="152"/>
                  <a:pt x="3" y="152"/>
                  <a:pt x="0" y="152"/>
                </a:cubicBezTo>
                <a:cubicBezTo>
                  <a:pt x="0" y="101"/>
                  <a:pt x="0" y="51"/>
                  <a:pt x="0" y="0"/>
                </a:cubicBezTo>
                <a:close/>
              </a:path>
            </a:pathLst>
          </a:custGeom>
          <a:solidFill>
            <a:srgbClr val="CCCCCC"/>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defPPr>
              <a:defRPr lang="zh-CN"/>
            </a:defPPr>
            <a:lvl1pPr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zh-CN">
              <a:solidFill>
                <a:srgbClr val="000000"/>
              </a:solidFill>
              <a:sym typeface="宋体" pitchFamily="2" charset="-122"/>
            </a:endParaRPr>
          </a:p>
        </p:txBody>
      </p:sp>
      <p:sp>
        <p:nvSpPr>
          <p:cNvPr id="97" name="Oval 24"/>
          <p:cNvSpPr>
            <a:spLocks noChangeArrowheads="1"/>
          </p:cNvSpPr>
          <p:nvPr/>
        </p:nvSpPr>
        <p:spPr bwMode="auto">
          <a:xfrm>
            <a:off x="5985269" y="1684338"/>
            <a:ext cx="923925" cy="923925"/>
          </a:xfrm>
          <a:prstGeom prst="ellipse">
            <a:avLst/>
          </a:prstGeom>
          <a:solidFill>
            <a:schemeClr val="accent2"/>
          </a:solidFill>
          <a:ln>
            <a:noFill/>
          </a:ln>
        </p:spPr>
        <p:txBody>
          <a:bodyPr/>
          <a:lstStyle>
            <a:defPPr>
              <a:defRPr lang="zh-CN"/>
            </a:defPPr>
            <a:lvl1pPr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zh-CN" sz="1600">
              <a:solidFill>
                <a:srgbClr val="000000"/>
              </a:solidFill>
              <a:sym typeface="宋体" pitchFamily="2" charset="-122"/>
            </a:endParaRPr>
          </a:p>
        </p:txBody>
      </p:sp>
      <p:sp>
        <p:nvSpPr>
          <p:cNvPr id="98" name="Freeform 25"/>
          <p:cNvSpPr>
            <a:spLocks noChangeArrowheads="1"/>
          </p:cNvSpPr>
          <p:nvPr/>
        </p:nvSpPr>
        <p:spPr bwMode="auto">
          <a:xfrm>
            <a:off x="7658494" y="1778001"/>
            <a:ext cx="19050" cy="388937"/>
          </a:xfrm>
          <a:custGeom>
            <a:avLst/>
            <a:gdLst>
              <a:gd name="T0" fmla="*/ 0 w 13"/>
              <a:gd name="T1" fmla="*/ 261 h 261"/>
              <a:gd name="T2" fmla="*/ 13 w 13"/>
              <a:gd name="T3" fmla="*/ 261 h 261"/>
              <a:gd name="T4" fmla="*/ 13 w 13"/>
              <a:gd name="T5" fmla="*/ 0 h 261"/>
              <a:gd name="T6" fmla="*/ 0 w 13"/>
              <a:gd name="T7" fmla="*/ 0 h 261"/>
              <a:gd name="T8" fmla="*/ 0 w 13"/>
              <a:gd name="T9" fmla="*/ 261 h 261"/>
              <a:gd name="T10" fmla="*/ 0 w 13"/>
              <a:gd name="T11" fmla="*/ 261 h 261"/>
              <a:gd name="T12" fmla="*/ 0 60000 65536"/>
              <a:gd name="T13" fmla="*/ 0 60000 65536"/>
              <a:gd name="T14" fmla="*/ 0 60000 65536"/>
              <a:gd name="T15" fmla="*/ 0 60000 65536"/>
              <a:gd name="T16" fmla="*/ 0 60000 65536"/>
              <a:gd name="T17" fmla="*/ 0 60000 65536"/>
              <a:gd name="T18" fmla="*/ 0 w 13"/>
              <a:gd name="T19" fmla="*/ 0 h 261"/>
              <a:gd name="T20" fmla="*/ 13 w 13"/>
              <a:gd name="T21" fmla="*/ 261 h 261"/>
            </a:gdLst>
            <a:ahLst/>
            <a:cxnLst>
              <a:cxn ang="T12">
                <a:pos x="T0" y="T1"/>
              </a:cxn>
              <a:cxn ang="T13">
                <a:pos x="T2" y="T3"/>
              </a:cxn>
              <a:cxn ang="T14">
                <a:pos x="T4" y="T5"/>
              </a:cxn>
              <a:cxn ang="T15">
                <a:pos x="T6" y="T7"/>
              </a:cxn>
              <a:cxn ang="T16">
                <a:pos x="T8" y="T9"/>
              </a:cxn>
              <a:cxn ang="T17">
                <a:pos x="T10" y="T11"/>
              </a:cxn>
            </a:cxnLst>
            <a:rect l="T18" t="T19" r="T20" b="T21"/>
            <a:pathLst>
              <a:path w="13" h="261">
                <a:moveTo>
                  <a:pt x="0" y="261"/>
                </a:moveTo>
                <a:lnTo>
                  <a:pt x="13" y="261"/>
                </a:lnTo>
                <a:lnTo>
                  <a:pt x="13" y="0"/>
                </a:lnTo>
                <a:lnTo>
                  <a:pt x="0" y="0"/>
                </a:lnTo>
                <a:lnTo>
                  <a:pt x="0" y="261"/>
                </a:lnTo>
                <a:lnTo>
                  <a:pt x="0" y="261"/>
                </a:lnTo>
                <a:close/>
              </a:path>
            </a:pathLst>
          </a:custGeom>
          <a:solidFill>
            <a:srgbClr val="CCCCCC"/>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defPPr>
              <a:defRPr lang="zh-CN"/>
            </a:defPPr>
            <a:lvl1pPr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zh-CN">
              <a:solidFill>
                <a:srgbClr val="000000"/>
              </a:solidFill>
              <a:sym typeface="宋体" pitchFamily="2" charset="-122"/>
            </a:endParaRPr>
          </a:p>
        </p:txBody>
      </p:sp>
      <p:sp>
        <p:nvSpPr>
          <p:cNvPr id="99" name="Oval 26"/>
          <p:cNvSpPr>
            <a:spLocks noChangeArrowheads="1"/>
          </p:cNvSpPr>
          <p:nvPr/>
        </p:nvSpPr>
        <p:spPr bwMode="auto">
          <a:xfrm>
            <a:off x="7206057" y="2103438"/>
            <a:ext cx="925512" cy="925513"/>
          </a:xfrm>
          <a:prstGeom prst="ellipse">
            <a:avLst/>
          </a:prstGeom>
          <a:solidFill>
            <a:schemeClr val="accent1"/>
          </a:solidFill>
          <a:ln>
            <a:noFill/>
          </a:ln>
        </p:spPr>
        <p:txBody>
          <a:bodyPr/>
          <a:lstStyle>
            <a:defPPr>
              <a:defRPr lang="zh-CN"/>
            </a:defPPr>
            <a:lvl1pPr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zh-CN" sz="1600">
              <a:solidFill>
                <a:srgbClr val="000000"/>
              </a:solidFill>
              <a:sym typeface="宋体" pitchFamily="2" charset="-122"/>
            </a:endParaRPr>
          </a:p>
        </p:txBody>
      </p:sp>
      <p:sp>
        <p:nvSpPr>
          <p:cNvPr id="4" name="Rectangle 3"/>
          <p:cNvSpPr/>
          <p:nvPr/>
        </p:nvSpPr>
        <p:spPr>
          <a:xfrm>
            <a:off x="2107635" y="625417"/>
            <a:ext cx="5245090"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cap="none" spc="0" dirty="0" err="1">
                <a:ln/>
                <a:solidFill>
                  <a:schemeClr val="accent3"/>
                </a:solidFill>
                <a:effectLst/>
              </a:rPr>
              <a:t>Trình</a:t>
            </a:r>
            <a:r>
              <a:rPr lang="en-US" sz="5400" b="1" cap="none" spc="0" dirty="0">
                <a:ln/>
                <a:solidFill>
                  <a:schemeClr val="accent3"/>
                </a:solidFill>
                <a:effectLst/>
              </a:rPr>
              <a:t> </a:t>
            </a:r>
            <a:r>
              <a:rPr lang="en-US" sz="5400" b="1" cap="none" spc="0" dirty="0" err="1">
                <a:ln/>
                <a:solidFill>
                  <a:schemeClr val="accent3"/>
                </a:solidFill>
                <a:effectLst/>
              </a:rPr>
              <a:t>tự</a:t>
            </a:r>
            <a:r>
              <a:rPr lang="en-US" sz="5400" b="1" cap="none" spc="0" dirty="0">
                <a:ln/>
                <a:solidFill>
                  <a:schemeClr val="accent3"/>
                </a:solidFill>
                <a:effectLst/>
              </a:rPr>
              <a:t> </a:t>
            </a:r>
            <a:r>
              <a:rPr lang="en-US" sz="5400" b="1" cap="none" spc="0" dirty="0" err="1">
                <a:ln/>
                <a:solidFill>
                  <a:schemeClr val="accent3"/>
                </a:solidFill>
                <a:effectLst/>
              </a:rPr>
              <a:t>thời</a:t>
            </a:r>
            <a:r>
              <a:rPr lang="en-US" sz="5400" b="1" cap="none" spc="0" dirty="0">
                <a:ln/>
                <a:solidFill>
                  <a:schemeClr val="accent3"/>
                </a:solidFill>
                <a:effectLst/>
              </a:rPr>
              <a:t> </a:t>
            </a:r>
            <a:r>
              <a:rPr lang="en-US" sz="5400" b="1" cap="none" spc="0" dirty="0" err="1">
                <a:ln/>
                <a:solidFill>
                  <a:schemeClr val="accent3"/>
                </a:solidFill>
                <a:effectLst/>
              </a:rPr>
              <a:t>gian</a:t>
            </a:r>
            <a:endParaRPr lang="en-US" sz="5400" b="1" cap="none" spc="0" dirty="0">
              <a:ln/>
              <a:solidFill>
                <a:schemeClr val="accent3"/>
              </a:solidFill>
              <a:effectLst/>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6746" y="2338389"/>
            <a:ext cx="1460074" cy="2787649"/>
          </a:xfrm>
          <a:prstGeom prst="rect">
            <a:avLst/>
          </a:prstGeom>
        </p:spPr>
      </p:pic>
      <p:sp>
        <p:nvSpPr>
          <p:cNvPr id="51" name="TextBox 50"/>
          <p:cNvSpPr txBox="1"/>
          <p:nvPr/>
        </p:nvSpPr>
        <p:spPr>
          <a:xfrm>
            <a:off x="1047225" y="1928816"/>
            <a:ext cx="1047082" cy="400110"/>
          </a:xfrm>
          <a:prstGeom prst="rect">
            <a:avLst/>
          </a:prstGeom>
          <a:noFill/>
        </p:spPr>
        <p:txBody>
          <a:bodyPr wrap="none" rtlCol="0">
            <a:spAutoFit/>
          </a:bodyPr>
          <a:lstStyle/>
          <a:p>
            <a:pPr algn="ctr"/>
            <a:r>
              <a:rPr lang="en-US" sz="2000" b="1" dirty="0" err="1">
                <a:solidFill>
                  <a:schemeClr val="bg1"/>
                </a:solidFill>
                <a:latin typeface="Times New Roman" panose="02020603050405020304" pitchFamily="18" charset="0"/>
                <a:cs typeface="Times New Roman" panose="02020603050405020304" pitchFamily="18" charset="0"/>
              </a:rPr>
              <a:t>Mở</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đầu</a:t>
            </a:r>
            <a:endParaRPr lang="en-US" sz="2000" b="1" dirty="0">
              <a:solidFill>
                <a:schemeClr val="bg1"/>
              </a:solidFill>
              <a:latin typeface="Times New Roman" panose="02020603050405020304" pitchFamily="18" charset="0"/>
              <a:cs typeface="Times New Roman" panose="02020603050405020304" pitchFamily="18" charset="0"/>
            </a:endParaRPr>
          </a:p>
        </p:txBody>
      </p:sp>
      <p:sp>
        <p:nvSpPr>
          <p:cNvPr id="52" name="TextBox 51"/>
          <p:cNvSpPr txBox="1"/>
          <p:nvPr/>
        </p:nvSpPr>
        <p:spPr>
          <a:xfrm>
            <a:off x="2273504" y="2232095"/>
            <a:ext cx="971740" cy="707886"/>
          </a:xfrm>
          <a:prstGeom prst="rect">
            <a:avLst/>
          </a:prstGeom>
          <a:noFill/>
        </p:spPr>
        <p:txBody>
          <a:bodyPr wrap="none" rtlCol="0">
            <a:spAutoFit/>
          </a:bodyPr>
          <a:lstStyle/>
          <a:p>
            <a:pPr algn="ctr"/>
            <a:r>
              <a:rPr lang="en-US" sz="2000" b="1" dirty="0" err="1">
                <a:solidFill>
                  <a:schemeClr val="accent1">
                    <a:lumMod val="75000"/>
                  </a:schemeClr>
                </a:solidFill>
                <a:latin typeface="Times New Roman" panose="02020603050405020304" pitchFamily="18" charset="0"/>
                <a:cs typeface="Times New Roman" panose="02020603050405020304" pitchFamily="18" charset="0"/>
              </a:rPr>
              <a:t>Sự</a:t>
            </a:r>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1">
                    <a:lumMod val="75000"/>
                  </a:schemeClr>
                </a:solidFill>
                <a:latin typeface="Times New Roman" panose="02020603050405020304" pitchFamily="18" charset="0"/>
                <a:cs typeface="Times New Roman" panose="02020603050405020304" pitchFamily="18" charset="0"/>
              </a:rPr>
              <a:t>việc</a:t>
            </a:r>
            <a:endParaRPr lang="en-US" sz="2000" b="1" dirty="0">
              <a:solidFill>
                <a:schemeClr val="accent1">
                  <a:lumMod val="75000"/>
                </a:schemeClr>
              </a:solidFill>
              <a:latin typeface="Times New Roman" panose="02020603050405020304" pitchFamily="18" charset="0"/>
              <a:cs typeface="Times New Roman" panose="02020603050405020304" pitchFamily="18" charset="0"/>
            </a:endParaRPr>
          </a:p>
          <a:p>
            <a:pPr algn="ctr"/>
            <a:r>
              <a:rPr lang="en-US" sz="2000" b="1" dirty="0">
                <a:solidFill>
                  <a:schemeClr val="accent1">
                    <a:lumMod val="75000"/>
                  </a:schemeClr>
                </a:solidFill>
                <a:latin typeface="Times New Roman" panose="02020603050405020304" pitchFamily="18" charset="0"/>
                <a:cs typeface="Times New Roman" panose="02020603050405020304" pitchFamily="18" charset="0"/>
              </a:rPr>
              <a:t> 1</a:t>
            </a:r>
          </a:p>
        </p:txBody>
      </p:sp>
      <p:sp>
        <p:nvSpPr>
          <p:cNvPr id="53" name="TextBox 52"/>
          <p:cNvSpPr txBox="1"/>
          <p:nvPr/>
        </p:nvSpPr>
        <p:spPr>
          <a:xfrm>
            <a:off x="3492704" y="1832254"/>
            <a:ext cx="971740" cy="707886"/>
          </a:xfrm>
          <a:prstGeom prst="rect">
            <a:avLst/>
          </a:prstGeom>
          <a:noFill/>
        </p:spPr>
        <p:txBody>
          <a:bodyPr wrap="none" rtlCol="0">
            <a:spAutoFit/>
          </a:bodyPr>
          <a:lstStyle/>
          <a:p>
            <a:pPr algn="ctr"/>
            <a:r>
              <a:rPr lang="en-US" sz="2000" b="1" dirty="0" err="1">
                <a:solidFill>
                  <a:schemeClr val="accent1">
                    <a:lumMod val="75000"/>
                  </a:schemeClr>
                </a:solidFill>
                <a:latin typeface="Times New Roman" panose="02020603050405020304" pitchFamily="18" charset="0"/>
                <a:cs typeface="Times New Roman" panose="02020603050405020304" pitchFamily="18" charset="0"/>
              </a:rPr>
              <a:t>Sự</a:t>
            </a:r>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1">
                    <a:lumMod val="75000"/>
                  </a:schemeClr>
                </a:solidFill>
                <a:latin typeface="Times New Roman" panose="02020603050405020304" pitchFamily="18" charset="0"/>
                <a:cs typeface="Times New Roman" panose="02020603050405020304" pitchFamily="18" charset="0"/>
              </a:rPr>
              <a:t>việc</a:t>
            </a:r>
            <a:endParaRPr lang="en-US" sz="2000" b="1" dirty="0">
              <a:solidFill>
                <a:schemeClr val="accent1">
                  <a:lumMod val="75000"/>
                </a:schemeClr>
              </a:solidFill>
              <a:latin typeface="Times New Roman" panose="02020603050405020304" pitchFamily="18" charset="0"/>
              <a:cs typeface="Times New Roman" panose="02020603050405020304" pitchFamily="18" charset="0"/>
            </a:endParaRPr>
          </a:p>
          <a:p>
            <a:pPr algn="ctr"/>
            <a:r>
              <a:rPr lang="en-US" sz="2000" b="1" dirty="0">
                <a:solidFill>
                  <a:schemeClr val="accent1">
                    <a:lumMod val="75000"/>
                  </a:schemeClr>
                </a:solidFill>
                <a:latin typeface="Times New Roman" panose="02020603050405020304" pitchFamily="18" charset="0"/>
                <a:cs typeface="Times New Roman" panose="02020603050405020304" pitchFamily="18" charset="0"/>
              </a:rPr>
              <a:t> 2</a:t>
            </a:r>
          </a:p>
        </p:txBody>
      </p:sp>
      <p:sp>
        <p:nvSpPr>
          <p:cNvPr id="54" name="TextBox 53"/>
          <p:cNvSpPr txBox="1"/>
          <p:nvPr/>
        </p:nvSpPr>
        <p:spPr>
          <a:xfrm>
            <a:off x="4730180" y="2227402"/>
            <a:ext cx="971740" cy="707886"/>
          </a:xfrm>
          <a:prstGeom prst="rect">
            <a:avLst/>
          </a:prstGeom>
          <a:noFill/>
        </p:spPr>
        <p:txBody>
          <a:bodyPr wrap="none" rtlCol="0">
            <a:spAutoFit/>
          </a:bodyPr>
          <a:lstStyle/>
          <a:p>
            <a:pPr algn="ctr"/>
            <a:r>
              <a:rPr lang="en-US" sz="2000" b="1" dirty="0" err="1">
                <a:solidFill>
                  <a:schemeClr val="accent1">
                    <a:lumMod val="75000"/>
                  </a:schemeClr>
                </a:solidFill>
                <a:latin typeface="Times New Roman" panose="02020603050405020304" pitchFamily="18" charset="0"/>
                <a:cs typeface="Times New Roman" panose="02020603050405020304" pitchFamily="18" charset="0"/>
              </a:rPr>
              <a:t>Sự</a:t>
            </a:r>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1">
                    <a:lumMod val="75000"/>
                  </a:schemeClr>
                </a:solidFill>
                <a:latin typeface="Times New Roman" panose="02020603050405020304" pitchFamily="18" charset="0"/>
                <a:cs typeface="Times New Roman" panose="02020603050405020304" pitchFamily="18" charset="0"/>
              </a:rPr>
              <a:t>việc</a:t>
            </a:r>
            <a:endParaRPr lang="en-US" sz="2000" b="1" dirty="0">
              <a:solidFill>
                <a:schemeClr val="accent1">
                  <a:lumMod val="75000"/>
                </a:schemeClr>
              </a:solidFill>
              <a:latin typeface="Times New Roman" panose="02020603050405020304" pitchFamily="18" charset="0"/>
              <a:cs typeface="Times New Roman" panose="02020603050405020304" pitchFamily="18" charset="0"/>
            </a:endParaRPr>
          </a:p>
          <a:p>
            <a:pPr algn="ctr"/>
            <a:r>
              <a:rPr lang="en-US" sz="2000" b="1" dirty="0">
                <a:solidFill>
                  <a:schemeClr val="accent1">
                    <a:lumMod val="75000"/>
                  </a:schemeClr>
                </a:solidFill>
                <a:latin typeface="Times New Roman" panose="02020603050405020304" pitchFamily="18" charset="0"/>
                <a:cs typeface="Times New Roman" panose="02020603050405020304" pitchFamily="18" charset="0"/>
              </a:rPr>
              <a:t> 3</a:t>
            </a:r>
          </a:p>
        </p:txBody>
      </p:sp>
      <p:sp>
        <p:nvSpPr>
          <p:cNvPr id="55" name="TextBox 54"/>
          <p:cNvSpPr txBox="1"/>
          <p:nvPr/>
        </p:nvSpPr>
        <p:spPr>
          <a:xfrm>
            <a:off x="6185072" y="1888239"/>
            <a:ext cx="505268" cy="400110"/>
          </a:xfrm>
          <a:prstGeom prst="rect">
            <a:avLst/>
          </a:prstGeom>
          <a:noFill/>
        </p:spPr>
        <p:txBody>
          <a:bodyPr wrap="none" rtlCol="0">
            <a:spAutoFit/>
          </a:bodyPr>
          <a:lstStyle/>
          <a:p>
            <a:pPr algn="ctr"/>
            <a:r>
              <a:rPr lang="en-US" sz="2000" b="1" dirty="0">
                <a:solidFill>
                  <a:schemeClr val="accent1">
                    <a:lumMod val="75000"/>
                  </a:schemeClr>
                </a:solidFill>
                <a:latin typeface="Times New Roman" panose="02020603050405020304" pitchFamily="18" charset="0"/>
                <a:cs typeface="Times New Roman" panose="02020603050405020304" pitchFamily="18" charset="0"/>
              </a:rPr>
              <a:t>….</a:t>
            </a:r>
          </a:p>
        </p:txBody>
      </p:sp>
      <p:sp>
        <p:nvSpPr>
          <p:cNvPr id="56" name="TextBox 55"/>
          <p:cNvSpPr txBox="1"/>
          <p:nvPr/>
        </p:nvSpPr>
        <p:spPr>
          <a:xfrm>
            <a:off x="7357808" y="2212251"/>
            <a:ext cx="668774" cy="707886"/>
          </a:xfrm>
          <a:prstGeom prst="rect">
            <a:avLst/>
          </a:prstGeom>
          <a:noFill/>
        </p:spPr>
        <p:txBody>
          <a:bodyPr wrap="none" rtlCol="0">
            <a:spAutoFit/>
          </a:bodyPr>
          <a:lstStyle/>
          <a:p>
            <a:pPr algn="ctr"/>
            <a:r>
              <a:rPr lang="en-US" sz="2000" b="1" dirty="0" err="1">
                <a:solidFill>
                  <a:schemeClr val="bg1"/>
                </a:solidFill>
                <a:latin typeface="Times New Roman" panose="02020603050405020304" pitchFamily="18" charset="0"/>
                <a:cs typeface="Times New Roman" panose="02020603050405020304" pitchFamily="18" charset="0"/>
              </a:rPr>
              <a:t>Kết</a:t>
            </a:r>
            <a:endParaRPr lang="en-US" sz="2000" b="1" dirty="0">
              <a:solidFill>
                <a:schemeClr val="bg1"/>
              </a:solidFill>
              <a:latin typeface="Times New Roman" panose="02020603050405020304" pitchFamily="18" charset="0"/>
              <a:cs typeface="Times New Roman" panose="02020603050405020304" pitchFamily="18" charset="0"/>
            </a:endParaRPr>
          </a:p>
          <a:p>
            <a:pPr algn="ctr"/>
            <a:r>
              <a:rPr lang="en-US" sz="2000" b="1" dirty="0" err="1">
                <a:solidFill>
                  <a:schemeClr val="bg1"/>
                </a:solidFill>
                <a:latin typeface="Times New Roman" panose="02020603050405020304" pitchFamily="18" charset="0"/>
                <a:cs typeface="Times New Roman" panose="02020603050405020304" pitchFamily="18" charset="0"/>
              </a:rPr>
              <a:t>thúc</a:t>
            </a:r>
            <a:endParaRPr lang="en-US" sz="2000" b="1" dirty="0">
              <a:solidFill>
                <a:schemeClr val="bg1"/>
              </a:solidFill>
              <a:latin typeface="Times New Roman" panose="02020603050405020304" pitchFamily="18" charset="0"/>
              <a:cs typeface="Times New Roman" panose="02020603050405020304" pitchFamily="18" charset="0"/>
            </a:endParaRPr>
          </a:p>
        </p:txBody>
      </p:sp>
      <p:sp>
        <p:nvSpPr>
          <p:cNvPr id="7" name="Rounded Rectangle 6"/>
          <p:cNvSpPr/>
          <p:nvPr/>
        </p:nvSpPr>
        <p:spPr>
          <a:xfrm>
            <a:off x="1865760" y="3293852"/>
            <a:ext cx="6230309" cy="576064"/>
          </a:xfrm>
          <a:prstGeom prst="roundRect">
            <a:avLst/>
          </a:prstGeom>
          <a:solidFill>
            <a:schemeClr val="accent4">
              <a:lumMod val="20000"/>
              <a:lumOff val="80000"/>
            </a:schemeClr>
          </a:solidFill>
          <a:ln w="57150" cmpd="tri">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accent1">
                    <a:lumMod val="75000"/>
                  </a:schemeClr>
                </a:solidFill>
                <a:latin typeface="Times New Roman" panose="02020603050405020304" pitchFamily="18" charset="0"/>
                <a:cs typeface="Times New Roman" panose="02020603050405020304" pitchFamily="18" charset="0"/>
              </a:rPr>
              <a:t>Kết</a:t>
            </a:r>
            <a:r>
              <a:rPr lang="en-US" sz="2800" b="1" dirty="0">
                <a:solidFill>
                  <a:schemeClr val="accent1">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1">
                    <a:lumMod val="75000"/>
                  </a:schemeClr>
                </a:solidFill>
                <a:latin typeface="Times New Roman" panose="02020603050405020304" pitchFamily="18" charset="0"/>
                <a:cs typeface="Times New Roman" panose="02020603050405020304" pitchFamily="18" charset="0"/>
              </a:rPr>
              <a:t>hợp</a:t>
            </a:r>
            <a:r>
              <a:rPr lang="en-US" sz="2800" b="1" dirty="0">
                <a:solidFill>
                  <a:schemeClr val="accent1">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1">
                    <a:lumMod val="75000"/>
                  </a:schemeClr>
                </a:solidFill>
                <a:latin typeface="Times New Roman" panose="02020603050405020304" pitchFamily="18" charset="0"/>
                <a:cs typeface="Times New Roman" panose="02020603050405020304" pitchFamily="18" charset="0"/>
              </a:rPr>
              <a:t>miêu</a:t>
            </a:r>
            <a:r>
              <a:rPr lang="en-US" sz="2800" b="1" dirty="0">
                <a:solidFill>
                  <a:schemeClr val="accent1">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1">
                    <a:lumMod val="75000"/>
                  </a:schemeClr>
                </a:solidFill>
                <a:latin typeface="Times New Roman" panose="02020603050405020304" pitchFamily="18" charset="0"/>
                <a:cs typeface="Times New Roman" panose="02020603050405020304" pitchFamily="18" charset="0"/>
              </a:rPr>
              <a:t>tả</a:t>
            </a:r>
            <a:r>
              <a:rPr lang="en-US" sz="2800" b="1" dirty="0">
                <a:solidFill>
                  <a:schemeClr val="accent1">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1">
                    <a:lumMod val="75000"/>
                  </a:schemeClr>
                </a:solidFill>
                <a:latin typeface="Times New Roman" panose="02020603050405020304" pitchFamily="18" charset="0"/>
                <a:cs typeface="Times New Roman" panose="02020603050405020304" pitchFamily="18" charset="0"/>
              </a:rPr>
              <a:t>ngoại</a:t>
            </a:r>
            <a:r>
              <a:rPr lang="en-US" sz="2800" b="1" dirty="0">
                <a:solidFill>
                  <a:schemeClr val="accent1">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1">
                    <a:lumMod val="75000"/>
                  </a:schemeClr>
                </a:solidFill>
                <a:latin typeface="Times New Roman" panose="02020603050405020304" pitchFamily="18" charset="0"/>
                <a:cs typeface="Times New Roman" panose="02020603050405020304" pitchFamily="18" charset="0"/>
              </a:rPr>
              <a:t>hình</a:t>
            </a:r>
            <a:r>
              <a:rPr lang="en-US" sz="2800" b="1" dirty="0">
                <a:solidFill>
                  <a:schemeClr val="accent1">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1">
                    <a:lumMod val="75000"/>
                  </a:schemeClr>
                </a:solidFill>
                <a:latin typeface="Times New Roman" panose="02020603050405020304" pitchFamily="18" charset="0"/>
                <a:cs typeface="Times New Roman" panose="02020603050405020304" pitchFamily="18" charset="0"/>
              </a:rPr>
              <a:t>nhân</a:t>
            </a:r>
            <a:r>
              <a:rPr lang="en-US" sz="2800" b="1" dirty="0">
                <a:solidFill>
                  <a:schemeClr val="accent1">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1">
                    <a:lumMod val="75000"/>
                  </a:schemeClr>
                </a:solidFill>
                <a:latin typeface="Times New Roman" panose="02020603050405020304" pitchFamily="18" charset="0"/>
                <a:cs typeface="Times New Roman" panose="02020603050405020304" pitchFamily="18" charset="0"/>
              </a:rPr>
              <a:t>vật</a:t>
            </a:r>
            <a:endParaRPr lang="en-US" sz="2800" b="1"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59" name="Rounded Rectangle 58"/>
          <p:cNvSpPr/>
          <p:nvPr/>
        </p:nvSpPr>
        <p:spPr>
          <a:xfrm>
            <a:off x="1924939" y="4010750"/>
            <a:ext cx="6230309" cy="576064"/>
          </a:xfrm>
          <a:prstGeom prst="roundRect">
            <a:avLst/>
          </a:prstGeom>
          <a:solidFill>
            <a:schemeClr val="accent4">
              <a:lumMod val="20000"/>
              <a:lumOff val="80000"/>
            </a:schemeClr>
          </a:solidFill>
          <a:ln w="57150" cmpd="tri">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accent1">
                    <a:lumMod val="75000"/>
                  </a:schemeClr>
                </a:solidFill>
                <a:latin typeface="Times New Roman" panose="02020603050405020304" pitchFamily="18" charset="0"/>
                <a:cs typeface="Times New Roman" panose="02020603050405020304" pitchFamily="18" charset="0"/>
              </a:rPr>
              <a:t>Hành</a:t>
            </a:r>
            <a:r>
              <a:rPr lang="en-US" sz="2800" b="1" dirty="0">
                <a:solidFill>
                  <a:schemeClr val="accent1">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1">
                    <a:lumMod val="75000"/>
                  </a:schemeClr>
                </a:solidFill>
                <a:latin typeface="Times New Roman" panose="02020603050405020304" pitchFamily="18" charset="0"/>
                <a:cs typeface="Times New Roman" panose="02020603050405020304" pitchFamily="18" charset="0"/>
              </a:rPr>
              <a:t>động</a:t>
            </a:r>
            <a:r>
              <a:rPr lang="en-US" sz="2800" b="1" dirty="0">
                <a:solidFill>
                  <a:schemeClr val="accent1">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1">
                    <a:lumMod val="75000"/>
                  </a:schemeClr>
                </a:solidFill>
                <a:latin typeface="Times New Roman" panose="02020603050405020304" pitchFamily="18" charset="0"/>
                <a:cs typeface="Times New Roman" panose="02020603050405020304" pitchFamily="18" charset="0"/>
              </a:rPr>
              <a:t>việc</a:t>
            </a:r>
            <a:r>
              <a:rPr lang="en-US" sz="2800" b="1" dirty="0">
                <a:solidFill>
                  <a:schemeClr val="accent1">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1">
                    <a:lumMod val="75000"/>
                  </a:schemeClr>
                </a:solidFill>
                <a:latin typeface="Times New Roman" panose="02020603050405020304" pitchFamily="18" charset="0"/>
                <a:cs typeface="Times New Roman" panose="02020603050405020304" pitchFamily="18" charset="0"/>
              </a:rPr>
              <a:t>làm</a:t>
            </a:r>
            <a:r>
              <a:rPr lang="en-US" sz="2800" b="1" dirty="0">
                <a:solidFill>
                  <a:schemeClr val="accent1">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1">
                    <a:lumMod val="75000"/>
                  </a:schemeClr>
                </a:solidFill>
                <a:latin typeface="Times New Roman" panose="02020603050405020304" pitchFamily="18" charset="0"/>
                <a:cs typeface="Times New Roman" panose="02020603050405020304" pitchFamily="18" charset="0"/>
              </a:rPr>
              <a:t>lời</a:t>
            </a:r>
            <a:r>
              <a:rPr lang="en-US" sz="2800" b="1" dirty="0">
                <a:solidFill>
                  <a:schemeClr val="accent1">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1">
                    <a:lumMod val="75000"/>
                  </a:schemeClr>
                </a:solidFill>
                <a:latin typeface="Times New Roman" panose="02020603050405020304" pitchFamily="18" charset="0"/>
                <a:cs typeface="Times New Roman" panose="02020603050405020304" pitchFamily="18" charset="0"/>
              </a:rPr>
              <a:t>nói</a:t>
            </a:r>
            <a:r>
              <a:rPr lang="en-US" sz="2800" b="1" dirty="0">
                <a:solidFill>
                  <a:schemeClr val="accent1">
                    <a:lumMod val="75000"/>
                  </a:schemeClr>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33284237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52"/>
                                        </p:tgtEl>
                                        <p:attrNameLst>
                                          <p:attrName>style.visibility</p:attrName>
                                        </p:attrNameLst>
                                      </p:cBhvr>
                                      <p:to>
                                        <p:strVal val="visible"/>
                                      </p:to>
                                    </p:set>
                                    <p:anim calcmode="lin" valueType="num">
                                      <p:cBhvr>
                                        <p:cTn id="12" dur="1000" fill="hold"/>
                                        <p:tgtEl>
                                          <p:spTgt spid="52"/>
                                        </p:tgtEl>
                                        <p:attrNameLst>
                                          <p:attrName>ppt_w</p:attrName>
                                        </p:attrNameLst>
                                      </p:cBhvr>
                                      <p:tavLst>
                                        <p:tav tm="0">
                                          <p:val>
                                            <p:fltVal val="0"/>
                                          </p:val>
                                        </p:tav>
                                        <p:tav tm="100000">
                                          <p:val>
                                            <p:strVal val="#ppt_w"/>
                                          </p:val>
                                        </p:tav>
                                      </p:tavLst>
                                    </p:anim>
                                    <p:anim calcmode="lin" valueType="num">
                                      <p:cBhvr>
                                        <p:cTn id="13" dur="1000" fill="hold"/>
                                        <p:tgtEl>
                                          <p:spTgt spid="52"/>
                                        </p:tgtEl>
                                        <p:attrNameLst>
                                          <p:attrName>ppt_h</p:attrName>
                                        </p:attrNameLst>
                                      </p:cBhvr>
                                      <p:tavLst>
                                        <p:tav tm="0">
                                          <p:val>
                                            <p:fltVal val="0"/>
                                          </p:val>
                                        </p:tav>
                                        <p:tav tm="100000">
                                          <p:val>
                                            <p:strVal val="#ppt_h"/>
                                          </p:val>
                                        </p:tav>
                                      </p:tavLst>
                                    </p:anim>
                                    <p:anim calcmode="lin" valueType="num">
                                      <p:cBhvr>
                                        <p:cTn id="14" dur="1000" fill="hold"/>
                                        <p:tgtEl>
                                          <p:spTgt spid="52"/>
                                        </p:tgtEl>
                                        <p:attrNameLst>
                                          <p:attrName>style.rotation</p:attrName>
                                        </p:attrNameLst>
                                      </p:cBhvr>
                                      <p:tavLst>
                                        <p:tav tm="0">
                                          <p:val>
                                            <p:fltVal val="90"/>
                                          </p:val>
                                        </p:tav>
                                        <p:tav tm="100000">
                                          <p:val>
                                            <p:fltVal val="0"/>
                                          </p:val>
                                        </p:tav>
                                      </p:tavLst>
                                    </p:anim>
                                    <p:animEffect transition="in" filter="fade">
                                      <p:cBhvr>
                                        <p:cTn id="15" dur="1000"/>
                                        <p:tgtEl>
                                          <p:spTgt spid="52"/>
                                        </p:tgtEl>
                                      </p:cBhvr>
                                    </p:animEffect>
                                  </p:childTnLst>
                                </p:cTn>
                              </p:par>
                              <p:par>
                                <p:cTn id="16" presetID="31" presetClass="entr" presetSubtype="0" fill="hold" grpId="0" nodeType="withEffect">
                                  <p:stCondLst>
                                    <p:cond delay="0"/>
                                  </p:stCondLst>
                                  <p:childTnLst>
                                    <p:set>
                                      <p:cBhvr>
                                        <p:cTn id="17" dur="1" fill="hold">
                                          <p:stCondLst>
                                            <p:cond delay="0"/>
                                          </p:stCondLst>
                                        </p:cTn>
                                        <p:tgtEl>
                                          <p:spTgt spid="51"/>
                                        </p:tgtEl>
                                        <p:attrNameLst>
                                          <p:attrName>style.visibility</p:attrName>
                                        </p:attrNameLst>
                                      </p:cBhvr>
                                      <p:to>
                                        <p:strVal val="visible"/>
                                      </p:to>
                                    </p:set>
                                    <p:anim calcmode="lin" valueType="num">
                                      <p:cBhvr>
                                        <p:cTn id="18" dur="1000" fill="hold"/>
                                        <p:tgtEl>
                                          <p:spTgt spid="51"/>
                                        </p:tgtEl>
                                        <p:attrNameLst>
                                          <p:attrName>ppt_w</p:attrName>
                                        </p:attrNameLst>
                                      </p:cBhvr>
                                      <p:tavLst>
                                        <p:tav tm="0">
                                          <p:val>
                                            <p:fltVal val="0"/>
                                          </p:val>
                                        </p:tav>
                                        <p:tav tm="100000">
                                          <p:val>
                                            <p:strVal val="#ppt_w"/>
                                          </p:val>
                                        </p:tav>
                                      </p:tavLst>
                                    </p:anim>
                                    <p:anim calcmode="lin" valueType="num">
                                      <p:cBhvr>
                                        <p:cTn id="19" dur="1000" fill="hold"/>
                                        <p:tgtEl>
                                          <p:spTgt spid="51"/>
                                        </p:tgtEl>
                                        <p:attrNameLst>
                                          <p:attrName>ppt_h</p:attrName>
                                        </p:attrNameLst>
                                      </p:cBhvr>
                                      <p:tavLst>
                                        <p:tav tm="0">
                                          <p:val>
                                            <p:fltVal val="0"/>
                                          </p:val>
                                        </p:tav>
                                        <p:tav tm="100000">
                                          <p:val>
                                            <p:strVal val="#ppt_h"/>
                                          </p:val>
                                        </p:tav>
                                      </p:tavLst>
                                    </p:anim>
                                    <p:anim calcmode="lin" valueType="num">
                                      <p:cBhvr>
                                        <p:cTn id="20" dur="1000" fill="hold"/>
                                        <p:tgtEl>
                                          <p:spTgt spid="51"/>
                                        </p:tgtEl>
                                        <p:attrNameLst>
                                          <p:attrName>style.rotation</p:attrName>
                                        </p:attrNameLst>
                                      </p:cBhvr>
                                      <p:tavLst>
                                        <p:tav tm="0">
                                          <p:val>
                                            <p:fltVal val="90"/>
                                          </p:val>
                                        </p:tav>
                                        <p:tav tm="100000">
                                          <p:val>
                                            <p:fltVal val="0"/>
                                          </p:val>
                                        </p:tav>
                                      </p:tavLst>
                                    </p:anim>
                                    <p:animEffect transition="in" filter="fade">
                                      <p:cBhvr>
                                        <p:cTn id="21" dur="1000"/>
                                        <p:tgtEl>
                                          <p:spTgt spid="51"/>
                                        </p:tgtEl>
                                      </p:cBhvr>
                                    </p:animEffect>
                                  </p:childTnLst>
                                </p:cTn>
                              </p:par>
                              <p:par>
                                <p:cTn id="22" presetID="31" presetClass="entr" presetSubtype="0" fill="hold" grpId="0" nodeType="with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par>
                                <p:cTn id="28" presetID="31" presetClass="entr" presetSubtype="0" fill="hold" grpId="0" nodeType="withEffect">
                                  <p:stCondLst>
                                    <p:cond delay="0"/>
                                  </p:stCondLst>
                                  <p:childTnLst>
                                    <p:set>
                                      <p:cBhvr>
                                        <p:cTn id="29" dur="1" fill="hold">
                                          <p:stCondLst>
                                            <p:cond delay="0"/>
                                          </p:stCondLst>
                                        </p:cTn>
                                        <p:tgtEl>
                                          <p:spTgt spid="54"/>
                                        </p:tgtEl>
                                        <p:attrNameLst>
                                          <p:attrName>style.visibility</p:attrName>
                                        </p:attrNameLst>
                                      </p:cBhvr>
                                      <p:to>
                                        <p:strVal val="visible"/>
                                      </p:to>
                                    </p:set>
                                    <p:anim calcmode="lin" valueType="num">
                                      <p:cBhvr>
                                        <p:cTn id="30" dur="1000" fill="hold"/>
                                        <p:tgtEl>
                                          <p:spTgt spid="54"/>
                                        </p:tgtEl>
                                        <p:attrNameLst>
                                          <p:attrName>ppt_w</p:attrName>
                                        </p:attrNameLst>
                                      </p:cBhvr>
                                      <p:tavLst>
                                        <p:tav tm="0">
                                          <p:val>
                                            <p:fltVal val="0"/>
                                          </p:val>
                                        </p:tav>
                                        <p:tav tm="100000">
                                          <p:val>
                                            <p:strVal val="#ppt_w"/>
                                          </p:val>
                                        </p:tav>
                                      </p:tavLst>
                                    </p:anim>
                                    <p:anim calcmode="lin" valueType="num">
                                      <p:cBhvr>
                                        <p:cTn id="31" dur="1000" fill="hold"/>
                                        <p:tgtEl>
                                          <p:spTgt spid="54"/>
                                        </p:tgtEl>
                                        <p:attrNameLst>
                                          <p:attrName>ppt_h</p:attrName>
                                        </p:attrNameLst>
                                      </p:cBhvr>
                                      <p:tavLst>
                                        <p:tav tm="0">
                                          <p:val>
                                            <p:fltVal val="0"/>
                                          </p:val>
                                        </p:tav>
                                        <p:tav tm="100000">
                                          <p:val>
                                            <p:strVal val="#ppt_h"/>
                                          </p:val>
                                        </p:tav>
                                      </p:tavLst>
                                    </p:anim>
                                    <p:anim calcmode="lin" valueType="num">
                                      <p:cBhvr>
                                        <p:cTn id="32" dur="1000" fill="hold"/>
                                        <p:tgtEl>
                                          <p:spTgt spid="54"/>
                                        </p:tgtEl>
                                        <p:attrNameLst>
                                          <p:attrName>style.rotation</p:attrName>
                                        </p:attrNameLst>
                                      </p:cBhvr>
                                      <p:tavLst>
                                        <p:tav tm="0">
                                          <p:val>
                                            <p:fltVal val="90"/>
                                          </p:val>
                                        </p:tav>
                                        <p:tav tm="100000">
                                          <p:val>
                                            <p:fltVal val="0"/>
                                          </p:val>
                                        </p:tav>
                                      </p:tavLst>
                                    </p:anim>
                                    <p:animEffect transition="in" filter="fade">
                                      <p:cBhvr>
                                        <p:cTn id="33" dur="1000"/>
                                        <p:tgtEl>
                                          <p:spTgt spid="54"/>
                                        </p:tgtEl>
                                      </p:cBhvr>
                                    </p:animEffect>
                                  </p:childTnLst>
                                </p:cTn>
                              </p:par>
                              <p:par>
                                <p:cTn id="34" presetID="31" presetClass="entr" presetSubtype="0"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1000" fill="hold"/>
                                        <p:tgtEl>
                                          <p:spTgt spid="55"/>
                                        </p:tgtEl>
                                        <p:attrNameLst>
                                          <p:attrName>ppt_w</p:attrName>
                                        </p:attrNameLst>
                                      </p:cBhvr>
                                      <p:tavLst>
                                        <p:tav tm="0">
                                          <p:val>
                                            <p:fltVal val="0"/>
                                          </p:val>
                                        </p:tav>
                                        <p:tav tm="100000">
                                          <p:val>
                                            <p:strVal val="#ppt_w"/>
                                          </p:val>
                                        </p:tav>
                                      </p:tavLst>
                                    </p:anim>
                                    <p:anim calcmode="lin" valueType="num">
                                      <p:cBhvr>
                                        <p:cTn id="37" dur="1000" fill="hold"/>
                                        <p:tgtEl>
                                          <p:spTgt spid="55"/>
                                        </p:tgtEl>
                                        <p:attrNameLst>
                                          <p:attrName>ppt_h</p:attrName>
                                        </p:attrNameLst>
                                      </p:cBhvr>
                                      <p:tavLst>
                                        <p:tav tm="0">
                                          <p:val>
                                            <p:fltVal val="0"/>
                                          </p:val>
                                        </p:tav>
                                        <p:tav tm="100000">
                                          <p:val>
                                            <p:strVal val="#ppt_h"/>
                                          </p:val>
                                        </p:tav>
                                      </p:tavLst>
                                    </p:anim>
                                    <p:anim calcmode="lin" valueType="num">
                                      <p:cBhvr>
                                        <p:cTn id="38" dur="1000" fill="hold"/>
                                        <p:tgtEl>
                                          <p:spTgt spid="55"/>
                                        </p:tgtEl>
                                        <p:attrNameLst>
                                          <p:attrName>style.rotation</p:attrName>
                                        </p:attrNameLst>
                                      </p:cBhvr>
                                      <p:tavLst>
                                        <p:tav tm="0">
                                          <p:val>
                                            <p:fltVal val="90"/>
                                          </p:val>
                                        </p:tav>
                                        <p:tav tm="100000">
                                          <p:val>
                                            <p:fltVal val="0"/>
                                          </p:val>
                                        </p:tav>
                                      </p:tavLst>
                                    </p:anim>
                                    <p:animEffect transition="in" filter="fade">
                                      <p:cBhvr>
                                        <p:cTn id="39" dur="1000"/>
                                        <p:tgtEl>
                                          <p:spTgt spid="55"/>
                                        </p:tgtEl>
                                      </p:cBhvr>
                                    </p:animEffect>
                                  </p:childTnLst>
                                </p:cTn>
                              </p:par>
                              <p:par>
                                <p:cTn id="40" presetID="31" presetClass="entr" presetSubtype="0" fill="hold" grpId="0"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p:cTn id="42" dur="1000" fill="hold"/>
                                        <p:tgtEl>
                                          <p:spTgt spid="56"/>
                                        </p:tgtEl>
                                        <p:attrNameLst>
                                          <p:attrName>ppt_w</p:attrName>
                                        </p:attrNameLst>
                                      </p:cBhvr>
                                      <p:tavLst>
                                        <p:tav tm="0">
                                          <p:val>
                                            <p:fltVal val="0"/>
                                          </p:val>
                                        </p:tav>
                                        <p:tav tm="100000">
                                          <p:val>
                                            <p:strVal val="#ppt_w"/>
                                          </p:val>
                                        </p:tav>
                                      </p:tavLst>
                                    </p:anim>
                                    <p:anim calcmode="lin" valueType="num">
                                      <p:cBhvr>
                                        <p:cTn id="43" dur="1000" fill="hold"/>
                                        <p:tgtEl>
                                          <p:spTgt spid="56"/>
                                        </p:tgtEl>
                                        <p:attrNameLst>
                                          <p:attrName>ppt_h</p:attrName>
                                        </p:attrNameLst>
                                      </p:cBhvr>
                                      <p:tavLst>
                                        <p:tav tm="0">
                                          <p:val>
                                            <p:fltVal val="0"/>
                                          </p:val>
                                        </p:tav>
                                        <p:tav tm="100000">
                                          <p:val>
                                            <p:strVal val="#ppt_h"/>
                                          </p:val>
                                        </p:tav>
                                      </p:tavLst>
                                    </p:anim>
                                    <p:anim calcmode="lin" valueType="num">
                                      <p:cBhvr>
                                        <p:cTn id="44" dur="1000" fill="hold"/>
                                        <p:tgtEl>
                                          <p:spTgt spid="56"/>
                                        </p:tgtEl>
                                        <p:attrNameLst>
                                          <p:attrName>style.rotation</p:attrName>
                                        </p:attrNameLst>
                                      </p:cBhvr>
                                      <p:tavLst>
                                        <p:tav tm="0">
                                          <p:val>
                                            <p:fltVal val="90"/>
                                          </p:val>
                                        </p:tav>
                                        <p:tav tm="100000">
                                          <p:val>
                                            <p:fltVal val="0"/>
                                          </p:val>
                                        </p:tav>
                                      </p:tavLst>
                                    </p:anim>
                                    <p:animEffect transition="in" filter="fade">
                                      <p:cBhvr>
                                        <p:cTn id="45" dur="1000"/>
                                        <p:tgtEl>
                                          <p:spTgt spid="56"/>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7"/>
                                        </p:tgtEl>
                                        <p:attrNameLst>
                                          <p:attrName>style.visibility</p:attrName>
                                        </p:attrNameLst>
                                      </p:cBhvr>
                                      <p:to>
                                        <p:strVal val="visible"/>
                                      </p:to>
                                    </p:set>
                                    <p:animEffect transition="in" filter="wipe(left)">
                                      <p:cBhvr>
                                        <p:cTn id="50" dur="500"/>
                                        <p:tgtEl>
                                          <p:spTgt spid="7"/>
                                        </p:tgtEl>
                                      </p:cBhvr>
                                    </p:animEffect>
                                  </p:childTnLst>
                                </p:cTn>
                              </p:par>
                            </p:childTnLst>
                          </p:cTn>
                        </p:par>
                        <p:par>
                          <p:cTn id="51" fill="hold">
                            <p:stCondLst>
                              <p:cond delay="500"/>
                            </p:stCondLst>
                            <p:childTnLst>
                              <p:par>
                                <p:cTn id="52" presetID="22" presetClass="entr" presetSubtype="8" fill="hold" grpId="0" nodeType="afterEffect">
                                  <p:stCondLst>
                                    <p:cond delay="0"/>
                                  </p:stCondLst>
                                  <p:childTnLst>
                                    <p:set>
                                      <p:cBhvr>
                                        <p:cTn id="53" dur="1" fill="hold">
                                          <p:stCondLst>
                                            <p:cond delay="0"/>
                                          </p:stCondLst>
                                        </p:cTn>
                                        <p:tgtEl>
                                          <p:spTgt spid="59"/>
                                        </p:tgtEl>
                                        <p:attrNameLst>
                                          <p:attrName>style.visibility</p:attrName>
                                        </p:attrNameLst>
                                      </p:cBhvr>
                                      <p:to>
                                        <p:strVal val="visible"/>
                                      </p:to>
                                    </p:set>
                                    <p:animEffect transition="in" filter="wipe(left)">
                                      <p:cBhvr>
                                        <p:cTn id="54"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1" grpId="0"/>
      <p:bldP spid="52" grpId="0"/>
      <p:bldP spid="53" grpId="0"/>
      <p:bldP spid="54" grpId="0"/>
      <p:bldP spid="55" grpId="0"/>
      <p:bldP spid="56" grpId="0"/>
      <p:bldP spid="7" grpId="0" animBg="1"/>
      <p:bldP spid="5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2A36E76-75C3-4B88-9DF0-CEE9E959825A}"/>
              </a:ext>
            </a:extLst>
          </p:cNvPr>
          <p:cNvSpPr txBox="1"/>
          <p:nvPr/>
        </p:nvSpPr>
        <p:spPr>
          <a:xfrm>
            <a:off x="539552" y="1131590"/>
            <a:ext cx="8324850" cy="3416320"/>
          </a:xfrm>
          <a:prstGeom prst="rect">
            <a:avLst/>
          </a:prstGeom>
          <a:noFill/>
        </p:spPr>
        <p:txBody>
          <a:bodyPr wrap="square">
            <a:spAutoFit/>
          </a:bodyPr>
          <a:lstStyle/>
          <a:p>
            <a:pPr algn="just"/>
            <a:r>
              <a:rPr lang="vi-VN" dirty="0">
                <a:latin typeface="Times New Roman" panose="02020603050405020304" pitchFamily="18" charset="0"/>
                <a:cs typeface="Times New Roman" panose="02020603050405020304" pitchFamily="18" charset="0"/>
              </a:rPr>
              <a:t>- Hà ơi! Lại đây mình kể cho nghe câu chuyện thật thú vị.</a:t>
            </a:r>
          </a:p>
          <a:p>
            <a:pPr algn="just"/>
            <a:r>
              <a:rPr lang="vi-VN" dirty="0">
                <a:latin typeface="Times New Roman" panose="02020603050405020304" pitchFamily="18" charset="0"/>
                <a:cs typeface="Times New Roman" panose="02020603050405020304" pitchFamily="18" charset="0"/>
              </a:rPr>
              <a:t>- Chuyện gì mà thấy cậu có vẻ hớn hở thế?</a:t>
            </a:r>
          </a:p>
          <a:p>
            <a:pPr algn="just"/>
            <a:r>
              <a:rPr lang="vi-VN" dirty="0">
                <a:latin typeface="Times New Roman" panose="02020603050405020304" pitchFamily="18" charset="0"/>
                <a:cs typeface="Times New Roman" panose="02020603050405020304" pitchFamily="18" charset="0"/>
              </a:rPr>
              <a:t>- Ừ, mình kể đây. Nhưng đó là chuyện trong giấc chiêm bao chứ không phải là thật đâu, cậu ạ! Chuyện là như này: Đêm qua trong giấc chiêm bao mình được gặp bà tiên. Lúc ấy mình đang ngồi một mình xung quanh không có ai. Mình đang nghĩ đến ngày mai đi dự tiệc sinh nhật của cậu mà không biết lấy đâu ra một bộ váy đẹp. Gia đình mình thì nghèo. Mẹ mình đang nằm viện tháng nay. Mình buồn lắm. Bỗng nhiên, một bà tiên xuất hiện. Thấy mình, bà liền hỏi:</a:t>
            </a:r>
          </a:p>
          <a:p>
            <a:pPr algn="just"/>
            <a:r>
              <a:rPr lang="vi-VN" dirty="0">
                <a:latin typeface="Times New Roman" panose="02020603050405020304" pitchFamily="18" charset="0"/>
                <a:cs typeface="Times New Roman" panose="02020603050405020304" pitchFamily="18" charset="0"/>
              </a:rPr>
              <a:t>- Có chuyện gì mà bạn cháu buồn thế. Nói cho bà nghe nào!</a:t>
            </a:r>
          </a:p>
          <a:p>
            <a:pPr algn="just"/>
            <a:r>
              <a:rPr lang="vi-VN" dirty="0">
                <a:latin typeface="Times New Roman" panose="02020603050405020304" pitchFamily="18" charset="0"/>
                <a:cs typeface="Times New Roman" panose="02020603050405020304" pitchFamily="18" charset="0"/>
              </a:rPr>
              <a:t>- Thưa bà, ngày mai bạn cháu mời cháu đi dự tiệc sinh nhật bạn ấy. Bạn cháu ai cũng có quần áo đẹp cả. Còn cháu, cháu chả có cái áo nào đẹp cả. Mẹ cháu đang bị bệnh cả tháng nay. Vì thế cháu buồn lắm bà ạ</a:t>
            </a:r>
          </a:p>
        </p:txBody>
      </p:sp>
      <p:sp>
        <p:nvSpPr>
          <p:cNvPr id="4" name="TextBox 3">
            <a:extLst>
              <a:ext uri="{FF2B5EF4-FFF2-40B4-BE49-F238E27FC236}">
                <a16:creationId xmlns:a16="http://schemas.microsoft.com/office/drawing/2014/main" id="{306565E4-F1F1-472E-9063-B9B6C530ACEB}"/>
              </a:ext>
            </a:extLst>
          </p:cNvPr>
          <p:cNvSpPr txBox="1"/>
          <p:nvPr/>
        </p:nvSpPr>
        <p:spPr>
          <a:xfrm>
            <a:off x="3491880" y="623759"/>
            <a:ext cx="4648200" cy="507831"/>
          </a:xfrm>
          <a:prstGeom prst="rect">
            <a:avLst/>
          </a:prstGeom>
          <a:noFill/>
        </p:spPr>
        <p:txBody>
          <a:bodyPr wrap="square">
            <a:spAutoFit/>
          </a:bodyPr>
          <a:lstStyle/>
          <a:p>
            <a:pPr algn="just"/>
            <a:r>
              <a:rPr lang="vi-VN" sz="2700" b="1" dirty="0">
                <a:solidFill>
                  <a:srgbClr val="CD5161"/>
                </a:solidFill>
                <a:latin typeface="Times New Roman" panose="02020603050405020304" pitchFamily="18" charset="0"/>
                <a:cs typeface="Times New Roman" panose="02020603050405020304" pitchFamily="18" charset="0"/>
              </a:rPr>
              <a:t>Bài tham khảo</a:t>
            </a:r>
            <a:endParaRPr lang="vi-VN" sz="2700" dirty="0">
              <a:solidFill>
                <a:srgbClr val="CD516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5113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randombar(horizont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2A36E76-75C3-4B88-9DF0-CEE9E959825A}"/>
              </a:ext>
            </a:extLst>
          </p:cNvPr>
          <p:cNvSpPr txBox="1"/>
          <p:nvPr/>
        </p:nvSpPr>
        <p:spPr>
          <a:xfrm>
            <a:off x="467544" y="987574"/>
            <a:ext cx="8324850" cy="3000821"/>
          </a:xfrm>
          <a:prstGeom prst="rect">
            <a:avLst/>
          </a:prstGeom>
          <a:noFill/>
        </p:spPr>
        <p:txBody>
          <a:bodyPr wrap="square">
            <a:spAutoFit/>
          </a:bodyPr>
          <a:lstStyle/>
          <a:p>
            <a:pPr algn="just"/>
            <a:r>
              <a:rPr lang="vi-VN" sz="2100" dirty="0">
                <a:latin typeface="Times New Roman" panose="02020603050405020304" pitchFamily="18" charset="0"/>
                <a:cs typeface="Times New Roman" panose="02020603050405020304" pitchFamily="18" charset="0"/>
              </a:rPr>
              <a:t>- Vậy là bà biết rồi. Bây giờ bà cho cháu ba điều ước. Cháu muốn ước điều gì thì tự khắc điều ước ấy sẽ trở thành hiện thực. Thôi đừng buồn nữa cháu. Hãy đi vào với mẹ, ta đi đây.</a:t>
            </a:r>
          </a:p>
          <a:p>
            <a:pPr algn="just"/>
            <a:r>
              <a:rPr lang="vi-VN" sz="2100" dirty="0">
                <a:latin typeface="Times New Roman" panose="02020603050405020304" pitchFamily="18" charset="0"/>
                <a:cs typeface="Times New Roman" panose="02020603050405020304" pitchFamily="18" charset="0"/>
              </a:rPr>
              <a:t>Nói xong, bà biến mất. Mình trở về nhà, thấy mẹ đang nằm ở trên giường, đôi mắt trũng sâu, vẻ mặt u sầu. Mình vội vàng nhắm mắt lại, cầu nguyện điều ước thứ nhất: Ước gì, mẹ cháu khỏi b</a:t>
            </a:r>
            <a:r>
              <a:rPr lang="en-US" sz="2100" dirty="0">
                <a:latin typeface="Times New Roman" panose="02020603050405020304" pitchFamily="18" charset="0"/>
                <a:cs typeface="Times New Roman" panose="02020603050405020304" pitchFamily="18" charset="0"/>
              </a:rPr>
              <a:t>ệ</a:t>
            </a:r>
            <a:r>
              <a:rPr lang="vi-VN" sz="2100" dirty="0">
                <a:latin typeface="Times New Roman" panose="02020603050405020304" pitchFamily="18" charset="0"/>
                <a:cs typeface="Times New Roman" panose="02020603050405020304" pitchFamily="18" charset="0"/>
              </a:rPr>
              <a:t>nh như trước đây! Mình vừa dứt lời tự nhiên thấy mẹ tươi cười từ trong bước ra, chạy đến ôm lấy mình. Mình vui mừng khôn xiết. Hai mẹ con cầm tay nhau bước đến căn nhà lá đơn sơ của mình chuẩn bị bữa cơm chiều.</a:t>
            </a:r>
          </a:p>
        </p:txBody>
      </p:sp>
    </p:spTree>
    <p:extLst>
      <p:ext uri="{BB962C8B-B14F-4D97-AF65-F5344CB8AC3E}">
        <p14:creationId xmlns:p14="http://schemas.microsoft.com/office/powerpoint/2010/main" val="1341352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Office 主题​​">
  <a:themeElements>
    <a:clrScheme name="四色华丽色系">
      <a:dk1>
        <a:sysClr val="windowText" lastClr="000000"/>
      </a:dk1>
      <a:lt1>
        <a:sysClr val="window" lastClr="FFFFFF"/>
      </a:lt1>
      <a:dk2>
        <a:srgbClr val="2F2F2F"/>
      </a:dk2>
      <a:lt2>
        <a:srgbClr val="FFFFF4"/>
      </a:lt2>
      <a:accent1>
        <a:srgbClr val="FC6E5B"/>
      </a:accent1>
      <a:accent2>
        <a:srgbClr val="FBC75D"/>
      </a:accent2>
      <a:accent3>
        <a:srgbClr val="66BFBC"/>
      </a:accent3>
      <a:accent4>
        <a:srgbClr val="8CC066"/>
      </a:accent4>
      <a:accent5>
        <a:srgbClr val="3F3F3F"/>
      </a:accent5>
      <a:accent6>
        <a:srgbClr val="262626"/>
      </a:accent6>
      <a:hlink>
        <a:srgbClr val="00D5D5"/>
      </a:hlink>
      <a:folHlink>
        <a:srgbClr val="DD00D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191</TotalTime>
  <Words>761</Words>
  <Application>Microsoft Office PowerPoint</Application>
  <PresentationFormat>On-screen Show (16:9)</PresentationFormat>
  <Paragraphs>65</Paragraphs>
  <Slides>13</Slides>
  <Notes>0</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13</vt:i4>
      </vt:variant>
    </vt:vector>
  </HeadingPairs>
  <TitlesOfParts>
    <vt:vector size="22" baseType="lpstr">
      <vt:lpstr>宋体</vt:lpstr>
      <vt:lpstr>Arial</vt:lpstr>
      <vt:lpstr>Calibri</vt:lpstr>
      <vt:lpstr>Times New Roman</vt:lpstr>
      <vt:lpstr>UTM Azuki</vt:lpstr>
      <vt:lpstr>UTM Edwardian</vt:lpstr>
      <vt:lpstr>UTM Fleur</vt:lpstr>
      <vt:lpstr>方正卡通简体</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cp:keywords>http:/www.ypppt.com</cp:keywords>
  <cp:lastModifiedBy>Phan Thị Hà Thu</cp:lastModifiedBy>
  <cp:revision>56</cp:revision>
  <dcterms:created xsi:type="dcterms:W3CDTF">2015-08-22T03:26:29Z</dcterms:created>
  <dcterms:modified xsi:type="dcterms:W3CDTF">2021-10-16T14:50:41Z</dcterms:modified>
</cp:coreProperties>
</file>