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French Vanilla" panose="02040603050506020204" pitchFamily="18" charset="0"/>
      <p:regular r:id="rId25"/>
    </p:embeddedFont>
    <p:embeddedFont>
      <p:font typeface="UTM Guanine" panose="02040603050506020204" pitchFamily="18" charset="0"/>
      <p:regular r:id="rId26"/>
    </p:embeddedFont>
    <p:embeddedFont>
      <p:font typeface="UTM Kabel KT" panose="02040603050506020204" pitchFamily="18" charset="0"/>
      <p:regular r:id="rId27"/>
    </p:embeddedFont>
    <p:embeddedFont>
      <p:font typeface="UTM Netmuc KT" panose="0204060305050602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F1F9"/>
    <a:srgbClr val="E81C28"/>
    <a:srgbClr val="FFA0AB"/>
    <a:srgbClr val="8D1542"/>
    <a:srgbClr val="71B288"/>
    <a:srgbClr val="4D768C"/>
    <a:srgbClr val="FFC84A"/>
    <a:srgbClr val="CBE0E5"/>
    <a:srgbClr val="FF9920"/>
    <a:srgbClr val="23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>
        <p:scale>
          <a:sx n="39" d="100"/>
          <a:sy n="39" d="100"/>
        </p:scale>
        <p:origin x="145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37C8-ED18-44A8-A838-FAA32F530B4D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B4C7-F9E8-47A5-8BC0-AD30ED41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CECD-6267-4FB3-B944-A930B9AE1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4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2942E7-8AAB-4C57-AF2B-D139144A9ED7}"/>
              </a:ext>
            </a:extLst>
          </p:cNvPr>
          <p:cNvSpPr txBox="1"/>
          <p:nvPr userDrawn="1"/>
        </p:nvSpPr>
        <p:spPr>
          <a:xfrm>
            <a:off x="11336680" y="6534848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DD149C-B89B-4210-A204-357643DD1B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29" y="5974364"/>
            <a:ext cx="1022858" cy="8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209" y="331595"/>
            <a:ext cx="3337728" cy="946220"/>
            <a:chOff x="1286189" y="673239"/>
            <a:chExt cx="3337728" cy="94622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1490506" y="815591"/>
              <a:ext cx="3084844" cy="80386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1286189" y="673239"/>
              <a:ext cx="3084844" cy="803868"/>
            </a:xfrm>
            <a:prstGeom prst="round2DiagRect">
              <a:avLst/>
            </a:prstGeom>
            <a:noFill/>
            <a:ln w="57150">
              <a:solidFill>
                <a:srgbClr val="71B28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541" y="673239"/>
              <a:ext cx="319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Tập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làm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văn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47172" y="1420167"/>
            <a:ext cx="6476159" cy="3139321"/>
            <a:chOff x="336624" y="1468734"/>
            <a:chExt cx="5915126" cy="3139321"/>
          </a:xfrm>
        </p:grpSpPr>
        <p:sp>
          <p:nvSpPr>
            <p:cNvPr id="8" name="TextBox 7"/>
            <p:cNvSpPr txBox="1"/>
            <p:nvPr/>
          </p:nvSpPr>
          <p:spPr>
            <a:xfrm>
              <a:off x="427056" y="1468734"/>
              <a:ext cx="582469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624" y="1468734"/>
              <a:ext cx="58246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4" b="92986" l="8333" r="97876">
                        <a14:foregroundMark x1="32353" y1="49820" x2="36928" y2="50000"/>
                        <a14:foregroundMark x1="58333" y1="82914" x2="60458" y2="79856"/>
                        <a14:foregroundMark x1="64052" y1="84173" x2="65686" y2="87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3502" r="165" b="-2255"/>
          <a:stretch/>
        </p:blipFill>
        <p:spPr>
          <a:xfrm rot="20552990">
            <a:off x="-314209" y="3616764"/>
            <a:ext cx="4624313" cy="28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33808" y="276622"/>
            <a:ext cx="4536524" cy="1425505"/>
            <a:chOff x="110269" y="267425"/>
            <a:chExt cx="4536524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0269" y="570370"/>
              <a:ext cx="4536524" cy="832340"/>
              <a:chOff x="379808" y="1395272"/>
              <a:chExt cx="5877711" cy="185379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4" y="1395272"/>
                <a:ext cx="5824695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9808" y="1398265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5050776" y="1191876"/>
            <a:ext cx="1773927" cy="17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1784 -0.198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951" y="2080775"/>
            <a:ext cx="812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NHỮNG BÀI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VĂN HAY</a:t>
            </a:r>
          </a:p>
        </p:txBody>
      </p:sp>
    </p:spTree>
    <p:extLst>
      <p:ext uri="{BB962C8B-B14F-4D97-AF65-F5344CB8AC3E}">
        <p14:creationId xmlns:p14="http://schemas.microsoft.com/office/powerpoint/2010/main" val="10611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12" y="3822230"/>
            <a:ext cx="2251226" cy="14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51221" y="5386684"/>
            <a:ext cx="16239446" cy="1107996"/>
            <a:chOff x="414783" y="1468734"/>
            <a:chExt cx="5836967" cy="246773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783" y="146873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931"/>
            <a:ext cx="12192000" cy="91597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8658">
            <a:off x="2291399" y="1777503"/>
            <a:ext cx="2403458" cy="887969"/>
            <a:chOff x="116402" y="303389"/>
            <a:chExt cx="4525935" cy="1416762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499667" y="442335"/>
              <a:ext cx="3828417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C72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6402" y="510670"/>
              <a:ext cx="4525935" cy="1031226"/>
              <a:chOff x="387756" y="1262311"/>
              <a:chExt cx="5863992" cy="22967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27055" y="1262311"/>
                <a:ext cx="5824693" cy="229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7756" y="1433971"/>
                <a:ext cx="5767293" cy="207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ĐỀ BÀI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393703" y="303389"/>
              <a:ext cx="3759019" cy="1247115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FFA0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50" b="94350" l="3100" r="31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39" r="68878"/>
          <a:stretch/>
        </p:blipFill>
        <p:spPr>
          <a:xfrm rot="171344">
            <a:off x="7771790" y="3513172"/>
            <a:ext cx="2203237" cy="2650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97" b="82110" l="2960" r="29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81" r="69990" b="14648"/>
          <a:stretch/>
        </p:blipFill>
        <p:spPr>
          <a:xfrm rot="178055">
            <a:off x="3052372" y="-75823"/>
            <a:ext cx="2512612" cy="2086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61499-2849-44F7-8A92-5C6121089ABF}"/>
              </a:ext>
            </a:extLst>
          </p:cNvPr>
          <p:cNvSpPr txBox="1"/>
          <p:nvPr/>
        </p:nvSpPr>
        <p:spPr>
          <a:xfrm rot="221025">
            <a:off x="3010130" y="2311620"/>
            <a:ext cx="5324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………………………………………............</a:t>
            </a:r>
          </a:p>
        </p:txBody>
      </p:sp>
    </p:spTree>
    <p:extLst>
      <p:ext uri="{BB962C8B-B14F-4D97-AF65-F5344CB8AC3E}">
        <p14:creationId xmlns:p14="http://schemas.microsoft.com/office/powerpoint/2010/main" val="20147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81000" y="596900"/>
            <a:ext cx="11366500" cy="6032500"/>
          </a:xfrm>
          <a:prstGeom prst="snip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BDE83C6-4F03-47DD-B097-CFA59322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630304"/>
            <a:ext cx="581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UTM Kabel KT" panose="02040603050506020204" pitchFamily="18" charset="0"/>
                <a:ea typeface="汉堡包手机字体" panose="020B0604000101010104" pitchFamily="34" charset="-122"/>
                <a:cs typeface="Arial" panose="020B0604020202020204" pitchFamily="34" charset="0"/>
                <a:sym typeface="+mn-lt"/>
              </a:rPr>
              <a:t>CẤU TRÚC MỘT BỨC THƯ</a:t>
            </a:r>
            <a:endParaRPr lang="zh-CN" altLang="en-US" sz="4000" b="1" dirty="0">
              <a:solidFill>
                <a:srgbClr val="002060"/>
              </a:solidFill>
              <a:latin typeface="UTM Kabel KT" panose="02040603050506020204" pitchFamily="18" charset="0"/>
              <a:ea typeface="汉堡包手机字体" panose="020B06040001010101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36912" y="1307697"/>
            <a:ext cx="745389" cy="692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/>
        </p:blipFill>
        <p:spPr>
          <a:xfrm>
            <a:off x="2463800" y="565147"/>
            <a:ext cx="8509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301" y="1351287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1061" y="1351281"/>
            <a:ext cx="6604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41781" y="2463397"/>
            <a:ext cx="745389" cy="6921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7170" y="2506987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3017" y="2512074"/>
            <a:ext cx="10998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36912" y="5241162"/>
            <a:ext cx="745389" cy="6921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2301" y="5284752"/>
            <a:ext cx="283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8470" y="531088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chúc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hẹn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tên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895715-1ABF-46DF-BC10-7C996098F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/>
        </p:blipFill>
        <p:spPr>
          <a:xfrm>
            <a:off x="8664098" y="606404"/>
            <a:ext cx="850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9" grpId="0"/>
      <p:bldP spid="10" grpId="0" build="p"/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828607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Ưu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điểm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80" b="61957" l="50667" r="7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02" t="33445" r="28685" b="38127"/>
          <a:stretch/>
        </p:blipFill>
        <p:spPr>
          <a:xfrm>
            <a:off x="463594" y="1663143"/>
            <a:ext cx="1055077" cy="9964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521702-0724-428A-88D9-60AAE1C4AADF}"/>
              </a:ext>
            </a:extLst>
          </p:cNvPr>
          <p:cNvGrpSpPr/>
          <p:nvPr/>
        </p:nvGrpSpPr>
        <p:grpSpPr>
          <a:xfrm rot="21405833">
            <a:off x="359831" y="2348118"/>
            <a:ext cx="4181477" cy="4220965"/>
            <a:chOff x="771524" y="1734127"/>
            <a:chExt cx="4181476" cy="42209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1582EF-647A-4F68-A6F0-24343D9DFB09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4EA6E0FD-1E80-4359-94AE-2E5B44DC4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AB68CB8B-CCD7-4F5D-B59D-332310873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8527CC-A6E7-4830-90BF-0413F78CCA2E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…………………..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0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723388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Hạn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chế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59" b="89946" l="70667" r="8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96" t="62542" r="10615" b="9030"/>
          <a:stretch/>
        </p:blipFill>
        <p:spPr>
          <a:xfrm>
            <a:off x="377184" y="1663143"/>
            <a:ext cx="949569" cy="9964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51B41D-722A-4C7B-AC93-77D52F7C9404}"/>
              </a:ext>
            </a:extLst>
          </p:cNvPr>
          <p:cNvGrpSpPr/>
          <p:nvPr/>
        </p:nvGrpSpPr>
        <p:grpSpPr>
          <a:xfrm rot="21405833">
            <a:off x="464341" y="2253545"/>
            <a:ext cx="4181477" cy="4220965"/>
            <a:chOff x="771524" y="1734127"/>
            <a:chExt cx="4181476" cy="42209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10605E-DBA7-4D11-9AD5-19E871F1697A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2FC1D52F-440B-4725-A6A8-89A3343B0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34D7A02-3569-4327-B87F-BBF1A1F6E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9D55B9-4881-407E-BE21-CBA89D2C1CC6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4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5620" y="5585976"/>
            <a:ext cx="16205300" cy="1119719"/>
            <a:chOff x="427056" y="1442624"/>
            <a:chExt cx="5824694" cy="249384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886" y="144262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22085" y="276622"/>
            <a:ext cx="4548247" cy="1425505"/>
            <a:chOff x="98546" y="267425"/>
            <a:chExt cx="4548247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8546" y="567171"/>
              <a:ext cx="4548247" cy="834196"/>
              <a:chOff x="364620" y="1388147"/>
              <a:chExt cx="5892899" cy="185792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4620" y="1388147"/>
                <a:ext cx="5767299" cy="1850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451688" y="1191875"/>
            <a:ext cx="1773927" cy="1773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B2CECD-24FF-4F9C-8C86-90D3D66A6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11784 -0.19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15889" y="276622"/>
            <a:ext cx="4554443" cy="1425505"/>
            <a:chOff x="92350" y="267425"/>
            <a:chExt cx="4554443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2350" y="570370"/>
              <a:ext cx="4554443" cy="836016"/>
              <a:chOff x="356591" y="1395272"/>
              <a:chExt cx="5900928" cy="186198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6591" y="1406453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594679" y="1123721"/>
            <a:ext cx="1773927" cy="1773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15E573-C840-45BE-BC23-D54F13137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1784 -0.198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165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UTM Netmuc KT</vt:lpstr>
      <vt:lpstr>Arial</vt:lpstr>
      <vt:lpstr>Calibri</vt:lpstr>
      <vt:lpstr>UTM French Vanilla</vt:lpstr>
      <vt:lpstr>UTM Guanine</vt:lpstr>
      <vt:lpstr>UTM Kabel KT</vt:lpstr>
      <vt:lpstr>Wingdings</vt:lpstr>
      <vt:lpstr>Calibri Light</vt:lpstr>
      <vt:lpstr>UTM 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>VIET BAO</cp:keywords>
  <cp:lastModifiedBy>Nguyen Huu Hieu</cp:lastModifiedBy>
  <cp:revision>19</cp:revision>
  <dcterms:created xsi:type="dcterms:W3CDTF">2021-09-30T13:32:39Z</dcterms:created>
  <dcterms:modified xsi:type="dcterms:W3CDTF">2021-10-03T14:17:38Z</dcterms:modified>
</cp:coreProperties>
</file>