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2" r:id="rId2"/>
    <p:sldMasterId id="2147483667" r:id="rId3"/>
    <p:sldMasterId id="2147483683" r:id="rId4"/>
  </p:sldMasterIdLst>
  <p:notesMasterIdLst>
    <p:notesMasterId r:id="rId42"/>
  </p:notesMasterIdLst>
  <p:sldIdLst>
    <p:sldId id="259" r:id="rId5"/>
    <p:sldId id="337" r:id="rId6"/>
    <p:sldId id="473" r:id="rId7"/>
    <p:sldId id="359" r:id="rId8"/>
    <p:sldId id="285" r:id="rId9"/>
    <p:sldId id="320" r:id="rId10"/>
    <p:sldId id="360" r:id="rId11"/>
    <p:sldId id="321" r:id="rId12"/>
    <p:sldId id="322" r:id="rId13"/>
    <p:sldId id="362" r:id="rId14"/>
    <p:sldId id="327" r:id="rId15"/>
    <p:sldId id="328" r:id="rId16"/>
    <p:sldId id="326" r:id="rId17"/>
    <p:sldId id="329" r:id="rId18"/>
    <p:sldId id="330" r:id="rId19"/>
    <p:sldId id="334" r:id="rId20"/>
    <p:sldId id="335" r:id="rId21"/>
    <p:sldId id="256" r:id="rId22"/>
    <p:sldId id="260" r:id="rId23"/>
    <p:sldId id="344" r:id="rId24"/>
    <p:sldId id="345" r:id="rId25"/>
    <p:sldId id="346" r:id="rId26"/>
    <p:sldId id="347" r:id="rId27"/>
    <p:sldId id="348" r:id="rId28"/>
    <p:sldId id="349" r:id="rId29"/>
    <p:sldId id="350" r:id="rId30"/>
    <p:sldId id="351" r:id="rId31"/>
    <p:sldId id="352" r:id="rId32"/>
    <p:sldId id="353" r:id="rId33"/>
    <p:sldId id="354" r:id="rId34"/>
    <p:sldId id="355" r:id="rId35"/>
    <p:sldId id="323" r:id="rId36"/>
    <p:sldId id="363" r:id="rId37"/>
    <p:sldId id="356" r:id="rId38"/>
    <p:sldId id="474" r:id="rId39"/>
    <p:sldId id="357" r:id="rId40"/>
    <p:sldId id="358" r:id="rId41"/>
  </p:sldIdLst>
  <p:sldSz cx="12192000" cy="6858000"/>
  <p:notesSz cx="6858000" cy="9144000"/>
  <p:embeddedFontLst>
    <p:embeddedFont>
      <p:font typeface="等线" panose="02010600030101010101" pitchFamily="2" charset="-122"/>
      <p:regular r:id="rId43"/>
      <p:bold r:id="rId44"/>
    </p:embeddedFont>
    <p:embeddedFont>
      <p:font typeface=".VnTime" panose="020B7200000000000000" pitchFamily="34" charset="0"/>
      <p:regular r:id="rId45"/>
      <p:bold r:id="rId46"/>
      <p:italic r:id="rId47"/>
      <p:boldItalic r:id="rId48"/>
    </p:embeddedFont>
    <p:embeddedFont>
      <p:font typeface=".VnTimeH" panose="020B7200000000000000" pitchFamily="34" charset="0"/>
      <p:regular r:id="rId49"/>
      <p:bold r:id="rId50"/>
      <p:italic r:id="rId51"/>
      <p:boldItalic r:id="rId52"/>
    </p:embeddedFont>
    <p:embeddedFont>
      <p:font typeface="Calibri" panose="020F0502020204030204" pitchFamily="34" charset="0"/>
      <p:regular r:id="rId53"/>
      <p:bold r:id="rId54"/>
      <p:italic r:id="rId55"/>
      <p:boldItalic r:id="rId56"/>
    </p:embeddedFont>
    <p:embeddedFont>
      <p:font typeface="Calibri Light" panose="020F0302020204030204" pitchFamily="34" charset="0"/>
      <p:regular r:id="rId57"/>
      <p:italic r:id="rId58"/>
    </p:embeddedFont>
    <p:embeddedFont>
      <p:font typeface="HP001 4 hàng" panose="020B0603050302020204" pitchFamily="34" charset="0"/>
      <p:regular r:id="rId59"/>
      <p:bold r:id="rId60"/>
    </p:embeddedFont>
  </p:embeddedFontLst>
  <p:custDataLst>
    <p:tags r:id="rId6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4C72"/>
    <a:srgbClr val="F17D00"/>
    <a:srgbClr val="C35041"/>
    <a:srgbClr val="CF7367"/>
    <a:srgbClr val="EAC2BD"/>
    <a:srgbClr val="F6E400"/>
    <a:srgbClr val="FFF45C"/>
    <a:srgbClr val="FF7F00"/>
    <a:srgbClr val="D9D40A"/>
    <a:srgbClr val="CDBF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503" autoAdjust="0"/>
    <p:restoredTop sz="94660"/>
  </p:normalViewPr>
  <p:slideViewPr>
    <p:cSldViewPr snapToGrid="0">
      <p:cViewPr varScale="1">
        <p:scale>
          <a:sx n="70" d="100"/>
          <a:sy n="70" d="100"/>
        </p:scale>
        <p:origin x="48" y="-102"/>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12.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59"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2021/10/17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80E83C-B54D-4A98-A89F-A08777B1D948}" type="slidenum">
              <a:rPr lang="zh-CN" altLang="en-US" smtClean="0"/>
              <a:t>1</a:t>
            </a:fld>
            <a:endParaRPr lang="zh-CN" altLang="en-US"/>
          </a:p>
        </p:txBody>
      </p:sp>
    </p:spTree>
    <p:extLst>
      <p:ext uri="{BB962C8B-B14F-4D97-AF65-F5344CB8AC3E}">
        <p14:creationId xmlns:p14="http://schemas.microsoft.com/office/powerpoint/2010/main" val="2845666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C1A351-97DD-485B-83DB-C8A7823DD8CE}" type="slidenum">
              <a:rPr lang="zh-CN" altLang="en-US" smtClean="0"/>
              <a:t>18</a:t>
            </a:fld>
            <a:endParaRPr lang="zh-CN" altLang="en-US"/>
          </a:p>
        </p:txBody>
      </p:sp>
    </p:spTree>
    <p:extLst>
      <p:ext uri="{BB962C8B-B14F-4D97-AF65-F5344CB8AC3E}">
        <p14:creationId xmlns:p14="http://schemas.microsoft.com/office/powerpoint/2010/main" val="1987708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C1A351-97DD-485B-83DB-C8A7823DD8CE}" type="slidenum">
              <a:rPr lang="zh-CN" altLang="en-US" smtClean="0"/>
              <a:t>19</a:t>
            </a:fld>
            <a:endParaRPr lang="zh-CN" altLang="en-US"/>
          </a:p>
        </p:txBody>
      </p:sp>
    </p:spTree>
    <p:extLst>
      <p:ext uri="{BB962C8B-B14F-4D97-AF65-F5344CB8AC3E}">
        <p14:creationId xmlns:p14="http://schemas.microsoft.com/office/powerpoint/2010/main" val="3763749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C1A351-97DD-485B-83DB-C8A7823DD8CE}" type="slidenum">
              <a:rPr lang="zh-CN" altLang="en-US" smtClean="0"/>
              <a:t>22</a:t>
            </a:fld>
            <a:endParaRPr lang="zh-CN" altLang="en-US"/>
          </a:p>
        </p:txBody>
      </p:sp>
    </p:spTree>
    <p:extLst>
      <p:ext uri="{BB962C8B-B14F-4D97-AF65-F5344CB8AC3E}">
        <p14:creationId xmlns:p14="http://schemas.microsoft.com/office/powerpoint/2010/main" val="1177569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C1A351-97DD-485B-83DB-C8A7823DD8CE}" type="slidenum">
              <a:rPr lang="zh-CN" altLang="en-US" smtClean="0"/>
              <a:t>25</a:t>
            </a:fld>
            <a:endParaRPr lang="zh-CN" altLang="en-US"/>
          </a:p>
        </p:txBody>
      </p:sp>
    </p:spTree>
    <p:extLst>
      <p:ext uri="{BB962C8B-B14F-4D97-AF65-F5344CB8AC3E}">
        <p14:creationId xmlns:p14="http://schemas.microsoft.com/office/powerpoint/2010/main" val="1319302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80E83C-B54D-4A98-A89F-A08777B1D948}" type="slidenum">
              <a:rPr lang="zh-CN" altLang="en-US" smtClean="0"/>
              <a:t>37</a:t>
            </a:fld>
            <a:endParaRPr lang="zh-CN" altLang="en-US"/>
          </a:p>
        </p:txBody>
      </p:sp>
    </p:spTree>
    <p:extLst>
      <p:ext uri="{BB962C8B-B14F-4D97-AF65-F5344CB8AC3E}">
        <p14:creationId xmlns:p14="http://schemas.microsoft.com/office/powerpoint/2010/main" val="1882058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10/17/2021</a:t>
            </a:fld>
            <a:endParaRPr lang="en-US"/>
          </a:p>
        </p:txBody>
      </p:sp>
      <p:sp>
        <p:nvSpPr>
          <p:cNvPr id="6" name="Footer Placeholder 5"/>
          <p:cNvSpPr>
            <a:spLocks noGrp="1"/>
          </p:cNvSpPr>
          <p:nvPr>
            <p:ph type="ftr" sz="quarter" idx="11"/>
          </p:nvPr>
        </p:nvSpPr>
        <p:spPr>
          <a:xfrm>
            <a:off x="4165600" y="6356350"/>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4055272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10/17/2021</a:t>
            </a:fld>
            <a:endParaRPr lang="en-US"/>
          </a:p>
        </p:txBody>
      </p:sp>
      <p:sp>
        <p:nvSpPr>
          <p:cNvPr id="8" name="Footer Placeholder 7"/>
          <p:cNvSpPr>
            <a:spLocks noGrp="1"/>
          </p:cNvSpPr>
          <p:nvPr>
            <p:ph type="ftr" sz="quarter" idx="11"/>
          </p:nvPr>
        </p:nvSpPr>
        <p:spPr>
          <a:xfrm>
            <a:off x="4165600" y="6356350"/>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1483065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10/17/2021</a:t>
            </a:fld>
            <a:endParaRPr lang="en-US"/>
          </a:p>
        </p:txBody>
      </p:sp>
      <p:sp>
        <p:nvSpPr>
          <p:cNvPr id="4" name="Footer Placeholder 3"/>
          <p:cNvSpPr>
            <a:spLocks noGrp="1"/>
          </p:cNvSpPr>
          <p:nvPr>
            <p:ph type="ftr" sz="quarter" idx="11"/>
          </p:nvPr>
        </p:nvSpPr>
        <p:spPr>
          <a:xfrm>
            <a:off x="4165600" y="6356350"/>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2620216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10/17/2021</a:t>
            </a:fld>
            <a:endParaRPr lang="en-US"/>
          </a:p>
        </p:txBody>
      </p:sp>
      <p:sp>
        <p:nvSpPr>
          <p:cNvPr id="3" name="Footer Placeholder 2"/>
          <p:cNvSpPr>
            <a:spLocks noGrp="1"/>
          </p:cNvSpPr>
          <p:nvPr>
            <p:ph type="ftr" sz="quarter" idx="11"/>
          </p:nvPr>
        </p:nvSpPr>
        <p:spPr>
          <a:xfrm>
            <a:off x="4165600" y="6356350"/>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2709456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10/17/2021</a:t>
            </a:fld>
            <a:endParaRPr lang="en-US"/>
          </a:p>
        </p:txBody>
      </p:sp>
      <p:sp>
        <p:nvSpPr>
          <p:cNvPr id="6" name="Footer Placeholder 5"/>
          <p:cNvSpPr>
            <a:spLocks noGrp="1"/>
          </p:cNvSpPr>
          <p:nvPr>
            <p:ph type="ftr" sz="quarter" idx="11"/>
          </p:nvPr>
        </p:nvSpPr>
        <p:spPr>
          <a:xfrm>
            <a:off x="4165600" y="6356350"/>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1038775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10/17/2021</a:t>
            </a:fld>
            <a:endParaRPr lang="en-US"/>
          </a:p>
        </p:txBody>
      </p:sp>
      <p:sp>
        <p:nvSpPr>
          <p:cNvPr id="6" name="Footer Placeholder 5"/>
          <p:cNvSpPr>
            <a:spLocks noGrp="1"/>
          </p:cNvSpPr>
          <p:nvPr>
            <p:ph type="ftr" sz="quarter" idx="11"/>
          </p:nvPr>
        </p:nvSpPr>
        <p:spPr>
          <a:xfrm>
            <a:off x="4165600" y="6356350"/>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3766006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0"/>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10/17/2021</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2694512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10/17/2021</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237388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3194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CF1F8-02A2-4876-B48C-BB543571A0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6EAF54-D3CC-4BCF-8D33-8FB60672F06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B4A750-DBB8-4562-B529-4A0EB14CC370}"/>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10/17/2021</a:t>
            </a:fld>
            <a:endParaRPr lang="en-US"/>
          </a:p>
        </p:txBody>
      </p:sp>
      <p:sp>
        <p:nvSpPr>
          <p:cNvPr id="5" name="Footer Placeholder 4">
            <a:extLst>
              <a:ext uri="{FF2B5EF4-FFF2-40B4-BE49-F238E27FC236}">
                <a16:creationId xmlns:a16="http://schemas.microsoft.com/office/drawing/2014/main" id="{1E6399AC-EAB4-46C5-BF54-C4BC59C83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AEA091-2F52-47E2-9D10-1066C7069234}"/>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3545213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0561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B0496-2F55-4704-A52B-CCFD05A21C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6751C3-9A0E-4360-8787-CEB14060A7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0D279C-2300-4472-A22B-E4649DEEB979}"/>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10/17/2021</a:t>
            </a:fld>
            <a:endParaRPr lang="en-US"/>
          </a:p>
        </p:txBody>
      </p:sp>
      <p:sp>
        <p:nvSpPr>
          <p:cNvPr id="5" name="Footer Placeholder 4">
            <a:extLst>
              <a:ext uri="{FF2B5EF4-FFF2-40B4-BE49-F238E27FC236}">
                <a16:creationId xmlns:a16="http://schemas.microsoft.com/office/drawing/2014/main" id="{941F1910-35DE-4D4F-896A-2CD453DD23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B63CD-A487-4229-810D-5FD7AA2A815C}"/>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4257614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642D1-B208-47FA-B8AD-ED1A77B9F5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961298-CBAD-46FC-8A2C-0B22905AA0B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F360C1-D5CB-4B67-A6ED-D75E6C6DBC13}"/>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10/17/2021</a:t>
            </a:fld>
            <a:endParaRPr lang="en-US"/>
          </a:p>
        </p:txBody>
      </p:sp>
      <p:sp>
        <p:nvSpPr>
          <p:cNvPr id="5" name="Footer Placeholder 4">
            <a:extLst>
              <a:ext uri="{FF2B5EF4-FFF2-40B4-BE49-F238E27FC236}">
                <a16:creationId xmlns:a16="http://schemas.microsoft.com/office/drawing/2014/main" id="{77429442-F271-4342-87A6-4379EEF21D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9CEAC7-08E8-4568-A9C8-DB231F3E55B5}"/>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2806935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7D641-95F6-4060-B3C8-FACF0E5E19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207B47-E356-4BE1-96BD-70F70D97EA2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B945FE-0C8B-4671-A669-5FCE823993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3B49BD-B1CF-40C5-93BD-8FCA2F0EAC85}"/>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10/17/2021</a:t>
            </a:fld>
            <a:endParaRPr lang="en-US"/>
          </a:p>
        </p:txBody>
      </p:sp>
      <p:sp>
        <p:nvSpPr>
          <p:cNvPr id="6" name="Footer Placeholder 5">
            <a:extLst>
              <a:ext uri="{FF2B5EF4-FFF2-40B4-BE49-F238E27FC236}">
                <a16:creationId xmlns:a16="http://schemas.microsoft.com/office/drawing/2014/main" id="{AE5918BB-6BC9-4B3E-AFB8-2F9E3B0E76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DDEC711-0CE8-4A5B-B2F8-3A1420BE7CAF}"/>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3719460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F124-0D78-4B1B-8F7D-2803C7B6759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D4C12CE-0191-43D4-AE9C-2D6FFB6A98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4F8B71-2F06-4207-A46A-315A68154A8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69C25E-F0E9-4BA2-B32A-3AD29C64DF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F12F43-8890-40A0-8D61-A3C0EF8052C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B7FBEF-D30B-4AA1-8399-A8B89C3199A9}"/>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10/17/2021</a:t>
            </a:fld>
            <a:endParaRPr lang="en-US"/>
          </a:p>
        </p:txBody>
      </p:sp>
      <p:sp>
        <p:nvSpPr>
          <p:cNvPr id="8" name="Footer Placeholder 7">
            <a:extLst>
              <a:ext uri="{FF2B5EF4-FFF2-40B4-BE49-F238E27FC236}">
                <a16:creationId xmlns:a16="http://schemas.microsoft.com/office/drawing/2014/main" id="{9471D199-AEEA-409C-931B-38724C8792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BACD4D8-5A10-4FC6-B201-1FDF1A484ABD}"/>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1464312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CA97D-F50E-4F98-8F5A-D92308C3B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3FB49F3-4B6F-4926-9361-CAEE958F8023}"/>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10/17/2021</a:t>
            </a:fld>
            <a:endParaRPr lang="en-US"/>
          </a:p>
        </p:txBody>
      </p:sp>
      <p:sp>
        <p:nvSpPr>
          <p:cNvPr id="4" name="Footer Placeholder 3">
            <a:extLst>
              <a:ext uri="{FF2B5EF4-FFF2-40B4-BE49-F238E27FC236}">
                <a16:creationId xmlns:a16="http://schemas.microsoft.com/office/drawing/2014/main" id="{1FB0B3AA-5916-4142-9E2C-3050970AA2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15A4873-89B7-4158-B499-924F29979A2F}"/>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3454872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96CD49-D51D-42BC-95CA-F9894981F0E1}"/>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10/17/2021</a:t>
            </a:fld>
            <a:endParaRPr lang="en-US"/>
          </a:p>
        </p:txBody>
      </p:sp>
      <p:sp>
        <p:nvSpPr>
          <p:cNvPr id="3" name="Footer Placeholder 2">
            <a:extLst>
              <a:ext uri="{FF2B5EF4-FFF2-40B4-BE49-F238E27FC236}">
                <a16:creationId xmlns:a16="http://schemas.microsoft.com/office/drawing/2014/main" id="{9AA02909-8E66-4CEF-859A-881BF885B7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D02D9EF-3308-4CC9-B10F-8AEC076C4600}"/>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2314444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A4A8C-58B4-440E-803E-47C3E2D1F7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9390D8-29C7-4ED2-B3FD-4AC6E129782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40A014-7F3B-44FD-BEF8-FB29B58F29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E3B4BA-CA83-483D-BE03-FA783182FC85}"/>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10/17/2021</a:t>
            </a:fld>
            <a:endParaRPr lang="en-US"/>
          </a:p>
        </p:txBody>
      </p:sp>
      <p:sp>
        <p:nvSpPr>
          <p:cNvPr id="6" name="Footer Placeholder 5">
            <a:extLst>
              <a:ext uri="{FF2B5EF4-FFF2-40B4-BE49-F238E27FC236}">
                <a16:creationId xmlns:a16="http://schemas.microsoft.com/office/drawing/2014/main" id="{77558E97-16C8-4E44-8C3F-4916A892B4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2BB602B-58AC-4571-86F3-89F709F3724C}"/>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33281156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71541-5EA6-4C8F-8AA7-2F1B5D94B0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2E8CAD-F21D-42A8-927D-E3757696BB6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0E9CF4-27BC-4A9B-9005-1BEF082374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F58FC2-3EB8-4974-B117-265F161D80CE}"/>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10/17/2021</a:t>
            </a:fld>
            <a:endParaRPr lang="en-US"/>
          </a:p>
        </p:txBody>
      </p:sp>
      <p:sp>
        <p:nvSpPr>
          <p:cNvPr id="6" name="Footer Placeholder 5">
            <a:extLst>
              <a:ext uri="{FF2B5EF4-FFF2-40B4-BE49-F238E27FC236}">
                <a16:creationId xmlns:a16="http://schemas.microsoft.com/office/drawing/2014/main" id="{880070DA-3650-45BE-9D3D-4683F15056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AA9122-6178-42C8-A18E-7D4A19B7A545}"/>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3079888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0EC70-C81E-4440-94F0-322819226E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C3DB9F-5308-416D-B0C8-DEFBC31F0C4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B38DD5-94A6-44F2-949F-300ECB4B5C1C}"/>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10/17/2021</a:t>
            </a:fld>
            <a:endParaRPr lang="en-US"/>
          </a:p>
        </p:txBody>
      </p:sp>
      <p:sp>
        <p:nvSpPr>
          <p:cNvPr id="5" name="Footer Placeholder 4">
            <a:extLst>
              <a:ext uri="{FF2B5EF4-FFF2-40B4-BE49-F238E27FC236}">
                <a16:creationId xmlns:a16="http://schemas.microsoft.com/office/drawing/2014/main" id="{0953F3FD-3F92-4125-8F97-EF305DAB6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70B17E-5B51-4AB5-A007-97ECDCC65AE7}"/>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1492540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A34327-4991-4B3E-A919-F474AD114B9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0BE63F-E95C-47FF-B757-352F649B28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49D4D2-D0D5-4E95-A38F-F194A9DA949F}"/>
              </a:ext>
            </a:extLst>
          </p:cNvPr>
          <p:cNvSpPr>
            <a:spLocks noGrp="1"/>
          </p:cNvSpPr>
          <p:nvPr>
            <p:ph type="dt" sz="half" idx="10"/>
          </p:nvPr>
        </p:nvSpPr>
        <p:spPr>
          <a:xfrm>
            <a:off x="838200" y="6356350"/>
            <a:ext cx="2743200" cy="365125"/>
          </a:xfrm>
          <a:prstGeom prst="rect">
            <a:avLst/>
          </a:prstGeom>
        </p:spPr>
        <p:txBody>
          <a:bodyPr/>
          <a:lstStyle/>
          <a:p>
            <a:fld id="{C62F3287-CC66-4B75-8A10-562D5DB68263}" type="datetimeFigureOut">
              <a:rPr lang="en-US" smtClean="0"/>
              <a:t>10/17/2021</a:t>
            </a:fld>
            <a:endParaRPr lang="en-US"/>
          </a:p>
        </p:txBody>
      </p:sp>
      <p:sp>
        <p:nvSpPr>
          <p:cNvPr id="5" name="Footer Placeholder 4">
            <a:extLst>
              <a:ext uri="{FF2B5EF4-FFF2-40B4-BE49-F238E27FC236}">
                <a16:creationId xmlns:a16="http://schemas.microsoft.com/office/drawing/2014/main" id="{5675F071-F267-4491-BA38-2BCC5D6537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D92960-EC7D-4DE6-B854-66AE67E0E56D}"/>
              </a:ext>
            </a:extLst>
          </p:cNvPr>
          <p:cNvSpPr>
            <a:spLocks noGrp="1"/>
          </p:cNvSpPr>
          <p:nvPr>
            <p:ph type="sldNum" sz="quarter" idx="12"/>
          </p:nvPr>
        </p:nvSpPr>
        <p:spPr>
          <a:xfrm>
            <a:off x="8610600" y="6356350"/>
            <a:ext cx="2743200" cy="365125"/>
          </a:xfrm>
          <a:prstGeom prst="rect">
            <a:avLst/>
          </a:prstGeom>
        </p:spPr>
        <p:txBody>
          <a:bodyPr/>
          <a:lstStyle/>
          <a:p>
            <a:fld id="{FDD22653-64FD-4C79-AA51-96D28904875F}" type="slidenum">
              <a:rPr lang="en-US" smtClean="0"/>
              <a:t>‹#›</a:t>
            </a:fld>
            <a:endParaRPr lang="en-US"/>
          </a:p>
        </p:txBody>
      </p:sp>
    </p:spTree>
    <p:extLst>
      <p:ext uri="{BB962C8B-B14F-4D97-AF65-F5344CB8AC3E}">
        <p14:creationId xmlns:p14="http://schemas.microsoft.com/office/powerpoint/2010/main" val="184294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749086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669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745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95980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3F39A7-E4ED-4E0D-B8A1-392914997925}" type="datetimeFigureOut">
              <a:rPr lang="en-US" smtClean="0">
                <a:solidFill>
                  <a:prstClr val="black">
                    <a:tint val="75000"/>
                  </a:prstClr>
                </a:solidFill>
              </a:rPr>
              <a:pPr/>
              <a:t>10/17/2021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9065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3F39A7-E4ED-4E0D-B8A1-392914997925}" type="datetimeFigureOut">
              <a:rPr lang="en-US" smtClean="0">
                <a:solidFill>
                  <a:prstClr val="black">
                    <a:tint val="75000"/>
                  </a:prstClr>
                </a:solidFill>
              </a:rPr>
              <a:pPr/>
              <a:t>10/17/2021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3958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3F39A7-E4ED-4E0D-B8A1-392914997925}" type="datetimeFigureOut">
              <a:rPr lang="en-US" smtClean="0">
                <a:solidFill>
                  <a:prstClr val="black">
                    <a:tint val="75000"/>
                  </a:prstClr>
                </a:solidFill>
              </a:rPr>
              <a:pPr/>
              <a:t>10/17/2021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1849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3F39A7-E4ED-4E0D-B8A1-392914997925}" type="datetimeFigureOut">
              <a:rPr lang="en-US" smtClean="0">
                <a:solidFill>
                  <a:prstClr val="black">
                    <a:tint val="75000"/>
                  </a:prstClr>
                </a:solidFill>
              </a:rPr>
              <a:pPr/>
              <a:t>10/17/2021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236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3F39A7-E4ED-4E0D-B8A1-392914997925}" type="datetimeFigureOut">
              <a:rPr lang="en-US" smtClean="0">
                <a:solidFill>
                  <a:prstClr val="black">
                    <a:tint val="75000"/>
                  </a:prstClr>
                </a:solidFill>
              </a:rPr>
              <a:pPr/>
              <a:t>10/17/2021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20435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3F39A7-E4ED-4E0D-B8A1-392914997925}" type="datetimeFigureOut">
              <a:rPr lang="en-US" smtClean="0">
                <a:solidFill>
                  <a:prstClr val="black">
                    <a:tint val="75000"/>
                  </a:prstClr>
                </a:solidFill>
              </a:rPr>
              <a:pPr/>
              <a:t>10/17/2021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984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255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2021/10/17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7580238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8293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E934FF-F4E1-47C5-9CA5-30A81DDE2BE4}" type="datetimeFigureOut">
              <a:rPr lang="en-US" smtClean="0"/>
              <a:t>10/17/2021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2836059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10/17/2021</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3168308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10/17/2021</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3653469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10/17/2021</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3585267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613673E0-79C4-4FEC-843C-53F8D2FC4865}" type="datetimeFigureOut">
              <a:rPr lang="en-US" smtClean="0"/>
              <a:t>10/17/2021</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AEFAF432-1E26-4C85-BBA6-91CCFD9474FC}" type="slidenum">
              <a:rPr lang="en-US" smtClean="0"/>
              <a:t>‹#›</a:t>
            </a:fld>
            <a:endParaRPr lang="en-US"/>
          </a:p>
        </p:txBody>
      </p:sp>
    </p:spTree>
    <p:extLst>
      <p:ext uri="{BB962C8B-B14F-4D97-AF65-F5344CB8AC3E}">
        <p14:creationId xmlns:p14="http://schemas.microsoft.com/office/powerpoint/2010/main" val="245572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2.pn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D02B15-E326-49CD-8E3D-2BE64DA5BC44}"/>
              </a:ext>
            </a:extLst>
          </p:cNvPr>
          <p:cNvSpPr txBox="1"/>
          <p:nvPr userDrawn="1"/>
        </p:nvSpPr>
        <p:spPr>
          <a:xfrm>
            <a:off x="11306288" y="6488668"/>
            <a:ext cx="781432" cy="369332"/>
          </a:xfrm>
          <a:prstGeom prst="rect">
            <a:avLst/>
          </a:prstGeom>
          <a:noFill/>
        </p:spPr>
        <p:txBody>
          <a:bodyPr wrap="none" rtlCol="0">
            <a:spAutoFit/>
          </a:bodyPr>
          <a:lstStyle/>
          <a:p>
            <a:r>
              <a:rPr lang="en-US">
                <a:solidFill>
                  <a:schemeClr val="tx2">
                    <a:lumMod val="75000"/>
                  </a:schemeClr>
                </a:solidFill>
                <a:latin typeface="UTM Demian KT" panose="02040603050506020204" pitchFamily="18" charset="0"/>
              </a:rPr>
              <a:t>KTUTS</a:t>
            </a:r>
          </a:p>
        </p:txBody>
      </p:sp>
      <p:sp>
        <p:nvSpPr>
          <p:cNvPr id="3" name="TextBox 2">
            <a:extLst>
              <a:ext uri="{FF2B5EF4-FFF2-40B4-BE49-F238E27FC236}">
                <a16:creationId xmlns:a16="http://schemas.microsoft.com/office/drawing/2014/main" id="{345E9271-D9D9-48C4-A8E8-4F3BB0B8675D}"/>
              </a:ext>
            </a:extLst>
          </p:cNvPr>
          <p:cNvSpPr txBox="1"/>
          <p:nvPr userDrawn="1"/>
        </p:nvSpPr>
        <p:spPr>
          <a:xfrm>
            <a:off x="57230" y="46623"/>
            <a:ext cx="781432" cy="369332"/>
          </a:xfrm>
          <a:prstGeom prst="rect">
            <a:avLst/>
          </a:prstGeom>
          <a:noFill/>
        </p:spPr>
        <p:txBody>
          <a:bodyPr wrap="none" rtlCol="0">
            <a:spAutoFit/>
          </a:bodyPr>
          <a:lstStyle/>
          <a:p>
            <a:r>
              <a:rPr lang="en-US">
                <a:solidFill>
                  <a:schemeClr val="tx2">
                    <a:lumMod val="75000"/>
                  </a:schemeClr>
                </a:solidFill>
                <a:latin typeface="UTM Demian KT" panose="02040603050506020204" pitchFamily="18" charset="0"/>
              </a:rPr>
              <a:t>KTUTS</a:t>
            </a:r>
          </a:p>
        </p:txBody>
      </p:sp>
      <p:pic>
        <p:nvPicPr>
          <p:cNvPr id="4" name="Picture 3" descr="A picture containing diagram&#10;&#10;Description automatically generated">
            <a:extLst>
              <a:ext uri="{FF2B5EF4-FFF2-40B4-BE49-F238E27FC236}">
                <a16:creationId xmlns:a16="http://schemas.microsoft.com/office/drawing/2014/main" id="{A97592A5-F15B-4644-9CF2-5FA2F879BD2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692257" y="5908643"/>
            <a:ext cx="1770344" cy="152938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79" r:id="rId5"/>
    <p:sldLayoutId id="2147483681" r:id="rId6"/>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alphaModFix amt="98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266C98-DC08-41CF-87DB-5077132DBEE5}"/>
              </a:ext>
            </a:extLst>
          </p:cNvPr>
          <p:cNvSpPr txBox="1"/>
          <p:nvPr userDrawn="1"/>
        </p:nvSpPr>
        <p:spPr>
          <a:xfrm>
            <a:off x="57230" y="46623"/>
            <a:ext cx="781432" cy="369332"/>
          </a:xfrm>
          <a:prstGeom prst="rect">
            <a:avLst/>
          </a:prstGeom>
          <a:noFill/>
        </p:spPr>
        <p:txBody>
          <a:bodyPr wrap="none" rtlCol="0">
            <a:spAutoFit/>
          </a:bodyPr>
          <a:lstStyle/>
          <a:p>
            <a:r>
              <a:rPr lang="en-US">
                <a:solidFill>
                  <a:schemeClr val="tx2">
                    <a:lumMod val="75000"/>
                  </a:schemeClr>
                </a:solidFill>
                <a:latin typeface="UTM Demian KT" panose="02040603050506020204" pitchFamily="18" charset="0"/>
              </a:rPr>
              <a:t>KTUTS</a:t>
            </a:r>
          </a:p>
        </p:txBody>
      </p:sp>
      <p:sp>
        <p:nvSpPr>
          <p:cNvPr id="3" name="TextBox 2">
            <a:extLst>
              <a:ext uri="{FF2B5EF4-FFF2-40B4-BE49-F238E27FC236}">
                <a16:creationId xmlns:a16="http://schemas.microsoft.com/office/drawing/2014/main" id="{E9CBE4CA-1D85-43C1-996B-882F79B603EF}"/>
              </a:ext>
            </a:extLst>
          </p:cNvPr>
          <p:cNvSpPr txBox="1"/>
          <p:nvPr userDrawn="1"/>
        </p:nvSpPr>
        <p:spPr>
          <a:xfrm>
            <a:off x="11410568" y="6488668"/>
            <a:ext cx="781432" cy="369332"/>
          </a:xfrm>
          <a:prstGeom prst="rect">
            <a:avLst/>
          </a:prstGeom>
          <a:noFill/>
        </p:spPr>
        <p:txBody>
          <a:bodyPr wrap="none" rtlCol="0">
            <a:spAutoFit/>
          </a:bodyPr>
          <a:lstStyle/>
          <a:p>
            <a:r>
              <a:rPr lang="en-US">
                <a:solidFill>
                  <a:schemeClr val="tx2">
                    <a:lumMod val="75000"/>
                  </a:schemeClr>
                </a:solidFill>
                <a:latin typeface="UTM Demian KT" panose="02040603050506020204" pitchFamily="18" charset="0"/>
              </a:rPr>
              <a:t>KTUTS</a:t>
            </a:r>
          </a:p>
        </p:txBody>
      </p:sp>
      <p:pic>
        <p:nvPicPr>
          <p:cNvPr id="5" name="Picture 4" descr="A picture containing diagram&#10;&#10;Description automatically generated">
            <a:extLst>
              <a:ext uri="{FF2B5EF4-FFF2-40B4-BE49-F238E27FC236}">
                <a16:creationId xmlns:a16="http://schemas.microsoft.com/office/drawing/2014/main" id="{AE6C5E0C-680A-4293-B15A-6B153CC638C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692257" y="5908643"/>
            <a:ext cx="1770344" cy="1529381"/>
          </a:xfrm>
          <a:prstGeom prst="rect">
            <a:avLst/>
          </a:prstGeom>
        </p:spPr>
      </p:pic>
    </p:spTree>
    <p:extLst>
      <p:ext uri="{BB962C8B-B14F-4D97-AF65-F5344CB8AC3E}">
        <p14:creationId xmlns:p14="http://schemas.microsoft.com/office/powerpoint/2010/main" val="2785191801"/>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8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54259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3F39A7-E4ED-4E0D-B8A1-392914997925}"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65651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4.png"/><Relationship Id="rId21" Type="http://schemas.openxmlformats.org/officeDocument/2006/relationships/image" Target="../media/image12.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2.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7.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51.png"/><Relationship Id="rId18" Type="http://schemas.openxmlformats.org/officeDocument/2006/relationships/image" Target="../media/image52.png"/><Relationship Id="rId3" Type="http://schemas.openxmlformats.org/officeDocument/2006/relationships/image" Target="../media/image36.png"/><Relationship Id="rId7" Type="http://schemas.openxmlformats.org/officeDocument/2006/relationships/image" Target="../media/image48.png"/><Relationship Id="rId12" Type="http://schemas.openxmlformats.org/officeDocument/2006/relationships/image" Target="../media/image50.png"/><Relationship Id="rId17" Type="http://schemas.openxmlformats.org/officeDocument/2006/relationships/image" Target="../media/image43.png"/><Relationship Id="rId2" Type="http://schemas.openxmlformats.org/officeDocument/2006/relationships/notesSlide" Target="../notesSlides/notesSlide3.xml"/><Relationship Id="rId16" Type="http://schemas.openxmlformats.org/officeDocument/2006/relationships/image" Target="../media/image46.png"/><Relationship Id="rId1" Type="http://schemas.openxmlformats.org/officeDocument/2006/relationships/slideLayout" Target="../slideLayouts/slideLayout25.xml"/><Relationship Id="rId6" Type="http://schemas.openxmlformats.org/officeDocument/2006/relationships/image" Target="../media/image41.png"/><Relationship Id="rId11" Type="http://schemas.openxmlformats.org/officeDocument/2006/relationships/image" Target="../media/image49.png"/><Relationship Id="rId5" Type="http://schemas.openxmlformats.org/officeDocument/2006/relationships/image" Target="../media/image37.png"/><Relationship Id="rId15" Type="http://schemas.openxmlformats.org/officeDocument/2006/relationships/image" Target="../media/image44.png"/><Relationship Id="rId10" Type="http://schemas.openxmlformats.org/officeDocument/2006/relationships/image" Target="../media/image35.png"/><Relationship Id="rId19" Type="http://schemas.openxmlformats.org/officeDocument/2006/relationships/image" Target="../media/image53.png"/><Relationship Id="rId4" Type="http://schemas.openxmlformats.org/officeDocument/2006/relationships/image" Target="../media/image39.png"/><Relationship Id="rId9" Type="http://schemas.openxmlformats.org/officeDocument/2006/relationships/image" Target="../media/image30.png"/><Relationship Id="rId1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5.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6.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8.png"/><Relationship Id="rId18" Type="http://schemas.openxmlformats.org/officeDocument/2006/relationships/image" Target="../media/image19.png"/><Relationship Id="rId3" Type="http://schemas.openxmlformats.org/officeDocument/2006/relationships/image" Target="../media/image36.png"/><Relationship Id="rId7" Type="http://schemas.openxmlformats.org/officeDocument/2006/relationships/image" Target="../media/image48.png"/><Relationship Id="rId12" Type="http://schemas.openxmlformats.org/officeDocument/2006/relationships/image" Target="../media/image50.png"/><Relationship Id="rId17" Type="http://schemas.openxmlformats.org/officeDocument/2006/relationships/image" Target="../media/image54.png"/><Relationship Id="rId2" Type="http://schemas.openxmlformats.org/officeDocument/2006/relationships/notesSlide" Target="../notesSlides/notesSlide4.xml"/><Relationship Id="rId16" Type="http://schemas.openxmlformats.org/officeDocument/2006/relationships/image" Target="../media/image43.png"/><Relationship Id="rId20"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media/image41.png"/><Relationship Id="rId11" Type="http://schemas.openxmlformats.org/officeDocument/2006/relationships/image" Target="../media/image49.png"/><Relationship Id="rId5" Type="http://schemas.openxmlformats.org/officeDocument/2006/relationships/image" Target="../media/image37.png"/><Relationship Id="rId15" Type="http://schemas.openxmlformats.org/officeDocument/2006/relationships/image" Target="../media/image46.png"/><Relationship Id="rId10" Type="http://schemas.openxmlformats.org/officeDocument/2006/relationships/image" Target="../media/image35.png"/><Relationship Id="rId19" Type="http://schemas.openxmlformats.org/officeDocument/2006/relationships/image" Target="../media/image52.png"/><Relationship Id="rId4" Type="http://schemas.openxmlformats.org/officeDocument/2006/relationships/image" Target="../media/image39.png"/><Relationship Id="rId9" Type="http://schemas.openxmlformats.org/officeDocument/2006/relationships/image" Target="../media/image30.png"/><Relationship Id="rId1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8.png"/><Relationship Id="rId18" Type="http://schemas.openxmlformats.org/officeDocument/2006/relationships/image" Target="../media/image53.png"/><Relationship Id="rId3" Type="http://schemas.openxmlformats.org/officeDocument/2006/relationships/image" Target="../media/image36.png"/><Relationship Id="rId7" Type="http://schemas.openxmlformats.org/officeDocument/2006/relationships/image" Target="../media/image48.png"/><Relationship Id="rId12" Type="http://schemas.openxmlformats.org/officeDocument/2006/relationships/image" Target="../media/image50.png"/><Relationship Id="rId17" Type="http://schemas.openxmlformats.org/officeDocument/2006/relationships/image" Target="../media/image52.png"/><Relationship Id="rId2" Type="http://schemas.openxmlformats.org/officeDocument/2006/relationships/notesSlide" Target="../notesSlides/notesSlide5.xml"/><Relationship Id="rId16"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41.png"/><Relationship Id="rId11" Type="http://schemas.openxmlformats.org/officeDocument/2006/relationships/image" Target="../media/image49.png"/><Relationship Id="rId5" Type="http://schemas.openxmlformats.org/officeDocument/2006/relationships/image" Target="../media/image37.png"/><Relationship Id="rId15" Type="http://schemas.openxmlformats.org/officeDocument/2006/relationships/image" Target="../media/image46.png"/><Relationship Id="rId10" Type="http://schemas.openxmlformats.org/officeDocument/2006/relationships/image" Target="../media/image35.png"/><Relationship Id="rId4" Type="http://schemas.openxmlformats.org/officeDocument/2006/relationships/image" Target="../media/image39.png"/><Relationship Id="rId9" Type="http://schemas.openxmlformats.org/officeDocument/2006/relationships/image" Target="../media/image30.png"/><Relationship Id="rId1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7.emf"/><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4F0F3A8A-CE56-4970-BB41-533F64A365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26" name="Picture 25">
            <a:extLst>
              <a:ext uri="{FF2B5EF4-FFF2-40B4-BE49-F238E27FC236}">
                <a16:creationId xmlns:a16="http://schemas.microsoft.com/office/drawing/2014/main" id="{B386F033-1BAC-41CA-87A6-8D21D17B521A}"/>
              </a:ext>
            </a:extLst>
          </p:cNvPr>
          <p:cNvPicPr>
            <a:picLocks noChangeAspect="1"/>
          </p:cNvPicPr>
          <p:nvPr/>
        </p:nvPicPr>
        <p:blipFill rotWithShape="1">
          <a:blip r:embed="rId4">
            <a:extLst>
              <a:ext uri="{28A0092B-C50C-407E-A947-70E740481C1C}">
                <a14:useLocalDpi xmlns:a14="http://schemas.microsoft.com/office/drawing/2010/main" val="0"/>
              </a:ext>
            </a:extLst>
          </a:blip>
          <a:srcRect t="22703" b="23366"/>
          <a:stretch/>
        </p:blipFill>
        <p:spPr>
          <a:xfrm flipH="1">
            <a:off x="-909589" y="0"/>
            <a:ext cx="10434688" cy="4639066"/>
          </a:xfrm>
          <a:prstGeom prst="rect">
            <a:avLst/>
          </a:prstGeom>
        </p:spPr>
      </p:pic>
      <p:sp>
        <p:nvSpPr>
          <p:cNvPr id="28" name="TextBox 27">
            <a:extLst>
              <a:ext uri="{FF2B5EF4-FFF2-40B4-BE49-F238E27FC236}">
                <a16:creationId xmlns:a16="http://schemas.microsoft.com/office/drawing/2014/main" id="{E19AA369-D3B1-42A4-BF94-3924CA7EBD14}"/>
              </a:ext>
            </a:extLst>
          </p:cNvPr>
          <p:cNvSpPr txBox="1"/>
          <p:nvPr/>
        </p:nvSpPr>
        <p:spPr>
          <a:xfrm>
            <a:off x="900194" y="1636379"/>
            <a:ext cx="6609812" cy="1323439"/>
          </a:xfrm>
          <a:prstGeom prst="rect">
            <a:avLst/>
          </a:prstGeom>
          <a:noFill/>
          <a:effectLst>
            <a:outerShdw blurRad="444500" dist="50800" dir="5400000" sx="91000" sy="91000" algn="ctr" rotWithShape="0">
              <a:schemeClr val="accent6">
                <a:lumMod val="60000"/>
                <a:lumOff val="40000"/>
                <a:alpha val="40000"/>
              </a:schemeClr>
            </a:outerShdw>
          </a:effectLst>
        </p:spPr>
        <p:txBody>
          <a:bodyPr wrap="square" rtlCol="0">
            <a:spAutoFit/>
            <a:scene3d>
              <a:camera prst="orthographicFront"/>
              <a:lightRig rig="threePt" dir="t"/>
            </a:scene3d>
            <a:sp3d extrusionH="57150">
              <a:bevelT w="82550" h="38100" prst="coolSlant"/>
            </a:sp3d>
          </a:bodyPr>
          <a:lstStyle/>
          <a:p>
            <a:pPr algn="ctr"/>
            <a:r>
              <a:rPr lang="en-US" sz="8000" b="1">
                <a:ln w="38100">
                  <a:solidFill>
                    <a:schemeClr val="bg1"/>
                  </a:solidFill>
                  <a:prstDash val="solid"/>
                </a:ln>
                <a:solidFill>
                  <a:srgbClr val="F17D00"/>
                </a:solidFill>
                <a:effectLst>
                  <a:outerShdw dist="38100" dir="2700000" algn="tl" rotWithShape="0">
                    <a:schemeClr val="accent6">
                      <a:lumMod val="60000"/>
                      <a:lumOff val="40000"/>
                    </a:schemeClr>
                  </a:outerShdw>
                </a:effectLst>
                <a:latin typeface="UTM Guanine" panose="02040603050506020204" pitchFamily="18" charset="0"/>
              </a:rPr>
              <a:t>Tiếng Việt 4</a:t>
            </a:r>
          </a:p>
        </p:txBody>
      </p:sp>
      <p:grpSp>
        <p:nvGrpSpPr>
          <p:cNvPr id="25" name="组合 24">
            <a:extLst>
              <a:ext uri="{FF2B5EF4-FFF2-40B4-BE49-F238E27FC236}">
                <a16:creationId xmlns:a16="http://schemas.microsoft.com/office/drawing/2014/main" id="{EA158CEB-2CC4-4467-907C-2373F5F7B3A0}"/>
              </a:ext>
            </a:extLst>
          </p:cNvPr>
          <p:cNvGrpSpPr/>
          <p:nvPr/>
        </p:nvGrpSpPr>
        <p:grpSpPr>
          <a:xfrm>
            <a:off x="7864724" y="-25120"/>
            <a:ext cx="4571570" cy="4248350"/>
            <a:chOff x="7864724" y="-25120"/>
            <a:chExt cx="4571570" cy="4248350"/>
          </a:xfrm>
        </p:grpSpPr>
        <p:pic>
          <p:nvPicPr>
            <p:cNvPr id="18" name="图片 17">
              <a:extLst>
                <a:ext uri="{FF2B5EF4-FFF2-40B4-BE49-F238E27FC236}">
                  <a16:creationId xmlns:a16="http://schemas.microsoft.com/office/drawing/2014/main" id="{66D966F5-2911-41B5-99C8-B000978800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455" b="76337"/>
            <a:stretch/>
          </p:blipFill>
          <p:spPr>
            <a:xfrm>
              <a:off x="9254532" y="-25120"/>
              <a:ext cx="2937468" cy="4248350"/>
            </a:xfrm>
            <a:prstGeom prst="rect">
              <a:avLst/>
            </a:prstGeom>
          </p:spPr>
        </p:pic>
        <p:pic>
          <p:nvPicPr>
            <p:cNvPr id="21" name="图片 20">
              <a:extLst>
                <a:ext uri="{FF2B5EF4-FFF2-40B4-BE49-F238E27FC236}">
                  <a16:creationId xmlns:a16="http://schemas.microsoft.com/office/drawing/2014/main" id="{A00E6B8F-F9EA-47BB-A24B-428C85ECB22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flipH="1">
              <a:off x="7864724" y="2099055"/>
              <a:ext cx="4571570" cy="1808705"/>
            </a:xfrm>
            <a:prstGeom prst="rect">
              <a:avLst/>
            </a:prstGeom>
          </p:spPr>
        </p:pic>
      </p:grpSp>
      <p:grpSp>
        <p:nvGrpSpPr>
          <p:cNvPr id="8" name="组合 7">
            <a:extLst>
              <a:ext uri="{FF2B5EF4-FFF2-40B4-BE49-F238E27FC236}">
                <a16:creationId xmlns:a16="http://schemas.microsoft.com/office/drawing/2014/main" id="{25189E1A-089D-48C5-8BC3-D21E9B9C10E8}"/>
              </a:ext>
            </a:extLst>
          </p:cNvPr>
          <p:cNvGrpSpPr/>
          <p:nvPr/>
        </p:nvGrpSpPr>
        <p:grpSpPr>
          <a:xfrm>
            <a:off x="-734031" y="5520566"/>
            <a:ext cx="14297038" cy="2030267"/>
            <a:chOff x="-640098" y="5818475"/>
            <a:chExt cx="14297038" cy="2030267"/>
          </a:xfrm>
        </p:grpSpPr>
        <p:pic>
          <p:nvPicPr>
            <p:cNvPr id="16" name="图片 15">
              <a:extLst>
                <a:ext uri="{FF2B5EF4-FFF2-40B4-BE49-F238E27FC236}">
                  <a16:creationId xmlns:a16="http://schemas.microsoft.com/office/drawing/2014/main" id="{52F10B2F-887A-4BE7-998A-BB0A3BA7FF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flipH="1">
              <a:off x="-640098" y="5953647"/>
              <a:ext cx="4571570" cy="1808705"/>
            </a:xfrm>
            <a:prstGeom prst="rect">
              <a:avLst/>
            </a:prstGeom>
          </p:spPr>
        </p:pic>
        <p:pic>
          <p:nvPicPr>
            <p:cNvPr id="17" name="图片 16">
              <a:extLst>
                <a:ext uri="{FF2B5EF4-FFF2-40B4-BE49-F238E27FC236}">
                  <a16:creationId xmlns:a16="http://schemas.microsoft.com/office/drawing/2014/main" id="{067F78E7-B909-4829-A18E-1F6A2CDD3C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flipH="1">
              <a:off x="2286606" y="6040037"/>
              <a:ext cx="4571570" cy="1808705"/>
            </a:xfrm>
            <a:prstGeom prst="rect">
              <a:avLst/>
            </a:prstGeom>
          </p:spPr>
        </p:pic>
        <p:pic>
          <p:nvPicPr>
            <p:cNvPr id="19" name="图片 18">
              <a:extLst>
                <a:ext uri="{FF2B5EF4-FFF2-40B4-BE49-F238E27FC236}">
                  <a16:creationId xmlns:a16="http://schemas.microsoft.com/office/drawing/2014/main" id="{543D072A-FA9B-4C64-9249-75730C9272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a:off x="5834170" y="5899695"/>
              <a:ext cx="4571570" cy="1808705"/>
            </a:xfrm>
            <a:prstGeom prst="rect">
              <a:avLst/>
            </a:prstGeom>
          </p:spPr>
        </p:pic>
        <p:pic>
          <p:nvPicPr>
            <p:cNvPr id="20" name="图片 19">
              <a:extLst>
                <a:ext uri="{FF2B5EF4-FFF2-40B4-BE49-F238E27FC236}">
                  <a16:creationId xmlns:a16="http://schemas.microsoft.com/office/drawing/2014/main" id="{A6587A81-13B2-434C-921D-C005114B45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a:off x="9085370" y="5818475"/>
              <a:ext cx="4571570" cy="1808705"/>
            </a:xfrm>
            <a:prstGeom prst="rect">
              <a:avLst/>
            </a:prstGeom>
          </p:spPr>
        </p:pic>
      </p:grpSp>
      <p:pic>
        <p:nvPicPr>
          <p:cNvPr id="10" name="图片 9">
            <a:extLst>
              <a:ext uri="{FF2B5EF4-FFF2-40B4-BE49-F238E27FC236}">
                <a16:creationId xmlns:a16="http://schemas.microsoft.com/office/drawing/2014/main" id="{B8816B1B-9931-42C1-AA9A-F412352B851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5449" r="87328" b="59982"/>
          <a:stretch/>
        </p:blipFill>
        <p:spPr>
          <a:xfrm>
            <a:off x="8135068" y="4639066"/>
            <a:ext cx="477396" cy="823353"/>
          </a:xfrm>
          <a:prstGeom prst="rect">
            <a:avLst/>
          </a:prstGeom>
        </p:spPr>
      </p:pic>
      <p:pic>
        <p:nvPicPr>
          <p:cNvPr id="30" name="图片 29">
            <a:extLst>
              <a:ext uri="{FF2B5EF4-FFF2-40B4-BE49-F238E27FC236}">
                <a16:creationId xmlns:a16="http://schemas.microsoft.com/office/drawing/2014/main" id="{1DA9C265-D834-4906-B250-561B1FDB50B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5449" r="87328" b="59982"/>
          <a:stretch/>
        </p:blipFill>
        <p:spPr>
          <a:xfrm>
            <a:off x="7829028" y="-157338"/>
            <a:ext cx="1168362" cy="2015044"/>
          </a:xfrm>
          <a:prstGeom prst="rect">
            <a:avLst/>
          </a:prstGeom>
        </p:spPr>
      </p:pic>
      <p:pic>
        <p:nvPicPr>
          <p:cNvPr id="31" name="图片 30">
            <a:extLst>
              <a:ext uri="{FF2B5EF4-FFF2-40B4-BE49-F238E27FC236}">
                <a16:creationId xmlns:a16="http://schemas.microsoft.com/office/drawing/2014/main" id="{94E41FB5-8FDB-40C5-9F10-67CD599B867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5449" r="87328" b="59982"/>
          <a:stretch/>
        </p:blipFill>
        <p:spPr>
          <a:xfrm>
            <a:off x="5371892" y="4685594"/>
            <a:ext cx="579329" cy="999154"/>
          </a:xfrm>
          <a:prstGeom prst="rect">
            <a:avLst/>
          </a:prstGeom>
        </p:spPr>
      </p:pic>
      <p:pic>
        <p:nvPicPr>
          <p:cNvPr id="32" name="图片 31">
            <a:extLst>
              <a:ext uri="{FF2B5EF4-FFF2-40B4-BE49-F238E27FC236}">
                <a16:creationId xmlns:a16="http://schemas.microsoft.com/office/drawing/2014/main" id="{8715DB5B-9836-4F6C-A27C-8987E9C3F1B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5449" r="87328" b="59982"/>
          <a:stretch/>
        </p:blipFill>
        <p:spPr>
          <a:xfrm>
            <a:off x="10568885" y="3774261"/>
            <a:ext cx="579329" cy="999154"/>
          </a:xfrm>
          <a:prstGeom prst="rect">
            <a:avLst/>
          </a:prstGeom>
        </p:spPr>
      </p:pic>
      <p:pic>
        <p:nvPicPr>
          <p:cNvPr id="33" name="图片 32">
            <a:extLst>
              <a:ext uri="{FF2B5EF4-FFF2-40B4-BE49-F238E27FC236}">
                <a16:creationId xmlns:a16="http://schemas.microsoft.com/office/drawing/2014/main" id="{AC66F2FB-2096-4682-9DBF-2E827EC9C85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5449" r="87328" b="59982"/>
          <a:stretch/>
        </p:blipFill>
        <p:spPr>
          <a:xfrm>
            <a:off x="563540" y="4463265"/>
            <a:ext cx="579329" cy="999154"/>
          </a:xfrm>
          <a:prstGeom prst="rect">
            <a:avLst/>
          </a:prstGeom>
        </p:spPr>
      </p:pic>
      <p:pic>
        <p:nvPicPr>
          <p:cNvPr id="27" name="图片 17">
            <a:extLst>
              <a:ext uri="{FF2B5EF4-FFF2-40B4-BE49-F238E27FC236}">
                <a16:creationId xmlns:a16="http://schemas.microsoft.com/office/drawing/2014/main" id="{7BA7D2C2-10EE-4DA0-9748-F51672C24CD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53846" y="3873531"/>
            <a:ext cx="4570322" cy="3227556"/>
          </a:xfrm>
          <a:prstGeom prst="rect">
            <a:avLst/>
          </a:prstGeom>
        </p:spPr>
      </p:pic>
      <p:pic>
        <p:nvPicPr>
          <p:cNvPr id="29" name="图片 17">
            <a:extLst>
              <a:ext uri="{FF2B5EF4-FFF2-40B4-BE49-F238E27FC236}">
                <a16:creationId xmlns:a16="http://schemas.microsoft.com/office/drawing/2014/main" id="{00D2D2C0-487A-4955-92CB-1CD46C8CF60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280777" y="4982328"/>
            <a:ext cx="2902942" cy="2050054"/>
          </a:xfrm>
          <a:prstGeom prst="rect">
            <a:avLst/>
          </a:prstGeom>
        </p:spPr>
      </p:pic>
      <p:sp>
        <p:nvSpPr>
          <p:cNvPr id="2" name="TextBox 1">
            <a:extLst>
              <a:ext uri="{FF2B5EF4-FFF2-40B4-BE49-F238E27FC236}">
                <a16:creationId xmlns:a16="http://schemas.microsoft.com/office/drawing/2014/main" id="{32F1161F-1715-40BD-9B82-1844E215F095}"/>
              </a:ext>
            </a:extLst>
          </p:cNvPr>
          <p:cNvSpPr txBox="1"/>
          <p:nvPr/>
        </p:nvSpPr>
        <p:spPr>
          <a:xfrm>
            <a:off x="0" y="0"/>
            <a:ext cx="684803" cy="307777"/>
          </a:xfrm>
          <a:prstGeom prst="rect">
            <a:avLst/>
          </a:prstGeom>
          <a:noFill/>
        </p:spPr>
        <p:txBody>
          <a:bodyPr wrap="none" rtlCol="0">
            <a:spAutoFit/>
          </a:bodyPr>
          <a:lstStyle/>
          <a:p>
            <a:r>
              <a:rPr lang="en-US" sz="1400">
                <a:solidFill>
                  <a:srgbClr val="374C72"/>
                </a:solidFill>
                <a:latin typeface="UVN Chim Bien Nhe" panose="0209050604050A020404" pitchFamily="18" charset="0"/>
              </a:rPr>
              <a:t>KTUTS</a:t>
            </a:r>
          </a:p>
        </p:txBody>
      </p:sp>
    </p:spTree>
    <p:extLst>
      <p:ext uri="{BB962C8B-B14F-4D97-AF65-F5344CB8AC3E}">
        <p14:creationId xmlns:p14="http://schemas.microsoft.com/office/powerpoint/2010/main" val="34570554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250" fill="hold"/>
                                        <p:tgtEl>
                                          <p:spTgt spid="25"/>
                                        </p:tgtEl>
                                        <p:attrNameLst>
                                          <p:attrName>ppt_x</p:attrName>
                                        </p:attrNameLst>
                                      </p:cBhvr>
                                      <p:tavLst>
                                        <p:tav tm="0">
                                          <p:val>
                                            <p:strVal val="1+#ppt_w/2"/>
                                          </p:val>
                                        </p:tav>
                                        <p:tav tm="100000">
                                          <p:val>
                                            <p:strVal val="#ppt_x"/>
                                          </p:val>
                                        </p:tav>
                                      </p:tavLst>
                                    </p:anim>
                                    <p:anim calcmode="lin" valueType="num">
                                      <p:cBhvr additive="base">
                                        <p:cTn id="8" dur="125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6"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12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1000"/>
                                        <p:tgtEl>
                                          <p:spTgt spid="26"/>
                                        </p:tgtEl>
                                      </p:cBhvr>
                                    </p:animEffect>
                                  </p:childTnLst>
                                </p:cTn>
                              </p:par>
                            </p:childTnLst>
                          </p:cTn>
                        </p:par>
                        <p:par>
                          <p:cTn id="29" fill="hold">
                            <p:stCondLst>
                              <p:cond delay="2000"/>
                            </p:stCondLst>
                            <p:childTnLst>
                              <p:par>
                                <p:cTn id="30" presetID="14" presetClass="entr" presetSubtype="1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randombar(horizontal)">
                                      <p:cBhvr>
                                        <p:cTn id="32" dur="1000"/>
                                        <p:tgtEl>
                                          <p:spTgt spid="28"/>
                                        </p:tgtEl>
                                      </p:cBhvr>
                                    </p:animEffect>
                                  </p:childTnLst>
                                </p:cTn>
                              </p:par>
                            </p:childTnLst>
                          </p:cTn>
                        </p:par>
                        <p:par>
                          <p:cTn id="33" fill="hold">
                            <p:stCondLst>
                              <p:cond delay="3000"/>
                            </p:stCondLst>
                            <p:childTnLst>
                              <p:par>
                                <p:cTn id="34" presetID="53" presetClass="entr" presetSubtype="528"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anim calcmode="lin" valueType="num">
                                      <p:cBhvr>
                                        <p:cTn id="39" dur="500" fill="hold"/>
                                        <p:tgtEl>
                                          <p:spTgt spid="10"/>
                                        </p:tgtEl>
                                        <p:attrNameLst>
                                          <p:attrName>ppt_x</p:attrName>
                                        </p:attrNameLst>
                                      </p:cBhvr>
                                      <p:tavLst>
                                        <p:tav tm="0">
                                          <p:val>
                                            <p:fltVal val="0.5"/>
                                          </p:val>
                                        </p:tav>
                                        <p:tav tm="100000">
                                          <p:val>
                                            <p:strVal val="#ppt_x"/>
                                          </p:val>
                                        </p:tav>
                                      </p:tavLst>
                                    </p:anim>
                                    <p:anim calcmode="lin" valueType="num">
                                      <p:cBhvr>
                                        <p:cTn id="40" dur="500" fill="hold"/>
                                        <p:tgtEl>
                                          <p:spTgt spid="10"/>
                                        </p:tgtEl>
                                        <p:attrNameLst>
                                          <p:attrName>ppt_y</p:attrName>
                                        </p:attrNameLst>
                                      </p:cBhvr>
                                      <p:tavLst>
                                        <p:tav tm="0">
                                          <p:val>
                                            <p:fltVal val="0.5"/>
                                          </p:val>
                                        </p:tav>
                                        <p:tav tm="100000">
                                          <p:val>
                                            <p:strVal val="#ppt_y"/>
                                          </p:val>
                                        </p:tav>
                                      </p:tavLst>
                                    </p:anim>
                                  </p:childTnLst>
                                </p:cTn>
                              </p:par>
                              <p:par>
                                <p:cTn id="41" presetID="53" presetClass="entr" presetSubtype="528"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Effect transition="in" filter="fade">
                                      <p:cBhvr>
                                        <p:cTn id="45" dur="500"/>
                                        <p:tgtEl>
                                          <p:spTgt spid="30"/>
                                        </p:tgtEl>
                                      </p:cBhvr>
                                    </p:animEffect>
                                    <p:anim calcmode="lin" valueType="num">
                                      <p:cBhvr>
                                        <p:cTn id="46" dur="500" fill="hold"/>
                                        <p:tgtEl>
                                          <p:spTgt spid="30"/>
                                        </p:tgtEl>
                                        <p:attrNameLst>
                                          <p:attrName>ppt_x</p:attrName>
                                        </p:attrNameLst>
                                      </p:cBhvr>
                                      <p:tavLst>
                                        <p:tav tm="0">
                                          <p:val>
                                            <p:fltVal val="0.5"/>
                                          </p:val>
                                        </p:tav>
                                        <p:tav tm="100000">
                                          <p:val>
                                            <p:strVal val="#ppt_x"/>
                                          </p:val>
                                        </p:tav>
                                      </p:tavLst>
                                    </p:anim>
                                    <p:anim calcmode="lin" valueType="num">
                                      <p:cBhvr>
                                        <p:cTn id="47" dur="500" fill="hold"/>
                                        <p:tgtEl>
                                          <p:spTgt spid="30"/>
                                        </p:tgtEl>
                                        <p:attrNameLst>
                                          <p:attrName>ppt_y</p:attrName>
                                        </p:attrNameLst>
                                      </p:cBhvr>
                                      <p:tavLst>
                                        <p:tav tm="0">
                                          <p:val>
                                            <p:fltVal val="0.5"/>
                                          </p:val>
                                        </p:tav>
                                        <p:tav tm="100000">
                                          <p:val>
                                            <p:strVal val="#ppt_y"/>
                                          </p:val>
                                        </p:tav>
                                      </p:tavLst>
                                    </p:anim>
                                  </p:childTnLst>
                                </p:cTn>
                              </p:par>
                              <p:par>
                                <p:cTn id="48" presetID="6" presetClass="entr" presetSubtype="16"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circle(in)">
                                      <p:cBhvr>
                                        <p:cTn id="50" dur="2000"/>
                                        <p:tgtEl>
                                          <p:spTgt spid="31"/>
                                        </p:tgtEl>
                                      </p:cBhvr>
                                    </p:animEffect>
                                  </p:childTnLst>
                                </p:cTn>
                              </p:par>
                              <p:par>
                                <p:cTn id="51" presetID="53" presetClass="entr" presetSubtype="528"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500" fill="hold"/>
                                        <p:tgtEl>
                                          <p:spTgt spid="32"/>
                                        </p:tgtEl>
                                        <p:attrNameLst>
                                          <p:attrName>ppt_w</p:attrName>
                                        </p:attrNameLst>
                                      </p:cBhvr>
                                      <p:tavLst>
                                        <p:tav tm="0">
                                          <p:val>
                                            <p:fltVal val="0"/>
                                          </p:val>
                                        </p:tav>
                                        <p:tav tm="100000">
                                          <p:val>
                                            <p:strVal val="#ppt_w"/>
                                          </p:val>
                                        </p:tav>
                                      </p:tavLst>
                                    </p:anim>
                                    <p:anim calcmode="lin" valueType="num">
                                      <p:cBhvr>
                                        <p:cTn id="54" dur="500" fill="hold"/>
                                        <p:tgtEl>
                                          <p:spTgt spid="32"/>
                                        </p:tgtEl>
                                        <p:attrNameLst>
                                          <p:attrName>ppt_h</p:attrName>
                                        </p:attrNameLst>
                                      </p:cBhvr>
                                      <p:tavLst>
                                        <p:tav tm="0">
                                          <p:val>
                                            <p:fltVal val="0"/>
                                          </p:val>
                                        </p:tav>
                                        <p:tav tm="100000">
                                          <p:val>
                                            <p:strVal val="#ppt_h"/>
                                          </p:val>
                                        </p:tav>
                                      </p:tavLst>
                                    </p:anim>
                                    <p:animEffect transition="in" filter="fade">
                                      <p:cBhvr>
                                        <p:cTn id="55" dur="500"/>
                                        <p:tgtEl>
                                          <p:spTgt spid="32"/>
                                        </p:tgtEl>
                                      </p:cBhvr>
                                    </p:animEffect>
                                    <p:anim calcmode="lin" valueType="num">
                                      <p:cBhvr>
                                        <p:cTn id="56" dur="500" fill="hold"/>
                                        <p:tgtEl>
                                          <p:spTgt spid="32"/>
                                        </p:tgtEl>
                                        <p:attrNameLst>
                                          <p:attrName>ppt_x</p:attrName>
                                        </p:attrNameLst>
                                      </p:cBhvr>
                                      <p:tavLst>
                                        <p:tav tm="0">
                                          <p:val>
                                            <p:fltVal val="0.5"/>
                                          </p:val>
                                        </p:tav>
                                        <p:tav tm="100000">
                                          <p:val>
                                            <p:strVal val="#ppt_x"/>
                                          </p:val>
                                        </p:tav>
                                      </p:tavLst>
                                    </p:anim>
                                    <p:anim calcmode="lin" valueType="num">
                                      <p:cBhvr>
                                        <p:cTn id="57" dur="500" fill="hold"/>
                                        <p:tgtEl>
                                          <p:spTgt spid="32"/>
                                        </p:tgtEl>
                                        <p:attrNameLst>
                                          <p:attrName>ppt_y</p:attrName>
                                        </p:attrNameLst>
                                      </p:cBhvr>
                                      <p:tavLst>
                                        <p:tav tm="0">
                                          <p:val>
                                            <p:fltVal val="0.5"/>
                                          </p:val>
                                        </p:tav>
                                        <p:tav tm="100000">
                                          <p:val>
                                            <p:strVal val="#ppt_y"/>
                                          </p:val>
                                        </p:tav>
                                      </p:tavLst>
                                    </p:anim>
                                  </p:childTnLst>
                                </p:cTn>
                              </p:par>
                              <p:par>
                                <p:cTn id="58" presetID="53" presetClass="entr" presetSubtype="528" fill="hold" nodeType="with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p:cTn id="60" dur="500" fill="hold"/>
                                        <p:tgtEl>
                                          <p:spTgt spid="33"/>
                                        </p:tgtEl>
                                        <p:attrNameLst>
                                          <p:attrName>ppt_w</p:attrName>
                                        </p:attrNameLst>
                                      </p:cBhvr>
                                      <p:tavLst>
                                        <p:tav tm="0">
                                          <p:val>
                                            <p:fltVal val="0"/>
                                          </p:val>
                                        </p:tav>
                                        <p:tav tm="100000">
                                          <p:val>
                                            <p:strVal val="#ppt_w"/>
                                          </p:val>
                                        </p:tav>
                                      </p:tavLst>
                                    </p:anim>
                                    <p:anim calcmode="lin" valueType="num">
                                      <p:cBhvr>
                                        <p:cTn id="61" dur="500" fill="hold"/>
                                        <p:tgtEl>
                                          <p:spTgt spid="33"/>
                                        </p:tgtEl>
                                        <p:attrNameLst>
                                          <p:attrName>ppt_h</p:attrName>
                                        </p:attrNameLst>
                                      </p:cBhvr>
                                      <p:tavLst>
                                        <p:tav tm="0">
                                          <p:val>
                                            <p:fltVal val="0"/>
                                          </p:val>
                                        </p:tav>
                                        <p:tav tm="100000">
                                          <p:val>
                                            <p:strVal val="#ppt_h"/>
                                          </p:val>
                                        </p:tav>
                                      </p:tavLst>
                                    </p:anim>
                                    <p:animEffect transition="in" filter="fade">
                                      <p:cBhvr>
                                        <p:cTn id="62" dur="500"/>
                                        <p:tgtEl>
                                          <p:spTgt spid="33"/>
                                        </p:tgtEl>
                                      </p:cBhvr>
                                    </p:animEffect>
                                    <p:anim calcmode="lin" valueType="num">
                                      <p:cBhvr>
                                        <p:cTn id="63" dur="500" fill="hold"/>
                                        <p:tgtEl>
                                          <p:spTgt spid="33"/>
                                        </p:tgtEl>
                                        <p:attrNameLst>
                                          <p:attrName>ppt_x</p:attrName>
                                        </p:attrNameLst>
                                      </p:cBhvr>
                                      <p:tavLst>
                                        <p:tav tm="0">
                                          <p:val>
                                            <p:fltVal val="0.5"/>
                                          </p:val>
                                        </p:tav>
                                        <p:tav tm="100000">
                                          <p:val>
                                            <p:strVal val="#ppt_x"/>
                                          </p:val>
                                        </p:tav>
                                      </p:tavLst>
                                    </p:anim>
                                    <p:anim calcmode="lin" valueType="num">
                                      <p:cBhvr>
                                        <p:cTn id="64"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1">
            <a:extLst>
              <a:ext uri="{FF2B5EF4-FFF2-40B4-BE49-F238E27FC236}">
                <a16:creationId xmlns:a16="http://schemas.microsoft.com/office/drawing/2014/main" id="{46328569-04EF-4E09-B40B-29B3BEA7B085}"/>
              </a:ext>
            </a:extLst>
          </p:cNvPr>
          <p:cNvSpPr/>
          <p:nvPr/>
        </p:nvSpPr>
        <p:spPr>
          <a:xfrm>
            <a:off x="1049438" y="1560659"/>
            <a:ext cx="10093124" cy="5231757"/>
          </a:xfrm>
          <a:prstGeom prst="roundRect">
            <a:avLst>
              <a:gd name="adj" fmla="val 36919"/>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Group 14"/>
          <p:cNvGrpSpPr/>
          <p:nvPr/>
        </p:nvGrpSpPr>
        <p:grpSpPr>
          <a:xfrm>
            <a:off x="3703793" y="211084"/>
            <a:ext cx="4784414" cy="1225493"/>
            <a:chOff x="3703793" y="283657"/>
            <a:chExt cx="4784414" cy="1225493"/>
          </a:xfrm>
        </p:grpSpPr>
        <p:pic>
          <p:nvPicPr>
            <p:cNvPr id="14" name="图片 5">
              <a:extLst>
                <a:ext uri="{FF2B5EF4-FFF2-40B4-BE49-F238E27FC236}">
                  <a16:creationId xmlns:a16="http://schemas.microsoft.com/office/drawing/2014/main" id="{DC367D6E-E971-41BE-94ED-9295EE1FF392}"/>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3703793" y="283657"/>
              <a:ext cx="4784414" cy="1225493"/>
            </a:xfrm>
            <a:prstGeom prst="rect">
              <a:avLst/>
            </a:prstGeom>
          </p:spPr>
        </p:pic>
        <p:sp>
          <p:nvSpPr>
            <p:cNvPr id="4" name="TextBox 3"/>
            <p:cNvSpPr txBox="1"/>
            <p:nvPr/>
          </p:nvSpPr>
          <p:spPr>
            <a:xfrm>
              <a:off x="4088078" y="482653"/>
              <a:ext cx="4015843" cy="830997"/>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Luyện</a:t>
              </a: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đọc</a:t>
              </a: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câu</a:t>
              </a:r>
              <a:endPar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endParaRPr>
            </a:p>
          </p:txBody>
        </p:sp>
      </p:gr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6387" t="14617" r="4337" b="20003"/>
          <a:stretch/>
        </p:blipFill>
        <p:spPr>
          <a:xfrm>
            <a:off x="437886" y="783771"/>
            <a:ext cx="11064957" cy="6546812"/>
          </a:xfrm>
          <a:prstGeom prst="rect">
            <a:avLst/>
          </a:prstGeom>
        </p:spPr>
      </p:pic>
      <p:sp>
        <p:nvSpPr>
          <p:cNvPr id="2" name="Rectangle 1"/>
          <p:cNvSpPr/>
          <p:nvPr/>
        </p:nvSpPr>
        <p:spPr>
          <a:xfrm>
            <a:off x="2103957" y="2703401"/>
            <a:ext cx="7984086" cy="2092881"/>
          </a:xfrm>
          <a:prstGeom prst="rect">
            <a:avLst/>
          </a:prstGeom>
        </p:spPr>
        <p:txBody>
          <a:bodyPr wrap="square">
            <a:spAutoFit/>
          </a:bodyPr>
          <a:lstStyle/>
          <a:p>
            <a:pPr algn="just"/>
            <a:r>
              <a:rPr lang="en-US" sz="4200">
                <a:latin typeface="Times New Roman" pitchFamily="18" charset="0"/>
                <a:cs typeface="Times New Roman" pitchFamily="18" charset="0"/>
              </a:rPr>
              <a:t>	</a:t>
            </a:r>
            <a:r>
              <a:rPr lang="en-US" sz="4400" b="1">
                <a:latin typeface="Times New Roman" pitchFamily="18" charset="0"/>
                <a:cs typeface="Times New Roman" pitchFamily="18" charset="0"/>
              </a:rPr>
              <a:t>Anh nhìn trăng và nghĩ tới ngày mai…</a:t>
            </a:r>
          </a:p>
          <a:p>
            <a:pPr algn="just"/>
            <a:endParaRPr lang="en-US" sz="4200" b="1" dirty="0">
              <a:latin typeface="Times New Roman" pitchFamily="18" charset="0"/>
              <a:cs typeface="Times New Roman" pitchFamily="18" charset="0"/>
            </a:endParaRPr>
          </a:p>
        </p:txBody>
      </p:sp>
      <p:sp>
        <p:nvSpPr>
          <p:cNvPr id="16" name="Rounded Rectangle 1">
            <a:extLst>
              <a:ext uri="{FF2B5EF4-FFF2-40B4-BE49-F238E27FC236}">
                <a16:creationId xmlns:a16="http://schemas.microsoft.com/office/drawing/2014/main" id="{1C5D23BF-7B7A-4375-AE11-D59640F60D9D}"/>
              </a:ext>
            </a:extLst>
          </p:cNvPr>
          <p:cNvSpPr/>
          <p:nvPr/>
        </p:nvSpPr>
        <p:spPr>
          <a:xfrm>
            <a:off x="2535218" y="4282435"/>
            <a:ext cx="7315200" cy="65280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solidFill>
                  <a:schemeClr val="tx2"/>
                </a:solidFill>
                <a:latin typeface="Times New Roman" pitchFamily="18" charset="0"/>
                <a:cs typeface="Times New Roman" pitchFamily="18" charset="0"/>
              </a:rPr>
              <a:t>Đọc</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chậm</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nghỉ</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hơi</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dài</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sau</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dấu</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chấm</a:t>
            </a:r>
            <a:r>
              <a:rPr lang="en-US" sz="2800" b="1" dirty="0">
                <a:solidFill>
                  <a:schemeClr val="tx2"/>
                </a:solidFill>
                <a:latin typeface="Times New Roman" pitchFamily="18" charset="0"/>
                <a:cs typeface="Times New Roman" pitchFamily="18" charset="0"/>
              </a:rPr>
              <a:t> </a:t>
            </a:r>
            <a:r>
              <a:rPr lang="en-US" sz="2800" b="1" dirty="0" err="1">
                <a:solidFill>
                  <a:schemeClr val="tx2"/>
                </a:solidFill>
                <a:latin typeface="Times New Roman" pitchFamily="18" charset="0"/>
                <a:cs typeface="Times New Roman" pitchFamily="18" charset="0"/>
              </a:rPr>
              <a:t>lửng</a:t>
            </a:r>
            <a:r>
              <a:rPr lang="en-US" sz="2800" b="1" dirty="0">
                <a:solidFill>
                  <a:schemeClr val="tx2"/>
                </a:solidFill>
                <a:latin typeface="Times New Roman" pitchFamily="18" charset="0"/>
                <a:cs typeface="Times New Roman" pitchFamily="18" charset="0"/>
              </a:rPr>
              <a:t>…</a:t>
            </a:r>
          </a:p>
        </p:txBody>
      </p:sp>
    </p:spTree>
    <p:extLst>
      <p:ext uri="{BB962C8B-B14F-4D97-AF65-F5344CB8AC3E}">
        <p14:creationId xmlns:p14="http://schemas.microsoft.com/office/powerpoint/2010/main" val="443947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1000"/>
                                        <p:tgtEl>
                                          <p:spTgt spid="7"/>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fltVal val="0"/>
                                          </p:val>
                                        </p:tav>
                                        <p:tav tm="100000">
                                          <p:val>
                                            <p:strVal val="#ppt_w"/>
                                          </p:val>
                                        </p:tav>
                                      </p:tavLst>
                                    </p:anim>
                                    <p:anim calcmode="lin" valueType="num">
                                      <p:cBhvr>
                                        <p:cTn id="18" dur="1000" fill="hold"/>
                                        <p:tgtEl>
                                          <p:spTgt spid="17"/>
                                        </p:tgtEl>
                                        <p:attrNameLst>
                                          <p:attrName>ppt_h</p:attrName>
                                        </p:attrNameLst>
                                      </p:cBhvr>
                                      <p:tavLst>
                                        <p:tav tm="0">
                                          <p:val>
                                            <p:fltVal val="0"/>
                                          </p:val>
                                        </p:tav>
                                        <p:tav tm="100000">
                                          <p:val>
                                            <p:strVal val="#ppt_h"/>
                                          </p:val>
                                        </p:tav>
                                      </p:tavLst>
                                    </p:anim>
                                    <p:animEffect transition="in" filter="fade">
                                      <p:cBhvr>
                                        <p:cTn id="19" dur="1000"/>
                                        <p:tgtEl>
                                          <p:spTgt spid="17"/>
                                        </p:tgtEl>
                                      </p:cBhvr>
                                    </p:animEffect>
                                  </p:childTnLst>
                                </p:cTn>
                              </p:par>
                            </p:childTnLst>
                          </p:cTn>
                        </p:par>
                        <p:par>
                          <p:cTn id="20" fill="hold">
                            <p:stCondLst>
                              <p:cond delay="3000"/>
                            </p:stCondLst>
                            <p:childTnLst>
                              <p:par>
                                <p:cTn id="21" presetID="14" presetClass="entr" presetSubtype="1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1">
            <a:extLst>
              <a:ext uri="{FF2B5EF4-FFF2-40B4-BE49-F238E27FC236}">
                <a16:creationId xmlns:a16="http://schemas.microsoft.com/office/drawing/2014/main" id="{46328569-04EF-4E09-B40B-29B3BEA7B085}"/>
              </a:ext>
            </a:extLst>
          </p:cNvPr>
          <p:cNvSpPr/>
          <p:nvPr/>
        </p:nvSpPr>
        <p:spPr>
          <a:xfrm>
            <a:off x="1049438" y="1560659"/>
            <a:ext cx="10093124" cy="5231757"/>
          </a:xfrm>
          <a:prstGeom prst="roundRect">
            <a:avLst>
              <a:gd name="adj" fmla="val 36919"/>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Group 14"/>
          <p:cNvGrpSpPr/>
          <p:nvPr/>
        </p:nvGrpSpPr>
        <p:grpSpPr>
          <a:xfrm>
            <a:off x="3703793" y="211084"/>
            <a:ext cx="4784414" cy="1225493"/>
            <a:chOff x="3703793" y="283657"/>
            <a:chExt cx="4784414" cy="1225493"/>
          </a:xfrm>
        </p:grpSpPr>
        <p:pic>
          <p:nvPicPr>
            <p:cNvPr id="14" name="图片 5">
              <a:extLst>
                <a:ext uri="{FF2B5EF4-FFF2-40B4-BE49-F238E27FC236}">
                  <a16:creationId xmlns:a16="http://schemas.microsoft.com/office/drawing/2014/main" id="{DC367D6E-E971-41BE-94ED-9295EE1FF392}"/>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3703793" y="283657"/>
              <a:ext cx="4784414" cy="1225493"/>
            </a:xfrm>
            <a:prstGeom prst="rect">
              <a:avLst/>
            </a:prstGeom>
          </p:spPr>
        </p:pic>
        <p:sp>
          <p:nvSpPr>
            <p:cNvPr id="4" name="TextBox 3"/>
            <p:cNvSpPr txBox="1"/>
            <p:nvPr/>
          </p:nvSpPr>
          <p:spPr>
            <a:xfrm>
              <a:off x="4088078" y="482653"/>
              <a:ext cx="4015843" cy="830997"/>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Luyện</a:t>
              </a: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đọc</a:t>
              </a: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câu</a:t>
              </a:r>
              <a:endPar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endParaRPr>
            </a:p>
          </p:txBody>
        </p:sp>
      </p:gr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6387" t="14617" r="4337" b="20003"/>
          <a:stretch/>
        </p:blipFill>
        <p:spPr>
          <a:xfrm>
            <a:off x="437886" y="753875"/>
            <a:ext cx="11287949" cy="6576708"/>
          </a:xfrm>
          <a:prstGeom prst="rect">
            <a:avLst/>
          </a:prstGeom>
        </p:spPr>
      </p:pic>
      <p:sp>
        <p:nvSpPr>
          <p:cNvPr id="2" name="Rectangle 1"/>
          <p:cNvSpPr/>
          <p:nvPr/>
        </p:nvSpPr>
        <p:spPr>
          <a:xfrm>
            <a:off x="2103957" y="2413117"/>
            <a:ext cx="7984086" cy="3970318"/>
          </a:xfrm>
          <a:prstGeom prst="rect">
            <a:avLst/>
          </a:prstGeom>
        </p:spPr>
        <p:txBody>
          <a:bodyPr wrap="square">
            <a:spAutoFit/>
          </a:bodyPr>
          <a:lstStyle/>
          <a:p>
            <a:pPr algn="just"/>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Anh</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mừng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cho</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các</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em</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vui</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Tết</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Trung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thu</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độc</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lập</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đầu</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tiên</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và</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anh</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mong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ước</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ngày</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mai</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đây</a:t>
            </a:r>
            <a:r>
              <a:rPr lang="en-US" sz="4200" b="1" dirty="0">
                <a:latin typeface="Times New Roman" pitchFamily="18" charset="0"/>
                <a:cs typeface="Times New Roman" pitchFamily="18" charset="0"/>
              </a:rPr>
              <a:t>, </a:t>
            </a:r>
            <a:r>
              <a:rPr lang="en-US" sz="4200" b="1" err="1">
                <a:latin typeface="Times New Roman" pitchFamily="18" charset="0"/>
                <a:cs typeface="Times New Roman" pitchFamily="18" charset="0"/>
              </a:rPr>
              <a:t>những</a:t>
            </a:r>
            <a:r>
              <a:rPr lang="en-US" sz="4200" b="1">
                <a:latin typeface="Times New Roman" pitchFamily="18" charset="0"/>
                <a:cs typeface="Times New Roman" pitchFamily="18" charset="0"/>
              </a:rPr>
              <a:t> </a:t>
            </a:r>
            <a:r>
              <a:rPr lang="en-US" sz="4200" b="1" dirty="0">
                <a:latin typeface="Times New Roman" pitchFamily="18" charset="0"/>
                <a:cs typeface="Times New Roman" pitchFamily="18" charset="0"/>
              </a:rPr>
              <a:t>t</a:t>
            </a:r>
            <a:r>
              <a:rPr lang="en-US" sz="4200" b="1">
                <a:latin typeface="Times New Roman" pitchFamily="18" charset="0"/>
                <a:cs typeface="Times New Roman" pitchFamily="18" charset="0"/>
              </a:rPr>
              <a:t>ết </a:t>
            </a:r>
            <a:r>
              <a:rPr lang="en-US" sz="4200" b="1" dirty="0" err="1">
                <a:latin typeface="Times New Roman" pitchFamily="18" charset="0"/>
                <a:cs typeface="Times New Roman" pitchFamily="18" charset="0"/>
              </a:rPr>
              <a:t>Trung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thu</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tươi</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đẹp</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hơn</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nữa</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sẽ</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đến</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với</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các</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em</a:t>
            </a:r>
            <a:r>
              <a:rPr lang="en-US" sz="4200" b="1" dirty="0">
                <a:latin typeface="Times New Roman" pitchFamily="18" charset="0"/>
                <a:cs typeface="Times New Roman" pitchFamily="18" charset="0"/>
              </a:rPr>
              <a:t>.</a:t>
            </a:r>
          </a:p>
          <a:p>
            <a:pPr algn="just"/>
            <a:endParaRPr lang="en-US" sz="4200" b="1" dirty="0">
              <a:latin typeface="Times New Roman" pitchFamily="18" charset="0"/>
              <a:cs typeface="Times New Roman" pitchFamily="18" charset="0"/>
            </a:endParaRPr>
          </a:p>
        </p:txBody>
      </p:sp>
      <p:sp>
        <p:nvSpPr>
          <p:cNvPr id="11" name="TextBox 10"/>
          <p:cNvSpPr txBox="1"/>
          <p:nvPr/>
        </p:nvSpPr>
        <p:spPr>
          <a:xfrm>
            <a:off x="8161977" y="3017301"/>
            <a:ext cx="482824" cy="923330"/>
          </a:xfrm>
          <a:prstGeom prst="rect">
            <a:avLst/>
          </a:prstGeom>
          <a:noFill/>
        </p:spPr>
        <p:txBody>
          <a:bodyPr wrap="none" rtlCol="0">
            <a:spAutoFit/>
          </a:bodyPr>
          <a:lstStyle/>
          <a:p>
            <a:r>
              <a:rPr lang="en-US" sz="5400" b="1" dirty="0">
                <a:solidFill>
                  <a:schemeClr val="tx2">
                    <a:lumMod val="60000"/>
                    <a:lumOff val="40000"/>
                  </a:schemeClr>
                </a:solidFill>
              </a:rPr>
              <a:t>/</a:t>
            </a:r>
          </a:p>
        </p:txBody>
      </p:sp>
      <p:sp>
        <p:nvSpPr>
          <p:cNvPr id="12" name="TextBox 11"/>
          <p:cNvSpPr txBox="1"/>
          <p:nvPr/>
        </p:nvSpPr>
        <p:spPr>
          <a:xfrm>
            <a:off x="9803702" y="4286191"/>
            <a:ext cx="482824" cy="923330"/>
          </a:xfrm>
          <a:prstGeom prst="rect">
            <a:avLst/>
          </a:prstGeom>
          <a:noFill/>
        </p:spPr>
        <p:txBody>
          <a:bodyPr wrap="none" rtlCol="0">
            <a:spAutoFit/>
          </a:bodyPr>
          <a:lstStyle/>
          <a:p>
            <a:r>
              <a:rPr lang="en-US" sz="5400" b="1" dirty="0">
                <a:solidFill>
                  <a:schemeClr val="tx2">
                    <a:lumMod val="60000"/>
                    <a:lumOff val="40000"/>
                  </a:schemeClr>
                </a:solidFill>
              </a:rPr>
              <a:t>/</a:t>
            </a:r>
          </a:p>
        </p:txBody>
      </p:sp>
      <p:cxnSp>
        <p:nvCxnSpPr>
          <p:cNvPr id="13" name="Straight Connector 12"/>
          <p:cNvCxnSpPr/>
          <p:nvPr/>
        </p:nvCxnSpPr>
        <p:spPr>
          <a:xfrm>
            <a:off x="2951550" y="5053755"/>
            <a:ext cx="2414034" cy="0"/>
          </a:xfrm>
          <a:prstGeom prst="line">
            <a:avLst/>
          </a:prstGeom>
          <a:ln w="57150">
            <a:solidFill>
              <a:schemeClr val="tx2">
                <a:lumMod val="60000"/>
                <a:lumOff val="40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513780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1000"/>
                                        <p:tgtEl>
                                          <p:spTgt spid="7"/>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fltVal val="0"/>
                                          </p:val>
                                        </p:tav>
                                        <p:tav tm="100000">
                                          <p:val>
                                            <p:strVal val="#ppt_w"/>
                                          </p:val>
                                        </p:tav>
                                      </p:tavLst>
                                    </p:anim>
                                    <p:anim calcmode="lin" valueType="num">
                                      <p:cBhvr>
                                        <p:cTn id="18" dur="1000" fill="hold"/>
                                        <p:tgtEl>
                                          <p:spTgt spid="17"/>
                                        </p:tgtEl>
                                        <p:attrNameLst>
                                          <p:attrName>ppt_h</p:attrName>
                                        </p:attrNameLst>
                                      </p:cBhvr>
                                      <p:tavLst>
                                        <p:tav tm="0">
                                          <p:val>
                                            <p:fltVal val="0"/>
                                          </p:val>
                                        </p:tav>
                                        <p:tav tm="100000">
                                          <p:val>
                                            <p:strVal val="#ppt_h"/>
                                          </p:val>
                                        </p:tav>
                                      </p:tavLst>
                                    </p:anim>
                                    <p:animEffect transition="in" filter="fade">
                                      <p:cBhvr>
                                        <p:cTn id="19" dur="1000"/>
                                        <p:tgtEl>
                                          <p:spTgt spid="17"/>
                                        </p:tgtEl>
                                      </p:cBhvr>
                                    </p:animEffect>
                                  </p:childTnLst>
                                </p:cTn>
                              </p:par>
                            </p:childTnLst>
                          </p:cTn>
                        </p:par>
                        <p:par>
                          <p:cTn id="20" fill="hold">
                            <p:stCondLst>
                              <p:cond delay="3000"/>
                            </p:stCondLst>
                            <p:childTnLst>
                              <p:par>
                                <p:cTn id="21" presetID="14" presetClass="entr" presetSubtype="1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1000"/>
                                        <p:tgtEl>
                                          <p:spTgt spid="2"/>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9048" t="21369" b="15774"/>
          <a:stretch/>
        </p:blipFill>
        <p:spPr>
          <a:xfrm>
            <a:off x="7257141" y="0"/>
            <a:ext cx="4934857" cy="383177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972" y="-841831"/>
            <a:ext cx="8291286" cy="6328229"/>
          </a:xfrm>
          <a:prstGeom prst="rect">
            <a:avLst/>
          </a:prstGeom>
        </p:spPr>
      </p:pic>
      <p:sp>
        <p:nvSpPr>
          <p:cNvPr id="6" name="TextBox 5"/>
          <p:cNvSpPr txBox="1"/>
          <p:nvPr/>
        </p:nvSpPr>
        <p:spPr>
          <a:xfrm>
            <a:off x="679120" y="1915885"/>
            <a:ext cx="6578019" cy="1107996"/>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6600" b="1" dirty="0">
                <a:ln w="11430">
                  <a:solidFill>
                    <a:schemeClr val="accent6">
                      <a:lumMod val="40000"/>
                      <a:lumOff val="60000"/>
                    </a:schemeClr>
                  </a:solidFill>
                </a:ln>
                <a:solidFill>
                  <a:srgbClr val="FFC000"/>
                </a:solidFill>
                <a:effectLst>
                  <a:outerShdw blurRad="80000" dist="40000" dir="5040000" algn="tl">
                    <a:srgbClr val="000000">
                      <a:alpha val="30000"/>
                    </a:srgbClr>
                  </a:outerShdw>
                </a:effectLst>
                <a:latin typeface="Times New Roman" pitchFamily="18" charset="0"/>
                <a:cs typeface="Times New Roman" pitchFamily="18" charset="0"/>
              </a:rPr>
              <a:t>GIẢI NGHĨA TỪ</a:t>
            </a:r>
          </a:p>
        </p:txBody>
      </p:sp>
      <p:pic>
        <p:nvPicPr>
          <p:cNvPr id="7" name="图片 17">
            <a:extLst>
              <a:ext uri="{FF2B5EF4-FFF2-40B4-BE49-F238E27FC236}">
                <a16:creationId xmlns:a16="http://schemas.microsoft.com/office/drawing/2014/main" id="{7326E008-F1B4-4277-8186-C2C62DE6AA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9867" y="3715657"/>
            <a:ext cx="4570322" cy="3227556"/>
          </a:xfrm>
          <a:prstGeom prst="rect">
            <a:avLst/>
          </a:prstGeom>
        </p:spPr>
      </p:pic>
    </p:spTree>
    <p:extLst>
      <p:ext uri="{BB962C8B-B14F-4D97-AF65-F5344CB8AC3E}">
        <p14:creationId xmlns:p14="http://schemas.microsoft.com/office/powerpoint/2010/main" val="26495827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750" fill="hold"/>
                                        <p:tgtEl>
                                          <p:spTgt spid="5"/>
                                        </p:tgtEl>
                                        <p:attrNameLst>
                                          <p:attrName>ppt_w</p:attrName>
                                        </p:attrNameLst>
                                      </p:cBhvr>
                                      <p:tavLst>
                                        <p:tav tm="0">
                                          <p:val>
                                            <p:fltVal val="0"/>
                                          </p:val>
                                        </p:tav>
                                        <p:tav tm="100000">
                                          <p:val>
                                            <p:strVal val="#ppt_w"/>
                                          </p:val>
                                        </p:tav>
                                      </p:tavLst>
                                    </p:anim>
                                    <p:anim calcmode="lin" valueType="num">
                                      <p:cBhvr>
                                        <p:cTn id="20" dur="750" fill="hold"/>
                                        <p:tgtEl>
                                          <p:spTgt spid="5"/>
                                        </p:tgtEl>
                                        <p:attrNameLst>
                                          <p:attrName>ppt_h</p:attrName>
                                        </p:attrNameLst>
                                      </p:cBhvr>
                                      <p:tavLst>
                                        <p:tav tm="0">
                                          <p:val>
                                            <p:fltVal val="0"/>
                                          </p:val>
                                        </p:tav>
                                        <p:tav tm="100000">
                                          <p:val>
                                            <p:strVal val="#ppt_h"/>
                                          </p:val>
                                        </p:tav>
                                      </p:tavLst>
                                    </p:anim>
                                    <p:animEffect transition="in" filter="fade">
                                      <p:cBhvr>
                                        <p:cTn id="21" dur="750"/>
                                        <p:tgtEl>
                                          <p:spTgt spid="5"/>
                                        </p:tgtEl>
                                      </p:cBhvr>
                                    </p:animEffect>
                                  </p:childTnLst>
                                </p:cTn>
                              </p:par>
                            </p:childTnLst>
                          </p:cTn>
                        </p:par>
                        <p:par>
                          <p:cTn id="22" fill="hold">
                            <p:stCondLst>
                              <p:cond delay="175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3750"/>
          <a:stretch/>
        </p:blipFill>
        <p:spPr bwMode="auto">
          <a:xfrm>
            <a:off x="759854" y="406399"/>
            <a:ext cx="10728101" cy="4820033"/>
          </a:xfrm>
          <a:prstGeom prst="roundRect">
            <a:avLst>
              <a:gd name="adj" fmla="val 12509"/>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881677" y="5571143"/>
            <a:ext cx="10484454" cy="800197"/>
          </a:xfrm>
          <a:custGeom>
            <a:avLst/>
            <a:gdLst>
              <a:gd name="connsiteX0" fmla="*/ 0 w 10484454"/>
              <a:gd name="connsiteY0" fmla="*/ 0 h 800197"/>
              <a:gd name="connsiteX1" fmla="*/ 792159 w 10484454"/>
              <a:gd name="connsiteY1" fmla="*/ 0 h 800197"/>
              <a:gd name="connsiteX2" fmla="*/ 1479473 w 10484454"/>
              <a:gd name="connsiteY2" fmla="*/ 0 h 800197"/>
              <a:gd name="connsiteX3" fmla="*/ 1747409 w 10484454"/>
              <a:gd name="connsiteY3" fmla="*/ 0 h 800197"/>
              <a:gd name="connsiteX4" fmla="*/ 2015345 w 10484454"/>
              <a:gd name="connsiteY4" fmla="*/ 0 h 800197"/>
              <a:gd name="connsiteX5" fmla="*/ 2492970 w 10484454"/>
              <a:gd name="connsiteY5" fmla="*/ 0 h 800197"/>
              <a:gd name="connsiteX6" fmla="*/ 3075440 w 10484454"/>
              <a:gd name="connsiteY6" fmla="*/ 0 h 800197"/>
              <a:gd name="connsiteX7" fmla="*/ 3867599 w 10484454"/>
              <a:gd name="connsiteY7" fmla="*/ 0 h 800197"/>
              <a:gd name="connsiteX8" fmla="*/ 4240379 w 10484454"/>
              <a:gd name="connsiteY8" fmla="*/ 0 h 800197"/>
              <a:gd name="connsiteX9" fmla="*/ 4927693 w 10484454"/>
              <a:gd name="connsiteY9" fmla="*/ 0 h 800197"/>
              <a:gd name="connsiteX10" fmla="*/ 5300474 w 10484454"/>
              <a:gd name="connsiteY10" fmla="*/ 0 h 800197"/>
              <a:gd name="connsiteX11" fmla="*/ 5568410 w 10484454"/>
              <a:gd name="connsiteY11" fmla="*/ 0 h 800197"/>
              <a:gd name="connsiteX12" fmla="*/ 6255724 w 10484454"/>
              <a:gd name="connsiteY12" fmla="*/ 0 h 800197"/>
              <a:gd name="connsiteX13" fmla="*/ 7047883 w 10484454"/>
              <a:gd name="connsiteY13" fmla="*/ 0 h 800197"/>
              <a:gd name="connsiteX14" fmla="*/ 7420664 w 10484454"/>
              <a:gd name="connsiteY14" fmla="*/ 0 h 800197"/>
              <a:gd name="connsiteX15" fmla="*/ 7898289 w 10484454"/>
              <a:gd name="connsiteY15" fmla="*/ 0 h 800197"/>
              <a:gd name="connsiteX16" fmla="*/ 8166225 w 10484454"/>
              <a:gd name="connsiteY16" fmla="*/ 0 h 800197"/>
              <a:gd name="connsiteX17" fmla="*/ 8958383 w 10484454"/>
              <a:gd name="connsiteY17" fmla="*/ 0 h 800197"/>
              <a:gd name="connsiteX18" fmla="*/ 9436009 w 10484454"/>
              <a:gd name="connsiteY18" fmla="*/ 0 h 800197"/>
              <a:gd name="connsiteX19" fmla="*/ 9808789 w 10484454"/>
              <a:gd name="connsiteY19" fmla="*/ 0 h 800197"/>
              <a:gd name="connsiteX20" fmla="*/ 10484454 w 10484454"/>
              <a:gd name="connsiteY20" fmla="*/ 0 h 800197"/>
              <a:gd name="connsiteX21" fmla="*/ 10484454 w 10484454"/>
              <a:gd name="connsiteY21" fmla="*/ 392097 h 800197"/>
              <a:gd name="connsiteX22" fmla="*/ 10484454 w 10484454"/>
              <a:gd name="connsiteY22" fmla="*/ 800197 h 800197"/>
              <a:gd name="connsiteX23" fmla="*/ 9692295 w 10484454"/>
              <a:gd name="connsiteY23" fmla="*/ 800197 h 800197"/>
              <a:gd name="connsiteX24" fmla="*/ 8900137 w 10484454"/>
              <a:gd name="connsiteY24" fmla="*/ 800197 h 800197"/>
              <a:gd name="connsiteX25" fmla="*/ 8527356 w 10484454"/>
              <a:gd name="connsiteY25" fmla="*/ 800197 h 800197"/>
              <a:gd name="connsiteX26" fmla="*/ 7735197 w 10484454"/>
              <a:gd name="connsiteY26" fmla="*/ 800197 h 800197"/>
              <a:gd name="connsiteX27" fmla="*/ 7047883 w 10484454"/>
              <a:gd name="connsiteY27" fmla="*/ 800197 h 800197"/>
              <a:gd name="connsiteX28" fmla="*/ 6255724 w 10484454"/>
              <a:gd name="connsiteY28" fmla="*/ 800197 h 800197"/>
              <a:gd name="connsiteX29" fmla="*/ 5463565 w 10484454"/>
              <a:gd name="connsiteY29" fmla="*/ 800197 h 800197"/>
              <a:gd name="connsiteX30" fmla="*/ 4881096 w 10484454"/>
              <a:gd name="connsiteY30" fmla="*/ 800197 h 800197"/>
              <a:gd name="connsiteX31" fmla="*/ 4193782 w 10484454"/>
              <a:gd name="connsiteY31" fmla="*/ 800197 h 800197"/>
              <a:gd name="connsiteX32" fmla="*/ 3821001 w 10484454"/>
              <a:gd name="connsiteY32" fmla="*/ 800197 h 800197"/>
              <a:gd name="connsiteX33" fmla="*/ 3343376 w 10484454"/>
              <a:gd name="connsiteY33" fmla="*/ 800197 h 800197"/>
              <a:gd name="connsiteX34" fmla="*/ 2656062 w 10484454"/>
              <a:gd name="connsiteY34" fmla="*/ 800197 h 800197"/>
              <a:gd name="connsiteX35" fmla="*/ 2178437 w 10484454"/>
              <a:gd name="connsiteY35" fmla="*/ 800197 h 800197"/>
              <a:gd name="connsiteX36" fmla="*/ 1491122 w 10484454"/>
              <a:gd name="connsiteY36" fmla="*/ 800197 h 800197"/>
              <a:gd name="connsiteX37" fmla="*/ 908653 w 10484454"/>
              <a:gd name="connsiteY37" fmla="*/ 800197 h 800197"/>
              <a:gd name="connsiteX38" fmla="*/ 640717 w 10484454"/>
              <a:gd name="connsiteY38" fmla="*/ 800197 h 800197"/>
              <a:gd name="connsiteX39" fmla="*/ 0 w 10484454"/>
              <a:gd name="connsiteY39" fmla="*/ 800197 h 800197"/>
              <a:gd name="connsiteX40" fmla="*/ 0 w 10484454"/>
              <a:gd name="connsiteY40" fmla="*/ 400099 h 800197"/>
              <a:gd name="connsiteX41" fmla="*/ 0 w 10484454"/>
              <a:gd name="connsiteY41" fmla="*/ 0 h 80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84454" h="800197" fill="none" extrusionOk="0">
                <a:moveTo>
                  <a:pt x="0" y="0"/>
                </a:moveTo>
                <a:cubicBezTo>
                  <a:pt x="335245" y="-9982"/>
                  <a:pt x="527212" y="58307"/>
                  <a:pt x="792159" y="0"/>
                </a:cubicBezTo>
                <a:cubicBezTo>
                  <a:pt x="1057106" y="-58307"/>
                  <a:pt x="1302498" y="44374"/>
                  <a:pt x="1479473" y="0"/>
                </a:cubicBezTo>
                <a:cubicBezTo>
                  <a:pt x="1656448" y="-44374"/>
                  <a:pt x="1646333" y="16782"/>
                  <a:pt x="1747409" y="0"/>
                </a:cubicBezTo>
                <a:cubicBezTo>
                  <a:pt x="1848485" y="-16782"/>
                  <a:pt x="1936571" y="10926"/>
                  <a:pt x="2015345" y="0"/>
                </a:cubicBezTo>
                <a:cubicBezTo>
                  <a:pt x="2094119" y="-10926"/>
                  <a:pt x="2292064" y="1118"/>
                  <a:pt x="2492970" y="0"/>
                </a:cubicBezTo>
                <a:cubicBezTo>
                  <a:pt x="2693877" y="-1118"/>
                  <a:pt x="2798333" y="35659"/>
                  <a:pt x="3075440" y="0"/>
                </a:cubicBezTo>
                <a:cubicBezTo>
                  <a:pt x="3352547" y="-35659"/>
                  <a:pt x="3687378" y="41491"/>
                  <a:pt x="3867599" y="0"/>
                </a:cubicBezTo>
                <a:cubicBezTo>
                  <a:pt x="4047820" y="-41491"/>
                  <a:pt x="4122378" y="11267"/>
                  <a:pt x="4240379" y="0"/>
                </a:cubicBezTo>
                <a:cubicBezTo>
                  <a:pt x="4358380" y="-11267"/>
                  <a:pt x="4595618" y="48462"/>
                  <a:pt x="4927693" y="0"/>
                </a:cubicBezTo>
                <a:cubicBezTo>
                  <a:pt x="5259768" y="-48462"/>
                  <a:pt x="5191256" y="24815"/>
                  <a:pt x="5300474" y="0"/>
                </a:cubicBezTo>
                <a:cubicBezTo>
                  <a:pt x="5409692" y="-24815"/>
                  <a:pt x="5489574" y="30971"/>
                  <a:pt x="5568410" y="0"/>
                </a:cubicBezTo>
                <a:cubicBezTo>
                  <a:pt x="5647246" y="-30971"/>
                  <a:pt x="6081671" y="75724"/>
                  <a:pt x="6255724" y="0"/>
                </a:cubicBezTo>
                <a:cubicBezTo>
                  <a:pt x="6429777" y="-75724"/>
                  <a:pt x="6674170" y="38796"/>
                  <a:pt x="7047883" y="0"/>
                </a:cubicBezTo>
                <a:cubicBezTo>
                  <a:pt x="7421596" y="-38796"/>
                  <a:pt x="7319051" y="35633"/>
                  <a:pt x="7420664" y="0"/>
                </a:cubicBezTo>
                <a:cubicBezTo>
                  <a:pt x="7522277" y="-35633"/>
                  <a:pt x="7671071" y="52574"/>
                  <a:pt x="7898289" y="0"/>
                </a:cubicBezTo>
                <a:cubicBezTo>
                  <a:pt x="8125508" y="-52574"/>
                  <a:pt x="8042302" y="16444"/>
                  <a:pt x="8166225" y="0"/>
                </a:cubicBezTo>
                <a:cubicBezTo>
                  <a:pt x="8290148" y="-16444"/>
                  <a:pt x="8734102" y="39736"/>
                  <a:pt x="8958383" y="0"/>
                </a:cubicBezTo>
                <a:cubicBezTo>
                  <a:pt x="9182664" y="-39736"/>
                  <a:pt x="9299828" y="41048"/>
                  <a:pt x="9436009" y="0"/>
                </a:cubicBezTo>
                <a:cubicBezTo>
                  <a:pt x="9572190" y="-41048"/>
                  <a:pt x="9656580" y="33929"/>
                  <a:pt x="9808789" y="0"/>
                </a:cubicBezTo>
                <a:cubicBezTo>
                  <a:pt x="9960998" y="-33929"/>
                  <a:pt x="10317763" y="57332"/>
                  <a:pt x="10484454" y="0"/>
                </a:cubicBezTo>
                <a:cubicBezTo>
                  <a:pt x="10486189" y="110194"/>
                  <a:pt x="10464135" y="262404"/>
                  <a:pt x="10484454" y="392097"/>
                </a:cubicBezTo>
                <a:cubicBezTo>
                  <a:pt x="10504773" y="521790"/>
                  <a:pt x="10475120" y="678623"/>
                  <a:pt x="10484454" y="800197"/>
                </a:cubicBezTo>
                <a:cubicBezTo>
                  <a:pt x="10320470" y="850314"/>
                  <a:pt x="9891063" y="728111"/>
                  <a:pt x="9692295" y="800197"/>
                </a:cubicBezTo>
                <a:cubicBezTo>
                  <a:pt x="9493527" y="872283"/>
                  <a:pt x="9272989" y="746457"/>
                  <a:pt x="8900137" y="800197"/>
                </a:cubicBezTo>
                <a:cubicBezTo>
                  <a:pt x="8527285" y="853937"/>
                  <a:pt x="8676257" y="780858"/>
                  <a:pt x="8527356" y="800197"/>
                </a:cubicBezTo>
                <a:cubicBezTo>
                  <a:pt x="8378455" y="819536"/>
                  <a:pt x="7979511" y="736634"/>
                  <a:pt x="7735197" y="800197"/>
                </a:cubicBezTo>
                <a:cubicBezTo>
                  <a:pt x="7490883" y="863760"/>
                  <a:pt x="7330040" y="762966"/>
                  <a:pt x="7047883" y="800197"/>
                </a:cubicBezTo>
                <a:cubicBezTo>
                  <a:pt x="6765726" y="837428"/>
                  <a:pt x="6529845" y="722900"/>
                  <a:pt x="6255724" y="800197"/>
                </a:cubicBezTo>
                <a:cubicBezTo>
                  <a:pt x="5981603" y="877494"/>
                  <a:pt x="5803543" y="799434"/>
                  <a:pt x="5463565" y="800197"/>
                </a:cubicBezTo>
                <a:cubicBezTo>
                  <a:pt x="5123587" y="800960"/>
                  <a:pt x="5146240" y="762805"/>
                  <a:pt x="4881096" y="800197"/>
                </a:cubicBezTo>
                <a:cubicBezTo>
                  <a:pt x="4615952" y="837589"/>
                  <a:pt x="4416188" y="789565"/>
                  <a:pt x="4193782" y="800197"/>
                </a:cubicBezTo>
                <a:cubicBezTo>
                  <a:pt x="3971376" y="810829"/>
                  <a:pt x="3967486" y="786453"/>
                  <a:pt x="3821001" y="800197"/>
                </a:cubicBezTo>
                <a:cubicBezTo>
                  <a:pt x="3674516" y="813941"/>
                  <a:pt x="3525826" y="789356"/>
                  <a:pt x="3343376" y="800197"/>
                </a:cubicBezTo>
                <a:cubicBezTo>
                  <a:pt x="3160927" y="811038"/>
                  <a:pt x="2889703" y="721414"/>
                  <a:pt x="2656062" y="800197"/>
                </a:cubicBezTo>
                <a:cubicBezTo>
                  <a:pt x="2422421" y="878980"/>
                  <a:pt x="2408358" y="758176"/>
                  <a:pt x="2178437" y="800197"/>
                </a:cubicBezTo>
                <a:cubicBezTo>
                  <a:pt x="1948517" y="842218"/>
                  <a:pt x="1708613" y="773193"/>
                  <a:pt x="1491122" y="800197"/>
                </a:cubicBezTo>
                <a:cubicBezTo>
                  <a:pt x="1273631" y="827201"/>
                  <a:pt x="1110386" y="730655"/>
                  <a:pt x="908653" y="800197"/>
                </a:cubicBezTo>
                <a:cubicBezTo>
                  <a:pt x="706920" y="869739"/>
                  <a:pt x="752107" y="776968"/>
                  <a:pt x="640717" y="800197"/>
                </a:cubicBezTo>
                <a:cubicBezTo>
                  <a:pt x="529327" y="823426"/>
                  <a:pt x="297831" y="748295"/>
                  <a:pt x="0" y="800197"/>
                </a:cubicBezTo>
                <a:cubicBezTo>
                  <a:pt x="-27525" y="653755"/>
                  <a:pt x="6256" y="501695"/>
                  <a:pt x="0" y="400099"/>
                </a:cubicBezTo>
                <a:cubicBezTo>
                  <a:pt x="-6256" y="298503"/>
                  <a:pt x="22115" y="139344"/>
                  <a:pt x="0" y="0"/>
                </a:cubicBezTo>
                <a:close/>
              </a:path>
              <a:path w="10484454" h="800197" stroke="0" extrusionOk="0">
                <a:moveTo>
                  <a:pt x="0" y="0"/>
                </a:moveTo>
                <a:cubicBezTo>
                  <a:pt x="184455" y="-24393"/>
                  <a:pt x="231825" y="36173"/>
                  <a:pt x="372781" y="0"/>
                </a:cubicBezTo>
                <a:cubicBezTo>
                  <a:pt x="513737" y="-36173"/>
                  <a:pt x="641135" y="2787"/>
                  <a:pt x="745561" y="0"/>
                </a:cubicBezTo>
                <a:cubicBezTo>
                  <a:pt x="849987" y="-2787"/>
                  <a:pt x="941797" y="18802"/>
                  <a:pt x="1013497" y="0"/>
                </a:cubicBezTo>
                <a:cubicBezTo>
                  <a:pt x="1085197" y="-18802"/>
                  <a:pt x="1451848" y="34865"/>
                  <a:pt x="1805656" y="0"/>
                </a:cubicBezTo>
                <a:cubicBezTo>
                  <a:pt x="2159464" y="-34865"/>
                  <a:pt x="2018650" y="12409"/>
                  <a:pt x="2073592" y="0"/>
                </a:cubicBezTo>
                <a:cubicBezTo>
                  <a:pt x="2128534" y="-12409"/>
                  <a:pt x="2300092" y="21236"/>
                  <a:pt x="2446373" y="0"/>
                </a:cubicBezTo>
                <a:cubicBezTo>
                  <a:pt x="2592654" y="-21236"/>
                  <a:pt x="2784820" y="42937"/>
                  <a:pt x="2923998" y="0"/>
                </a:cubicBezTo>
                <a:cubicBezTo>
                  <a:pt x="3063177" y="-42937"/>
                  <a:pt x="3214626" y="19716"/>
                  <a:pt x="3296778" y="0"/>
                </a:cubicBezTo>
                <a:cubicBezTo>
                  <a:pt x="3378930" y="-19716"/>
                  <a:pt x="3803881" y="21948"/>
                  <a:pt x="4088937" y="0"/>
                </a:cubicBezTo>
                <a:cubicBezTo>
                  <a:pt x="4373993" y="-21948"/>
                  <a:pt x="4334069" y="50554"/>
                  <a:pt x="4566562" y="0"/>
                </a:cubicBezTo>
                <a:cubicBezTo>
                  <a:pt x="4799055" y="-50554"/>
                  <a:pt x="4928336" y="38484"/>
                  <a:pt x="5044187" y="0"/>
                </a:cubicBezTo>
                <a:cubicBezTo>
                  <a:pt x="5160039" y="-38484"/>
                  <a:pt x="5430187" y="7264"/>
                  <a:pt x="5626657" y="0"/>
                </a:cubicBezTo>
                <a:cubicBezTo>
                  <a:pt x="5823127" y="-7264"/>
                  <a:pt x="5895702" y="22631"/>
                  <a:pt x="5999438" y="0"/>
                </a:cubicBezTo>
                <a:cubicBezTo>
                  <a:pt x="6103174" y="-22631"/>
                  <a:pt x="6212484" y="44016"/>
                  <a:pt x="6372218" y="0"/>
                </a:cubicBezTo>
                <a:cubicBezTo>
                  <a:pt x="6531952" y="-44016"/>
                  <a:pt x="6623404" y="34767"/>
                  <a:pt x="6744999" y="0"/>
                </a:cubicBezTo>
                <a:cubicBezTo>
                  <a:pt x="6866594" y="-34767"/>
                  <a:pt x="7087559" y="8436"/>
                  <a:pt x="7327468" y="0"/>
                </a:cubicBezTo>
                <a:cubicBezTo>
                  <a:pt x="7567377" y="-8436"/>
                  <a:pt x="7660533" y="37112"/>
                  <a:pt x="7909938" y="0"/>
                </a:cubicBezTo>
                <a:cubicBezTo>
                  <a:pt x="8159343" y="-37112"/>
                  <a:pt x="8352341" y="2547"/>
                  <a:pt x="8702097" y="0"/>
                </a:cubicBezTo>
                <a:cubicBezTo>
                  <a:pt x="9051853" y="-2547"/>
                  <a:pt x="8956367" y="22555"/>
                  <a:pt x="9074877" y="0"/>
                </a:cubicBezTo>
                <a:cubicBezTo>
                  <a:pt x="9193387" y="-22555"/>
                  <a:pt x="9356565" y="28813"/>
                  <a:pt x="9552503" y="0"/>
                </a:cubicBezTo>
                <a:cubicBezTo>
                  <a:pt x="9748441" y="-28813"/>
                  <a:pt x="10104475" y="95895"/>
                  <a:pt x="10484454" y="0"/>
                </a:cubicBezTo>
                <a:cubicBezTo>
                  <a:pt x="10522083" y="97778"/>
                  <a:pt x="10472963" y="297405"/>
                  <a:pt x="10484454" y="376093"/>
                </a:cubicBezTo>
                <a:cubicBezTo>
                  <a:pt x="10495945" y="454781"/>
                  <a:pt x="10458286" y="693953"/>
                  <a:pt x="10484454" y="800197"/>
                </a:cubicBezTo>
                <a:cubicBezTo>
                  <a:pt x="10275059" y="842372"/>
                  <a:pt x="10230246" y="775794"/>
                  <a:pt x="10006829" y="800197"/>
                </a:cubicBezTo>
                <a:cubicBezTo>
                  <a:pt x="9783412" y="824600"/>
                  <a:pt x="9860097" y="780116"/>
                  <a:pt x="9738893" y="800197"/>
                </a:cubicBezTo>
                <a:cubicBezTo>
                  <a:pt x="9617689" y="820278"/>
                  <a:pt x="9289561" y="749855"/>
                  <a:pt x="9051579" y="800197"/>
                </a:cubicBezTo>
                <a:cubicBezTo>
                  <a:pt x="8813597" y="850539"/>
                  <a:pt x="8746573" y="786737"/>
                  <a:pt x="8573953" y="800197"/>
                </a:cubicBezTo>
                <a:cubicBezTo>
                  <a:pt x="8401333" y="813657"/>
                  <a:pt x="8054499" y="748317"/>
                  <a:pt x="7781795" y="800197"/>
                </a:cubicBezTo>
                <a:cubicBezTo>
                  <a:pt x="7509091" y="852077"/>
                  <a:pt x="7333855" y="751868"/>
                  <a:pt x="6989636" y="800197"/>
                </a:cubicBezTo>
                <a:cubicBezTo>
                  <a:pt x="6645417" y="848526"/>
                  <a:pt x="6838618" y="769468"/>
                  <a:pt x="6721700" y="800197"/>
                </a:cubicBezTo>
                <a:cubicBezTo>
                  <a:pt x="6604782" y="830926"/>
                  <a:pt x="6546303" y="794756"/>
                  <a:pt x="6453764" y="800197"/>
                </a:cubicBezTo>
                <a:cubicBezTo>
                  <a:pt x="6361225" y="805638"/>
                  <a:pt x="6232437" y="785452"/>
                  <a:pt x="6080983" y="800197"/>
                </a:cubicBezTo>
                <a:cubicBezTo>
                  <a:pt x="5929529" y="814942"/>
                  <a:pt x="5709413" y="718113"/>
                  <a:pt x="5393669" y="800197"/>
                </a:cubicBezTo>
                <a:cubicBezTo>
                  <a:pt x="5077925" y="882281"/>
                  <a:pt x="4989866" y="745312"/>
                  <a:pt x="4706355" y="800197"/>
                </a:cubicBezTo>
                <a:cubicBezTo>
                  <a:pt x="4422844" y="855082"/>
                  <a:pt x="4219758" y="785188"/>
                  <a:pt x="4019041" y="800197"/>
                </a:cubicBezTo>
                <a:cubicBezTo>
                  <a:pt x="3818324" y="815206"/>
                  <a:pt x="3853126" y="792972"/>
                  <a:pt x="3751105" y="800197"/>
                </a:cubicBezTo>
                <a:cubicBezTo>
                  <a:pt x="3649084" y="807422"/>
                  <a:pt x="3303863" y="750138"/>
                  <a:pt x="3168635" y="800197"/>
                </a:cubicBezTo>
                <a:cubicBezTo>
                  <a:pt x="3033407" y="850256"/>
                  <a:pt x="2694460" y="741463"/>
                  <a:pt x="2376476" y="800197"/>
                </a:cubicBezTo>
                <a:cubicBezTo>
                  <a:pt x="2058492" y="858931"/>
                  <a:pt x="1841312" y="798730"/>
                  <a:pt x="1689162" y="800197"/>
                </a:cubicBezTo>
                <a:cubicBezTo>
                  <a:pt x="1537012" y="801664"/>
                  <a:pt x="1162095" y="799075"/>
                  <a:pt x="1001848" y="800197"/>
                </a:cubicBezTo>
                <a:cubicBezTo>
                  <a:pt x="841601" y="801319"/>
                  <a:pt x="256141" y="687596"/>
                  <a:pt x="0" y="800197"/>
                </a:cubicBezTo>
                <a:cubicBezTo>
                  <a:pt x="-27688" y="644326"/>
                  <a:pt x="35962" y="598148"/>
                  <a:pt x="0" y="408100"/>
                </a:cubicBezTo>
                <a:cubicBezTo>
                  <a:pt x="-35962" y="218052"/>
                  <a:pt x="23335" y="202066"/>
                  <a:pt x="0" y="0"/>
                </a:cubicBezTo>
                <a:close/>
              </a:path>
            </a:pathLst>
          </a:custGeom>
          <a:solidFill>
            <a:schemeClr val="accent3">
              <a:lumMod val="20000"/>
              <a:lumOff val="80000"/>
            </a:schemeClr>
          </a:solidFill>
          <a:ln w="57150">
            <a:solidFill>
              <a:srgbClr val="0070C0"/>
            </a:solidFill>
            <a:miter lim="800000"/>
            <a:headEnd/>
            <a:tailEnd/>
            <a:extLst>
              <a:ext uri="{C807C97D-BFC1-408E-A445-0C87EB9F89A2}">
                <ask:lineSketchStyleProps xmlns:ask="http://schemas.microsoft.com/office/drawing/2018/sketchyshapes" sd="1273554953">
                  <a:prstGeom prst="rect">
                    <a:avLst/>
                  </a:prstGeom>
                  <ask:type>
                    <ask:lineSketchScribble/>
                  </ask:type>
                </ask:lineSketchStyleProps>
              </a:ext>
            </a:extLst>
          </a:ln>
          <a:effectLst>
            <a:glow rad="63500">
              <a:schemeClr val="accent5">
                <a:satMod val="175000"/>
                <a:alpha val="40000"/>
              </a:schemeClr>
            </a:glow>
            <a:outerShdw dist="35921" dir="2700000" algn="ctr" rotWithShape="0">
              <a:schemeClr val="bg2"/>
            </a:outerShdw>
          </a:effectLst>
        </p:spPr>
        <p:txBody>
          <a:bodyPr wrap="square" lIns="121899" tIns="60949" rIns="121899" bIns="60949">
            <a:spAutoFit/>
          </a:bodyPr>
          <a:lstStyle/>
          <a:p>
            <a:pPr algn="ctr" defTabSz="914400">
              <a:spcBef>
                <a:spcPct val="50000"/>
              </a:spcBef>
            </a:pPr>
            <a:r>
              <a:rPr lang="en-US" sz="4400" b="1" dirty="0" err="1">
                <a:solidFill>
                  <a:srgbClr val="002060"/>
                </a:solidFill>
                <a:latin typeface="Times New Roman" panose="02020603050405020304" pitchFamily="18" charset="0"/>
                <a:cs typeface="Times New Roman" panose="02020603050405020304" pitchFamily="18" charset="0"/>
              </a:rPr>
              <a:t>Trại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doanh</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trại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bộ</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đóng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quân</a:t>
            </a:r>
            <a:r>
              <a:rPr lang="en-US" sz="4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23141118"/>
      </p:ext>
    </p:extLst>
  </p:cSld>
  <p:clrMapOvr>
    <a:masterClrMapping/>
  </p:clrMapOvr>
  <p:transition spd="slow" advTm="880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amond(in)">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70850" y="83779"/>
            <a:ext cx="9879566" cy="5549023"/>
          </a:xfrm>
          <a:prstGeom prst="roundRect">
            <a:avLst>
              <a:gd name="adj" fmla="val 13302"/>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6" name="Text Box 8"/>
          <p:cNvSpPr txBox="1">
            <a:spLocks noChangeArrowheads="1"/>
          </p:cNvSpPr>
          <p:nvPr/>
        </p:nvSpPr>
        <p:spPr bwMode="auto">
          <a:xfrm>
            <a:off x="1026820" y="5827283"/>
            <a:ext cx="10484454" cy="800197"/>
          </a:xfrm>
          <a:custGeom>
            <a:avLst/>
            <a:gdLst>
              <a:gd name="connsiteX0" fmla="*/ 0 w 10484454"/>
              <a:gd name="connsiteY0" fmla="*/ 0 h 800197"/>
              <a:gd name="connsiteX1" fmla="*/ 792159 w 10484454"/>
              <a:gd name="connsiteY1" fmla="*/ 0 h 800197"/>
              <a:gd name="connsiteX2" fmla="*/ 1479473 w 10484454"/>
              <a:gd name="connsiteY2" fmla="*/ 0 h 800197"/>
              <a:gd name="connsiteX3" fmla="*/ 1747409 w 10484454"/>
              <a:gd name="connsiteY3" fmla="*/ 0 h 800197"/>
              <a:gd name="connsiteX4" fmla="*/ 2015345 w 10484454"/>
              <a:gd name="connsiteY4" fmla="*/ 0 h 800197"/>
              <a:gd name="connsiteX5" fmla="*/ 2492970 w 10484454"/>
              <a:gd name="connsiteY5" fmla="*/ 0 h 800197"/>
              <a:gd name="connsiteX6" fmla="*/ 3075440 w 10484454"/>
              <a:gd name="connsiteY6" fmla="*/ 0 h 800197"/>
              <a:gd name="connsiteX7" fmla="*/ 3867599 w 10484454"/>
              <a:gd name="connsiteY7" fmla="*/ 0 h 800197"/>
              <a:gd name="connsiteX8" fmla="*/ 4240379 w 10484454"/>
              <a:gd name="connsiteY8" fmla="*/ 0 h 800197"/>
              <a:gd name="connsiteX9" fmla="*/ 4927693 w 10484454"/>
              <a:gd name="connsiteY9" fmla="*/ 0 h 800197"/>
              <a:gd name="connsiteX10" fmla="*/ 5300474 w 10484454"/>
              <a:gd name="connsiteY10" fmla="*/ 0 h 800197"/>
              <a:gd name="connsiteX11" fmla="*/ 5568410 w 10484454"/>
              <a:gd name="connsiteY11" fmla="*/ 0 h 800197"/>
              <a:gd name="connsiteX12" fmla="*/ 6255724 w 10484454"/>
              <a:gd name="connsiteY12" fmla="*/ 0 h 800197"/>
              <a:gd name="connsiteX13" fmla="*/ 7047883 w 10484454"/>
              <a:gd name="connsiteY13" fmla="*/ 0 h 800197"/>
              <a:gd name="connsiteX14" fmla="*/ 7420664 w 10484454"/>
              <a:gd name="connsiteY14" fmla="*/ 0 h 800197"/>
              <a:gd name="connsiteX15" fmla="*/ 7898289 w 10484454"/>
              <a:gd name="connsiteY15" fmla="*/ 0 h 800197"/>
              <a:gd name="connsiteX16" fmla="*/ 8166225 w 10484454"/>
              <a:gd name="connsiteY16" fmla="*/ 0 h 800197"/>
              <a:gd name="connsiteX17" fmla="*/ 8958383 w 10484454"/>
              <a:gd name="connsiteY17" fmla="*/ 0 h 800197"/>
              <a:gd name="connsiteX18" fmla="*/ 9436009 w 10484454"/>
              <a:gd name="connsiteY18" fmla="*/ 0 h 800197"/>
              <a:gd name="connsiteX19" fmla="*/ 9808789 w 10484454"/>
              <a:gd name="connsiteY19" fmla="*/ 0 h 800197"/>
              <a:gd name="connsiteX20" fmla="*/ 10484454 w 10484454"/>
              <a:gd name="connsiteY20" fmla="*/ 0 h 800197"/>
              <a:gd name="connsiteX21" fmla="*/ 10484454 w 10484454"/>
              <a:gd name="connsiteY21" fmla="*/ 392097 h 800197"/>
              <a:gd name="connsiteX22" fmla="*/ 10484454 w 10484454"/>
              <a:gd name="connsiteY22" fmla="*/ 800197 h 800197"/>
              <a:gd name="connsiteX23" fmla="*/ 9692295 w 10484454"/>
              <a:gd name="connsiteY23" fmla="*/ 800197 h 800197"/>
              <a:gd name="connsiteX24" fmla="*/ 8900137 w 10484454"/>
              <a:gd name="connsiteY24" fmla="*/ 800197 h 800197"/>
              <a:gd name="connsiteX25" fmla="*/ 8527356 w 10484454"/>
              <a:gd name="connsiteY25" fmla="*/ 800197 h 800197"/>
              <a:gd name="connsiteX26" fmla="*/ 7735197 w 10484454"/>
              <a:gd name="connsiteY26" fmla="*/ 800197 h 800197"/>
              <a:gd name="connsiteX27" fmla="*/ 7047883 w 10484454"/>
              <a:gd name="connsiteY27" fmla="*/ 800197 h 800197"/>
              <a:gd name="connsiteX28" fmla="*/ 6255724 w 10484454"/>
              <a:gd name="connsiteY28" fmla="*/ 800197 h 800197"/>
              <a:gd name="connsiteX29" fmla="*/ 5463565 w 10484454"/>
              <a:gd name="connsiteY29" fmla="*/ 800197 h 800197"/>
              <a:gd name="connsiteX30" fmla="*/ 4881096 w 10484454"/>
              <a:gd name="connsiteY30" fmla="*/ 800197 h 800197"/>
              <a:gd name="connsiteX31" fmla="*/ 4193782 w 10484454"/>
              <a:gd name="connsiteY31" fmla="*/ 800197 h 800197"/>
              <a:gd name="connsiteX32" fmla="*/ 3821001 w 10484454"/>
              <a:gd name="connsiteY32" fmla="*/ 800197 h 800197"/>
              <a:gd name="connsiteX33" fmla="*/ 3343376 w 10484454"/>
              <a:gd name="connsiteY33" fmla="*/ 800197 h 800197"/>
              <a:gd name="connsiteX34" fmla="*/ 2656062 w 10484454"/>
              <a:gd name="connsiteY34" fmla="*/ 800197 h 800197"/>
              <a:gd name="connsiteX35" fmla="*/ 2178437 w 10484454"/>
              <a:gd name="connsiteY35" fmla="*/ 800197 h 800197"/>
              <a:gd name="connsiteX36" fmla="*/ 1491122 w 10484454"/>
              <a:gd name="connsiteY36" fmla="*/ 800197 h 800197"/>
              <a:gd name="connsiteX37" fmla="*/ 908653 w 10484454"/>
              <a:gd name="connsiteY37" fmla="*/ 800197 h 800197"/>
              <a:gd name="connsiteX38" fmla="*/ 640717 w 10484454"/>
              <a:gd name="connsiteY38" fmla="*/ 800197 h 800197"/>
              <a:gd name="connsiteX39" fmla="*/ 0 w 10484454"/>
              <a:gd name="connsiteY39" fmla="*/ 800197 h 800197"/>
              <a:gd name="connsiteX40" fmla="*/ 0 w 10484454"/>
              <a:gd name="connsiteY40" fmla="*/ 400099 h 800197"/>
              <a:gd name="connsiteX41" fmla="*/ 0 w 10484454"/>
              <a:gd name="connsiteY41" fmla="*/ 0 h 80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84454" h="800197" fill="none" extrusionOk="0">
                <a:moveTo>
                  <a:pt x="0" y="0"/>
                </a:moveTo>
                <a:cubicBezTo>
                  <a:pt x="335245" y="-9982"/>
                  <a:pt x="527212" y="58307"/>
                  <a:pt x="792159" y="0"/>
                </a:cubicBezTo>
                <a:cubicBezTo>
                  <a:pt x="1057106" y="-58307"/>
                  <a:pt x="1302498" y="44374"/>
                  <a:pt x="1479473" y="0"/>
                </a:cubicBezTo>
                <a:cubicBezTo>
                  <a:pt x="1656448" y="-44374"/>
                  <a:pt x="1646333" y="16782"/>
                  <a:pt x="1747409" y="0"/>
                </a:cubicBezTo>
                <a:cubicBezTo>
                  <a:pt x="1848485" y="-16782"/>
                  <a:pt x="1936571" y="10926"/>
                  <a:pt x="2015345" y="0"/>
                </a:cubicBezTo>
                <a:cubicBezTo>
                  <a:pt x="2094119" y="-10926"/>
                  <a:pt x="2292064" y="1118"/>
                  <a:pt x="2492970" y="0"/>
                </a:cubicBezTo>
                <a:cubicBezTo>
                  <a:pt x="2693877" y="-1118"/>
                  <a:pt x="2798333" y="35659"/>
                  <a:pt x="3075440" y="0"/>
                </a:cubicBezTo>
                <a:cubicBezTo>
                  <a:pt x="3352547" y="-35659"/>
                  <a:pt x="3687378" y="41491"/>
                  <a:pt x="3867599" y="0"/>
                </a:cubicBezTo>
                <a:cubicBezTo>
                  <a:pt x="4047820" y="-41491"/>
                  <a:pt x="4122378" y="11267"/>
                  <a:pt x="4240379" y="0"/>
                </a:cubicBezTo>
                <a:cubicBezTo>
                  <a:pt x="4358380" y="-11267"/>
                  <a:pt x="4595618" y="48462"/>
                  <a:pt x="4927693" y="0"/>
                </a:cubicBezTo>
                <a:cubicBezTo>
                  <a:pt x="5259768" y="-48462"/>
                  <a:pt x="5191256" y="24815"/>
                  <a:pt x="5300474" y="0"/>
                </a:cubicBezTo>
                <a:cubicBezTo>
                  <a:pt x="5409692" y="-24815"/>
                  <a:pt x="5489574" y="30971"/>
                  <a:pt x="5568410" y="0"/>
                </a:cubicBezTo>
                <a:cubicBezTo>
                  <a:pt x="5647246" y="-30971"/>
                  <a:pt x="6081671" y="75724"/>
                  <a:pt x="6255724" y="0"/>
                </a:cubicBezTo>
                <a:cubicBezTo>
                  <a:pt x="6429777" y="-75724"/>
                  <a:pt x="6674170" y="38796"/>
                  <a:pt x="7047883" y="0"/>
                </a:cubicBezTo>
                <a:cubicBezTo>
                  <a:pt x="7421596" y="-38796"/>
                  <a:pt x="7319051" y="35633"/>
                  <a:pt x="7420664" y="0"/>
                </a:cubicBezTo>
                <a:cubicBezTo>
                  <a:pt x="7522277" y="-35633"/>
                  <a:pt x="7671071" y="52574"/>
                  <a:pt x="7898289" y="0"/>
                </a:cubicBezTo>
                <a:cubicBezTo>
                  <a:pt x="8125508" y="-52574"/>
                  <a:pt x="8042302" y="16444"/>
                  <a:pt x="8166225" y="0"/>
                </a:cubicBezTo>
                <a:cubicBezTo>
                  <a:pt x="8290148" y="-16444"/>
                  <a:pt x="8734102" y="39736"/>
                  <a:pt x="8958383" y="0"/>
                </a:cubicBezTo>
                <a:cubicBezTo>
                  <a:pt x="9182664" y="-39736"/>
                  <a:pt x="9299828" y="41048"/>
                  <a:pt x="9436009" y="0"/>
                </a:cubicBezTo>
                <a:cubicBezTo>
                  <a:pt x="9572190" y="-41048"/>
                  <a:pt x="9656580" y="33929"/>
                  <a:pt x="9808789" y="0"/>
                </a:cubicBezTo>
                <a:cubicBezTo>
                  <a:pt x="9960998" y="-33929"/>
                  <a:pt x="10317763" y="57332"/>
                  <a:pt x="10484454" y="0"/>
                </a:cubicBezTo>
                <a:cubicBezTo>
                  <a:pt x="10486189" y="110194"/>
                  <a:pt x="10464135" y="262404"/>
                  <a:pt x="10484454" y="392097"/>
                </a:cubicBezTo>
                <a:cubicBezTo>
                  <a:pt x="10504773" y="521790"/>
                  <a:pt x="10475120" y="678623"/>
                  <a:pt x="10484454" y="800197"/>
                </a:cubicBezTo>
                <a:cubicBezTo>
                  <a:pt x="10320470" y="850314"/>
                  <a:pt x="9891063" y="728111"/>
                  <a:pt x="9692295" y="800197"/>
                </a:cubicBezTo>
                <a:cubicBezTo>
                  <a:pt x="9493527" y="872283"/>
                  <a:pt x="9272989" y="746457"/>
                  <a:pt x="8900137" y="800197"/>
                </a:cubicBezTo>
                <a:cubicBezTo>
                  <a:pt x="8527285" y="853937"/>
                  <a:pt x="8676257" y="780858"/>
                  <a:pt x="8527356" y="800197"/>
                </a:cubicBezTo>
                <a:cubicBezTo>
                  <a:pt x="8378455" y="819536"/>
                  <a:pt x="7979511" y="736634"/>
                  <a:pt x="7735197" y="800197"/>
                </a:cubicBezTo>
                <a:cubicBezTo>
                  <a:pt x="7490883" y="863760"/>
                  <a:pt x="7330040" y="762966"/>
                  <a:pt x="7047883" y="800197"/>
                </a:cubicBezTo>
                <a:cubicBezTo>
                  <a:pt x="6765726" y="837428"/>
                  <a:pt x="6529845" y="722900"/>
                  <a:pt x="6255724" y="800197"/>
                </a:cubicBezTo>
                <a:cubicBezTo>
                  <a:pt x="5981603" y="877494"/>
                  <a:pt x="5803543" y="799434"/>
                  <a:pt x="5463565" y="800197"/>
                </a:cubicBezTo>
                <a:cubicBezTo>
                  <a:pt x="5123587" y="800960"/>
                  <a:pt x="5146240" y="762805"/>
                  <a:pt x="4881096" y="800197"/>
                </a:cubicBezTo>
                <a:cubicBezTo>
                  <a:pt x="4615952" y="837589"/>
                  <a:pt x="4416188" y="789565"/>
                  <a:pt x="4193782" y="800197"/>
                </a:cubicBezTo>
                <a:cubicBezTo>
                  <a:pt x="3971376" y="810829"/>
                  <a:pt x="3967486" y="786453"/>
                  <a:pt x="3821001" y="800197"/>
                </a:cubicBezTo>
                <a:cubicBezTo>
                  <a:pt x="3674516" y="813941"/>
                  <a:pt x="3525826" y="789356"/>
                  <a:pt x="3343376" y="800197"/>
                </a:cubicBezTo>
                <a:cubicBezTo>
                  <a:pt x="3160927" y="811038"/>
                  <a:pt x="2889703" y="721414"/>
                  <a:pt x="2656062" y="800197"/>
                </a:cubicBezTo>
                <a:cubicBezTo>
                  <a:pt x="2422421" y="878980"/>
                  <a:pt x="2408358" y="758176"/>
                  <a:pt x="2178437" y="800197"/>
                </a:cubicBezTo>
                <a:cubicBezTo>
                  <a:pt x="1948517" y="842218"/>
                  <a:pt x="1708613" y="773193"/>
                  <a:pt x="1491122" y="800197"/>
                </a:cubicBezTo>
                <a:cubicBezTo>
                  <a:pt x="1273631" y="827201"/>
                  <a:pt x="1110386" y="730655"/>
                  <a:pt x="908653" y="800197"/>
                </a:cubicBezTo>
                <a:cubicBezTo>
                  <a:pt x="706920" y="869739"/>
                  <a:pt x="752107" y="776968"/>
                  <a:pt x="640717" y="800197"/>
                </a:cubicBezTo>
                <a:cubicBezTo>
                  <a:pt x="529327" y="823426"/>
                  <a:pt x="297831" y="748295"/>
                  <a:pt x="0" y="800197"/>
                </a:cubicBezTo>
                <a:cubicBezTo>
                  <a:pt x="-27525" y="653755"/>
                  <a:pt x="6256" y="501695"/>
                  <a:pt x="0" y="400099"/>
                </a:cubicBezTo>
                <a:cubicBezTo>
                  <a:pt x="-6256" y="298503"/>
                  <a:pt x="22115" y="139344"/>
                  <a:pt x="0" y="0"/>
                </a:cubicBezTo>
                <a:close/>
              </a:path>
              <a:path w="10484454" h="800197" stroke="0" extrusionOk="0">
                <a:moveTo>
                  <a:pt x="0" y="0"/>
                </a:moveTo>
                <a:cubicBezTo>
                  <a:pt x="184455" y="-24393"/>
                  <a:pt x="231825" y="36173"/>
                  <a:pt x="372781" y="0"/>
                </a:cubicBezTo>
                <a:cubicBezTo>
                  <a:pt x="513737" y="-36173"/>
                  <a:pt x="641135" y="2787"/>
                  <a:pt x="745561" y="0"/>
                </a:cubicBezTo>
                <a:cubicBezTo>
                  <a:pt x="849987" y="-2787"/>
                  <a:pt x="941797" y="18802"/>
                  <a:pt x="1013497" y="0"/>
                </a:cubicBezTo>
                <a:cubicBezTo>
                  <a:pt x="1085197" y="-18802"/>
                  <a:pt x="1451848" y="34865"/>
                  <a:pt x="1805656" y="0"/>
                </a:cubicBezTo>
                <a:cubicBezTo>
                  <a:pt x="2159464" y="-34865"/>
                  <a:pt x="2018650" y="12409"/>
                  <a:pt x="2073592" y="0"/>
                </a:cubicBezTo>
                <a:cubicBezTo>
                  <a:pt x="2128534" y="-12409"/>
                  <a:pt x="2300092" y="21236"/>
                  <a:pt x="2446373" y="0"/>
                </a:cubicBezTo>
                <a:cubicBezTo>
                  <a:pt x="2592654" y="-21236"/>
                  <a:pt x="2784820" y="42937"/>
                  <a:pt x="2923998" y="0"/>
                </a:cubicBezTo>
                <a:cubicBezTo>
                  <a:pt x="3063177" y="-42937"/>
                  <a:pt x="3214626" y="19716"/>
                  <a:pt x="3296778" y="0"/>
                </a:cubicBezTo>
                <a:cubicBezTo>
                  <a:pt x="3378930" y="-19716"/>
                  <a:pt x="3803881" y="21948"/>
                  <a:pt x="4088937" y="0"/>
                </a:cubicBezTo>
                <a:cubicBezTo>
                  <a:pt x="4373993" y="-21948"/>
                  <a:pt x="4334069" y="50554"/>
                  <a:pt x="4566562" y="0"/>
                </a:cubicBezTo>
                <a:cubicBezTo>
                  <a:pt x="4799055" y="-50554"/>
                  <a:pt x="4928336" y="38484"/>
                  <a:pt x="5044187" y="0"/>
                </a:cubicBezTo>
                <a:cubicBezTo>
                  <a:pt x="5160039" y="-38484"/>
                  <a:pt x="5430187" y="7264"/>
                  <a:pt x="5626657" y="0"/>
                </a:cubicBezTo>
                <a:cubicBezTo>
                  <a:pt x="5823127" y="-7264"/>
                  <a:pt x="5895702" y="22631"/>
                  <a:pt x="5999438" y="0"/>
                </a:cubicBezTo>
                <a:cubicBezTo>
                  <a:pt x="6103174" y="-22631"/>
                  <a:pt x="6212484" y="44016"/>
                  <a:pt x="6372218" y="0"/>
                </a:cubicBezTo>
                <a:cubicBezTo>
                  <a:pt x="6531952" y="-44016"/>
                  <a:pt x="6623404" y="34767"/>
                  <a:pt x="6744999" y="0"/>
                </a:cubicBezTo>
                <a:cubicBezTo>
                  <a:pt x="6866594" y="-34767"/>
                  <a:pt x="7087559" y="8436"/>
                  <a:pt x="7327468" y="0"/>
                </a:cubicBezTo>
                <a:cubicBezTo>
                  <a:pt x="7567377" y="-8436"/>
                  <a:pt x="7660533" y="37112"/>
                  <a:pt x="7909938" y="0"/>
                </a:cubicBezTo>
                <a:cubicBezTo>
                  <a:pt x="8159343" y="-37112"/>
                  <a:pt x="8352341" y="2547"/>
                  <a:pt x="8702097" y="0"/>
                </a:cubicBezTo>
                <a:cubicBezTo>
                  <a:pt x="9051853" y="-2547"/>
                  <a:pt x="8956367" y="22555"/>
                  <a:pt x="9074877" y="0"/>
                </a:cubicBezTo>
                <a:cubicBezTo>
                  <a:pt x="9193387" y="-22555"/>
                  <a:pt x="9356565" y="28813"/>
                  <a:pt x="9552503" y="0"/>
                </a:cubicBezTo>
                <a:cubicBezTo>
                  <a:pt x="9748441" y="-28813"/>
                  <a:pt x="10104475" y="95895"/>
                  <a:pt x="10484454" y="0"/>
                </a:cubicBezTo>
                <a:cubicBezTo>
                  <a:pt x="10522083" y="97778"/>
                  <a:pt x="10472963" y="297405"/>
                  <a:pt x="10484454" y="376093"/>
                </a:cubicBezTo>
                <a:cubicBezTo>
                  <a:pt x="10495945" y="454781"/>
                  <a:pt x="10458286" y="693953"/>
                  <a:pt x="10484454" y="800197"/>
                </a:cubicBezTo>
                <a:cubicBezTo>
                  <a:pt x="10275059" y="842372"/>
                  <a:pt x="10230246" y="775794"/>
                  <a:pt x="10006829" y="800197"/>
                </a:cubicBezTo>
                <a:cubicBezTo>
                  <a:pt x="9783412" y="824600"/>
                  <a:pt x="9860097" y="780116"/>
                  <a:pt x="9738893" y="800197"/>
                </a:cubicBezTo>
                <a:cubicBezTo>
                  <a:pt x="9617689" y="820278"/>
                  <a:pt x="9289561" y="749855"/>
                  <a:pt x="9051579" y="800197"/>
                </a:cubicBezTo>
                <a:cubicBezTo>
                  <a:pt x="8813597" y="850539"/>
                  <a:pt x="8746573" y="786737"/>
                  <a:pt x="8573953" y="800197"/>
                </a:cubicBezTo>
                <a:cubicBezTo>
                  <a:pt x="8401333" y="813657"/>
                  <a:pt x="8054499" y="748317"/>
                  <a:pt x="7781795" y="800197"/>
                </a:cubicBezTo>
                <a:cubicBezTo>
                  <a:pt x="7509091" y="852077"/>
                  <a:pt x="7333855" y="751868"/>
                  <a:pt x="6989636" y="800197"/>
                </a:cubicBezTo>
                <a:cubicBezTo>
                  <a:pt x="6645417" y="848526"/>
                  <a:pt x="6838618" y="769468"/>
                  <a:pt x="6721700" y="800197"/>
                </a:cubicBezTo>
                <a:cubicBezTo>
                  <a:pt x="6604782" y="830926"/>
                  <a:pt x="6546303" y="794756"/>
                  <a:pt x="6453764" y="800197"/>
                </a:cubicBezTo>
                <a:cubicBezTo>
                  <a:pt x="6361225" y="805638"/>
                  <a:pt x="6232437" y="785452"/>
                  <a:pt x="6080983" y="800197"/>
                </a:cubicBezTo>
                <a:cubicBezTo>
                  <a:pt x="5929529" y="814942"/>
                  <a:pt x="5709413" y="718113"/>
                  <a:pt x="5393669" y="800197"/>
                </a:cubicBezTo>
                <a:cubicBezTo>
                  <a:pt x="5077925" y="882281"/>
                  <a:pt x="4989866" y="745312"/>
                  <a:pt x="4706355" y="800197"/>
                </a:cubicBezTo>
                <a:cubicBezTo>
                  <a:pt x="4422844" y="855082"/>
                  <a:pt x="4219758" y="785188"/>
                  <a:pt x="4019041" y="800197"/>
                </a:cubicBezTo>
                <a:cubicBezTo>
                  <a:pt x="3818324" y="815206"/>
                  <a:pt x="3853126" y="792972"/>
                  <a:pt x="3751105" y="800197"/>
                </a:cubicBezTo>
                <a:cubicBezTo>
                  <a:pt x="3649084" y="807422"/>
                  <a:pt x="3303863" y="750138"/>
                  <a:pt x="3168635" y="800197"/>
                </a:cubicBezTo>
                <a:cubicBezTo>
                  <a:pt x="3033407" y="850256"/>
                  <a:pt x="2694460" y="741463"/>
                  <a:pt x="2376476" y="800197"/>
                </a:cubicBezTo>
                <a:cubicBezTo>
                  <a:pt x="2058492" y="858931"/>
                  <a:pt x="1841312" y="798730"/>
                  <a:pt x="1689162" y="800197"/>
                </a:cubicBezTo>
                <a:cubicBezTo>
                  <a:pt x="1537012" y="801664"/>
                  <a:pt x="1162095" y="799075"/>
                  <a:pt x="1001848" y="800197"/>
                </a:cubicBezTo>
                <a:cubicBezTo>
                  <a:pt x="841601" y="801319"/>
                  <a:pt x="256141" y="687596"/>
                  <a:pt x="0" y="800197"/>
                </a:cubicBezTo>
                <a:cubicBezTo>
                  <a:pt x="-27688" y="644326"/>
                  <a:pt x="35962" y="598148"/>
                  <a:pt x="0" y="408100"/>
                </a:cubicBezTo>
                <a:cubicBezTo>
                  <a:pt x="-35962" y="218052"/>
                  <a:pt x="23335" y="202066"/>
                  <a:pt x="0" y="0"/>
                </a:cubicBezTo>
                <a:close/>
              </a:path>
            </a:pathLst>
          </a:custGeom>
          <a:solidFill>
            <a:schemeClr val="accent3">
              <a:lumMod val="20000"/>
              <a:lumOff val="80000"/>
            </a:schemeClr>
          </a:solidFill>
          <a:ln w="57150">
            <a:solidFill>
              <a:srgbClr val="0070C0"/>
            </a:solidFill>
            <a:miter lim="800000"/>
            <a:headEnd/>
            <a:tailEnd/>
            <a:extLst>
              <a:ext uri="{C807C97D-BFC1-408E-A445-0C87EB9F89A2}">
                <ask:lineSketchStyleProps xmlns:ask="http://schemas.microsoft.com/office/drawing/2018/sketchyshapes" sd="1273554953">
                  <a:prstGeom prst="rect">
                    <a:avLst/>
                  </a:prstGeom>
                  <ask:type>
                    <ask:lineSketchScribble/>
                  </ask:type>
                </ask:lineSketchStyleProps>
              </a:ext>
            </a:extLst>
          </a:ln>
          <a:effectLst>
            <a:glow rad="63500">
              <a:schemeClr val="accent5">
                <a:satMod val="175000"/>
                <a:alpha val="40000"/>
              </a:schemeClr>
            </a:glow>
            <a:outerShdw dist="35921" dir="2700000" algn="ctr" rotWithShape="0">
              <a:schemeClr val="bg2"/>
            </a:outerShdw>
          </a:effectLst>
        </p:spPr>
        <p:txBody>
          <a:bodyPr wrap="square" lIns="121899" tIns="60949" rIns="121899" bIns="60949">
            <a:spAutoFit/>
          </a:bodyPr>
          <a:lstStyle/>
          <a:p>
            <a:pPr algn="ctr" defTabSz="914400">
              <a:spcBef>
                <a:spcPct val="50000"/>
              </a:spcBef>
            </a:pPr>
            <a:r>
              <a:rPr lang="en-US" sz="4400" b="1" dirty="0" err="1">
                <a:solidFill>
                  <a:srgbClr val="002060"/>
                </a:solidFill>
                <a:latin typeface="Times New Roman" panose="02020603050405020304" pitchFamily="18" charset="0"/>
                <a:cs typeface="Times New Roman" panose="02020603050405020304" pitchFamily="18" charset="0"/>
              </a:rPr>
              <a:t>Trăng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ngàn</a:t>
            </a:r>
            <a:r>
              <a:rPr lang="en-US" sz="4400" b="1" dirty="0">
                <a:solidFill>
                  <a:srgbClr val="002060"/>
                </a:solidFill>
                <a:latin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trăng</a:t>
            </a:r>
            <a:r>
              <a:rPr lang="en-US" sz="4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chiếu</a:t>
            </a:r>
            <a:r>
              <a:rPr lang="en-US" sz="4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trên</a:t>
            </a:r>
            <a:r>
              <a:rPr lang="en-US" sz="4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vùng</a:t>
            </a:r>
            <a:r>
              <a:rPr lang="en-US" sz="4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núi</a:t>
            </a:r>
            <a:r>
              <a:rPr lang="en-US" sz="4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15954545"/>
      </p:ext>
    </p:extLst>
  </p:cSld>
  <p:clrMapOvr>
    <a:masterClrMapping/>
  </p:clrMapOvr>
  <p:transition spd="slow" advTm="992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N4"/>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652"/>
          <a:stretch/>
        </p:blipFill>
        <p:spPr bwMode="auto">
          <a:xfrm>
            <a:off x="559583" y="188682"/>
            <a:ext cx="11088710" cy="49203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p:nvSpPr>
        <p:spPr bwMode="auto">
          <a:xfrm>
            <a:off x="1026820" y="5248336"/>
            <a:ext cx="10484454" cy="1477305"/>
          </a:xfrm>
          <a:custGeom>
            <a:avLst/>
            <a:gdLst>
              <a:gd name="connsiteX0" fmla="*/ 0 w 10484454"/>
              <a:gd name="connsiteY0" fmla="*/ 0 h 1477305"/>
              <a:gd name="connsiteX1" fmla="*/ 687314 w 10484454"/>
              <a:gd name="connsiteY1" fmla="*/ 0 h 1477305"/>
              <a:gd name="connsiteX2" fmla="*/ 955250 w 10484454"/>
              <a:gd name="connsiteY2" fmla="*/ 0 h 1477305"/>
              <a:gd name="connsiteX3" fmla="*/ 1223186 w 10484454"/>
              <a:gd name="connsiteY3" fmla="*/ 0 h 1477305"/>
              <a:gd name="connsiteX4" fmla="*/ 1700811 w 10484454"/>
              <a:gd name="connsiteY4" fmla="*/ 0 h 1477305"/>
              <a:gd name="connsiteX5" fmla="*/ 2283281 w 10484454"/>
              <a:gd name="connsiteY5" fmla="*/ 0 h 1477305"/>
              <a:gd name="connsiteX6" fmla="*/ 3075440 w 10484454"/>
              <a:gd name="connsiteY6" fmla="*/ 0 h 1477305"/>
              <a:gd name="connsiteX7" fmla="*/ 3448220 w 10484454"/>
              <a:gd name="connsiteY7" fmla="*/ 0 h 1477305"/>
              <a:gd name="connsiteX8" fmla="*/ 4135535 w 10484454"/>
              <a:gd name="connsiteY8" fmla="*/ 0 h 1477305"/>
              <a:gd name="connsiteX9" fmla="*/ 4508315 w 10484454"/>
              <a:gd name="connsiteY9" fmla="*/ 0 h 1477305"/>
              <a:gd name="connsiteX10" fmla="*/ 4776251 w 10484454"/>
              <a:gd name="connsiteY10" fmla="*/ 0 h 1477305"/>
              <a:gd name="connsiteX11" fmla="*/ 5463565 w 10484454"/>
              <a:gd name="connsiteY11" fmla="*/ 0 h 1477305"/>
              <a:gd name="connsiteX12" fmla="*/ 6255724 w 10484454"/>
              <a:gd name="connsiteY12" fmla="*/ 0 h 1477305"/>
              <a:gd name="connsiteX13" fmla="*/ 6628505 w 10484454"/>
              <a:gd name="connsiteY13" fmla="*/ 0 h 1477305"/>
              <a:gd name="connsiteX14" fmla="*/ 7106130 w 10484454"/>
              <a:gd name="connsiteY14" fmla="*/ 0 h 1477305"/>
              <a:gd name="connsiteX15" fmla="*/ 7374066 w 10484454"/>
              <a:gd name="connsiteY15" fmla="*/ 0 h 1477305"/>
              <a:gd name="connsiteX16" fmla="*/ 8166225 w 10484454"/>
              <a:gd name="connsiteY16" fmla="*/ 0 h 1477305"/>
              <a:gd name="connsiteX17" fmla="*/ 8643850 w 10484454"/>
              <a:gd name="connsiteY17" fmla="*/ 0 h 1477305"/>
              <a:gd name="connsiteX18" fmla="*/ 9016630 w 10484454"/>
              <a:gd name="connsiteY18" fmla="*/ 0 h 1477305"/>
              <a:gd name="connsiteX19" fmla="*/ 9808789 w 10484454"/>
              <a:gd name="connsiteY19" fmla="*/ 0 h 1477305"/>
              <a:gd name="connsiteX20" fmla="*/ 10484454 w 10484454"/>
              <a:gd name="connsiteY20" fmla="*/ 0 h 1477305"/>
              <a:gd name="connsiteX21" fmla="*/ 10484454 w 10484454"/>
              <a:gd name="connsiteY21" fmla="*/ 492435 h 1477305"/>
              <a:gd name="connsiteX22" fmla="*/ 10484454 w 10484454"/>
              <a:gd name="connsiteY22" fmla="*/ 1014416 h 1477305"/>
              <a:gd name="connsiteX23" fmla="*/ 10484454 w 10484454"/>
              <a:gd name="connsiteY23" fmla="*/ 1477305 h 1477305"/>
              <a:gd name="connsiteX24" fmla="*/ 10111673 w 10484454"/>
              <a:gd name="connsiteY24" fmla="*/ 1477305 h 1477305"/>
              <a:gd name="connsiteX25" fmla="*/ 9319515 w 10484454"/>
              <a:gd name="connsiteY25" fmla="*/ 1477305 h 1477305"/>
              <a:gd name="connsiteX26" fmla="*/ 8632200 w 10484454"/>
              <a:gd name="connsiteY26" fmla="*/ 1477305 h 1477305"/>
              <a:gd name="connsiteX27" fmla="*/ 7840042 w 10484454"/>
              <a:gd name="connsiteY27" fmla="*/ 1477305 h 1477305"/>
              <a:gd name="connsiteX28" fmla="*/ 7047883 w 10484454"/>
              <a:gd name="connsiteY28" fmla="*/ 1477305 h 1477305"/>
              <a:gd name="connsiteX29" fmla="*/ 6465413 w 10484454"/>
              <a:gd name="connsiteY29" fmla="*/ 1477305 h 1477305"/>
              <a:gd name="connsiteX30" fmla="*/ 5778099 w 10484454"/>
              <a:gd name="connsiteY30" fmla="*/ 1477305 h 1477305"/>
              <a:gd name="connsiteX31" fmla="*/ 5405319 w 10484454"/>
              <a:gd name="connsiteY31" fmla="*/ 1477305 h 1477305"/>
              <a:gd name="connsiteX32" fmla="*/ 4927693 w 10484454"/>
              <a:gd name="connsiteY32" fmla="*/ 1477305 h 1477305"/>
              <a:gd name="connsiteX33" fmla="*/ 4240379 w 10484454"/>
              <a:gd name="connsiteY33" fmla="*/ 1477305 h 1477305"/>
              <a:gd name="connsiteX34" fmla="*/ 3762754 w 10484454"/>
              <a:gd name="connsiteY34" fmla="*/ 1477305 h 1477305"/>
              <a:gd name="connsiteX35" fmla="*/ 3075440 w 10484454"/>
              <a:gd name="connsiteY35" fmla="*/ 1477305 h 1477305"/>
              <a:gd name="connsiteX36" fmla="*/ 2492970 w 10484454"/>
              <a:gd name="connsiteY36" fmla="*/ 1477305 h 1477305"/>
              <a:gd name="connsiteX37" fmla="*/ 2225034 w 10484454"/>
              <a:gd name="connsiteY37" fmla="*/ 1477305 h 1477305"/>
              <a:gd name="connsiteX38" fmla="*/ 1957098 w 10484454"/>
              <a:gd name="connsiteY38" fmla="*/ 1477305 h 1477305"/>
              <a:gd name="connsiteX39" fmla="*/ 1374628 w 10484454"/>
              <a:gd name="connsiteY39" fmla="*/ 1477305 h 1477305"/>
              <a:gd name="connsiteX40" fmla="*/ 1001848 w 10484454"/>
              <a:gd name="connsiteY40" fmla="*/ 1477305 h 1477305"/>
              <a:gd name="connsiteX41" fmla="*/ 629067 w 10484454"/>
              <a:gd name="connsiteY41" fmla="*/ 1477305 h 1477305"/>
              <a:gd name="connsiteX42" fmla="*/ 0 w 10484454"/>
              <a:gd name="connsiteY42" fmla="*/ 1477305 h 1477305"/>
              <a:gd name="connsiteX43" fmla="*/ 0 w 10484454"/>
              <a:gd name="connsiteY43" fmla="*/ 999643 h 1477305"/>
              <a:gd name="connsiteX44" fmla="*/ 0 w 10484454"/>
              <a:gd name="connsiteY44" fmla="*/ 551527 h 1477305"/>
              <a:gd name="connsiteX45" fmla="*/ 0 w 10484454"/>
              <a:gd name="connsiteY45" fmla="*/ 0 h 147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484454" h="1477305" fill="none" extrusionOk="0">
                <a:moveTo>
                  <a:pt x="0" y="0"/>
                </a:moveTo>
                <a:cubicBezTo>
                  <a:pt x="329603" y="-56540"/>
                  <a:pt x="510339" y="44374"/>
                  <a:pt x="687314" y="0"/>
                </a:cubicBezTo>
                <a:cubicBezTo>
                  <a:pt x="864289" y="-44374"/>
                  <a:pt x="854174" y="16782"/>
                  <a:pt x="955250" y="0"/>
                </a:cubicBezTo>
                <a:cubicBezTo>
                  <a:pt x="1056326" y="-16782"/>
                  <a:pt x="1144412" y="10926"/>
                  <a:pt x="1223186" y="0"/>
                </a:cubicBezTo>
                <a:cubicBezTo>
                  <a:pt x="1301960" y="-10926"/>
                  <a:pt x="1499905" y="1118"/>
                  <a:pt x="1700811" y="0"/>
                </a:cubicBezTo>
                <a:cubicBezTo>
                  <a:pt x="1901718" y="-1118"/>
                  <a:pt x="2006174" y="35659"/>
                  <a:pt x="2283281" y="0"/>
                </a:cubicBezTo>
                <a:cubicBezTo>
                  <a:pt x="2560388" y="-35659"/>
                  <a:pt x="2895219" y="41491"/>
                  <a:pt x="3075440" y="0"/>
                </a:cubicBezTo>
                <a:cubicBezTo>
                  <a:pt x="3255661" y="-41491"/>
                  <a:pt x="3330219" y="11267"/>
                  <a:pt x="3448220" y="0"/>
                </a:cubicBezTo>
                <a:cubicBezTo>
                  <a:pt x="3566221" y="-11267"/>
                  <a:pt x="3799631" y="43312"/>
                  <a:pt x="4135535" y="0"/>
                </a:cubicBezTo>
                <a:cubicBezTo>
                  <a:pt x="4471439" y="-43312"/>
                  <a:pt x="4404235" y="35890"/>
                  <a:pt x="4508315" y="0"/>
                </a:cubicBezTo>
                <a:cubicBezTo>
                  <a:pt x="4612395" y="-35890"/>
                  <a:pt x="4697415" y="30971"/>
                  <a:pt x="4776251" y="0"/>
                </a:cubicBezTo>
                <a:cubicBezTo>
                  <a:pt x="4855087" y="-30971"/>
                  <a:pt x="5289512" y="75724"/>
                  <a:pt x="5463565" y="0"/>
                </a:cubicBezTo>
                <a:cubicBezTo>
                  <a:pt x="5637618" y="-75724"/>
                  <a:pt x="5882011" y="38796"/>
                  <a:pt x="6255724" y="0"/>
                </a:cubicBezTo>
                <a:cubicBezTo>
                  <a:pt x="6629437" y="-38796"/>
                  <a:pt x="6526892" y="35633"/>
                  <a:pt x="6628505" y="0"/>
                </a:cubicBezTo>
                <a:cubicBezTo>
                  <a:pt x="6730118" y="-35633"/>
                  <a:pt x="6878912" y="52574"/>
                  <a:pt x="7106130" y="0"/>
                </a:cubicBezTo>
                <a:cubicBezTo>
                  <a:pt x="7333349" y="-52574"/>
                  <a:pt x="7250143" y="16444"/>
                  <a:pt x="7374066" y="0"/>
                </a:cubicBezTo>
                <a:cubicBezTo>
                  <a:pt x="7497989" y="-16444"/>
                  <a:pt x="7939736" y="37960"/>
                  <a:pt x="8166225" y="0"/>
                </a:cubicBezTo>
                <a:cubicBezTo>
                  <a:pt x="8392714" y="-37960"/>
                  <a:pt x="8510718" y="49767"/>
                  <a:pt x="8643850" y="0"/>
                </a:cubicBezTo>
                <a:cubicBezTo>
                  <a:pt x="8776982" y="-49767"/>
                  <a:pt x="8864421" y="33929"/>
                  <a:pt x="9016630" y="0"/>
                </a:cubicBezTo>
                <a:cubicBezTo>
                  <a:pt x="9168839" y="-33929"/>
                  <a:pt x="9530705" y="60076"/>
                  <a:pt x="9808789" y="0"/>
                </a:cubicBezTo>
                <a:cubicBezTo>
                  <a:pt x="10086873" y="-60076"/>
                  <a:pt x="10245400" y="24641"/>
                  <a:pt x="10484454" y="0"/>
                </a:cubicBezTo>
                <a:cubicBezTo>
                  <a:pt x="10535385" y="162425"/>
                  <a:pt x="10439475" y="354191"/>
                  <a:pt x="10484454" y="492435"/>
                </a:cubicBezTo>
                <a:cubicBezTo>
                  <a:pt x="10529433" y="630680"/>
                  <a:pt x="10433869" y="802954"/>
                  <a:pt x="10484454" y="1014416"/>
                </a:cubicBezTo>
                <a:cubicBezTo>
                  <a:pt x="10535039" y="1225878"/>
                  <a:pt x="10463634" y="1268479"/>
                  <a:pt x="10484454" y="1477305"/>
                </a:cubicBezTo>
                <a:cubicBezTo>
                  <a:pt x="10349396" y="1494037"/>
                  <a:pt x="10260574" y="1457966"/>
                  <a:pt x="10111673" y="1477305"/>
                </a:cubicBezTo>
                <a:cubicBezTo>
                  <a:pt x="9962772" y="1496644"/>
                  <a:pt x="9561171" y="1409927"/>
                  <a:pt x="9319515" y="1477305"/>
                </a:cubicBezTo>
                <a:cubicBezTo>
                  <a:pt x="9077859" y="1544683"/>
                  <a:pt x="8919169" y="1441890"/>
                  <a:pt x="8632200" y="1477305"/>
                </a:cubicBezTo>
                <a:cubicBezTo>
                  <a:pt x="8345231" y="1512720"/>
                  <a:pt x="8110053" y="1395416"/>
                  <a:pt x="7840042" y="1477305"/>
                </a:cubicBezTo>
                <a:cubicBezTo>
                  <a:pt x="7570031" y="1559194"/>
                  <a:pt x="7387861" y="1476542"/>
                  <a:pt x="7047883" y="1477305"/>
                </a:cubicBezTo>
                <a:cubicBezTo>
                  <a:pt x="6707905" y="1478068"/>
                  <a:pt x="6735904" y="1445274"/>
                  <a:pt x="6465413" y="1477305"/>
                </a:cubicBezTo>
                <a:cubicBezTo>
                  <a:pt x="6194922" y="1509336"/>
                  <a:pt x="6000505" y="1466673"/>
                  <a:pt x="5778099" y="1477305"/>
                </a:cubicBezTo>
                <a:cubicBezTo>
                  <a:pt x="5555693" y="1487937"/>
                  <a:pt x="5548665" y="1453891"/>
                  <a:pt x="5405319" y="1477305"/>
                </a:cubicBezTo>
                <a:cubicBezTo>
                  <a:pt x="5261973" y="1500719"/>
                  <a:pt x="5112427" y="1471077"/>
                  <a:pt x="4927693" y="1477305"/>
                </a:cubicBezTo>
                <a:cubicBezTo>
                  <a:pt x="4742959" y="1483533"/>
                  <a:pt x="4474020" y="1398522"/>
                  <a:pt x="4240379" y="1477305"/>
                </a:cubicBezTo>
                <a:cubicBezTo>
                  <a:pt x="4006738" y="1556088"/>
                  <a:pt x="3992675" y="1435284"/>
                  <a:pt x="3762754" y="1477305"/>
                </a:cubicBezTo>
                <a:cubicBezTo>
                  <a:pt x="3532834" y="1519326"/>
                  <a:pt x="3291571" y="1447783"/>
                  <a:pt x="3075440" y="1477305"/>
                </a:cubicBezTo>
                <a:cubicBezTo>
                  <a:pt x="2859309" y="1506827"/>
                  <a:pt x="2699270" y="1413764"/>
                  <a:pt x="2492970" y="1477305"/>
                </a:cubicBezTo>
                <a:cubicBezTo>
                  <a:pt x="2286670" y="1540846"/>
                  <a:pt x="2336424" y="1454076"/>
                  <a:pt x="2225034" y="1477305"/>
                </a:cubicBezTo>
                <a:cubicBezTo>
                  <a:pt x="2113644" y="1500534"/>
                  <a:pt x="2053645" y="1452074"/>
                  <a:pt x="1957098" y="1477305"/>
                </a:cubicBezTo>
                <a:cubicBezTo>
                  <a:pt x="1860551" y="1502536"/>
                  <a:pt x="1621380" y="1442168"/>
                  <a:pt x="1374628" y="1477305"/>
                </a:cubicBezTo>
                <a:cubicBezTo>
                  <a:pt x="1127876" y="1512442"/>
                  <a:pt x="1077722" y="1469834"/>
                  <a:pt x="1001848" y="1477305"/>
                </a:cubicBezTo>
                <a:cubicBezTo>
                  <a:pt x="925974" y="1484776"/>
                  <a:pt x="732361" y="1474647"/>
                  <a:pt x="629067" y="1477305"/>
                </a:cubicBezTo>
                <a:cubicBezTo>
                  <a:pt x="525773" y="1479963"/>
                  <a:pt x="239525" y="1456482"/>
                  <a:pt x="0" y="1477305"/>
                </a:cubicBezTo>
                <a:cubicBezTo>
                  <a:pt x="-45309" y="1286377"/>
                  <a:pt x="40567" y="1184438"/>
                  <a:pt x="0" y="999643"/>
                </a:cubicBezTo>
                <a:cubicBezTo>
                  <a:pt x="-40567" y="814848"/>
                  <a:pt x="12" y="757691"/>
                  <a:pt x="0" y="551527"/>
                </a:cubicBezTo>
                <a:cubicBezTo>
                  <a:pt x="-12" y="345363"/>
                  <a:pt x="42579" y="196734"/>
                  <a:pt x="0" y="0"/>
                </a:cubicBezTo>
                <a:close/>
              </a:path>
              <a:path w="10484454" h="1477305" stroke="0" extrusionOk="0">
                <a:moveTo>
                  <a:pt x="0" y="0"/>
                </a:moveTo>
                <a:cubicBezTo>
                  <a:pt x="184455" y="-24393"/>
                  <a:pt x="231825" y="36173"/>
                  <a:pt x="372781" y="0"/>
                </a:cubicBezTo>
                <a:cubicBezTo>
                  <a:pt x="513737" y="-36173"/>
                  <a:pt x="641135" y="2787"/>
                  <a:pt x="745561" y="0"/>
                </a:cubicBezTo>
                <a:cubicBezTo>
                  <a:pt x="849987" y="-2787"/>
                  <a:pt x="941797" y="18802"/>
                  <a:pt x="1013497" y="0"/>
                </a:cubicBezTo>
                <a:cubicBezTo>
                  <a:pt x="1085197" y="-18802"/>
                  <a:pt x="1451848" y="34865"/>
                  <a:pt x="1805656" y="0"/>
                </a:cubicBezTo>
                <a:cubicBezTo>
                  <a:pt x="2159464" y="-34865"/>
                  <a:pt x="2018650" y="12409"/>
                  <a:pt x="2073592" y="0"/>
                </a:cubicBezTo>
                <a:cubicBezTo>
                  <a:pt x="2128534" y="-12409"/>
                  <a:pt x="2300092" y="21236"/>
                  <a:pt x="2446373" y="0"/>
                </a:cubicBezTo>
                <a:cubicBezTo>
                  <a:pt x="2592654" y="-21236"/>
                  <a:pt x="2784820" y="42937"/>
                  <a:pt x="2923998" y="0"/>
                </a:cubicBezTo>
                <a:cubicBezTo>
                  <a:pt x="3063177" y="-42937"/>
                  <a:pt x="3214626" y="19716"/>
                  <a:pt x="3296778" y="0"/>
                </a:cubicBezTo>
                <a:cubicBezTo>
                  <a:pt x="3378930" y="-19716"/>
                  <a:pt x="3803881" y="21948"/>
                  <a:pt x="4088937" y="0"/>
                </a:cubicBezTo>
                <a:cubicBezTo>
                  <a:pt x="4373993" y="-21948"/>
                  <a:pt x="4334069" y="50554"/>
                  <a:pt x="4566562" y="0"/>
                </a:cubicBezTo>
                <a:cubicBezTo>
                  <a:pt x="4799055" y="-50554"/>
                  <a:pt x="4928336" y="38484"/>
                  <a:pt x="5044187" y="0"/>
                </a:cubicBezTo>
                <a:cubicBezTo>
                  <a:pt x="5160039" y="-38484"/>
                  <a:pt x="5430187" y="7264"/>
                  <a:pt x="5626657" y="0"/>
                </a:cubicBezTo>
                <a:cubicBezTo>
                  <a:pt x="5823127" y="-7264"/>
                  <a:pt x="5895702" y="22631"/>
                  <a:pt x="5999438" y="0"/>
                </a:cubicBezTo>
                <a:cubicBezTo>
                  <a:pt x="6103174" y="-22631"/>
                  <a:pt x="6212484" y="44016"/>
                  <a:pt x="6372218" y="0"/>
                </a:cubicBezTo>
                <a:cubicBezTo>
                  <a:pt x="6531952" y="-44016"/>
                  <a:pt x="6623404" y="34767"/>
                  <a:pt x="6744999" y="0"/>
                </a:cubicBezTo>
                <a:cubicBezTo>
                  <a:pt x="6866594" y="-34767"/>
                  <a:pt x="7087559" y="8436"/>
                  <a:pt x="7327468" y="0"/>
                </a:cubicBezTo>
                <a:cubicBezTo>
                  <a:pt x="7567377" y="-8436"/>
                  <a:pt x="7660533" y="37112"/>
                  <a:pt x="7909938" y="0"/>
                </a:cubicBezTo>
                <a:cubicBezTo>
                  <a:pt x="8159343" y="-37112"/>
                  <a:pt x="8352341" y="2547"/>
                  <a:pt x="8702097" y="0"/>
                </a:cubicBezTo>
                <a:cubicBezTo>
                  <a:pt x="9051853" y="-2547"/>
                  <a:pt x="8956367" y="22555"/>
                  <a:pt x="9074877" y="0"/>
                </a:cubicBezTo>
                <a:cubicBezTo>
                  <a:pt x="9193387" y="-22555"/>
                  <a:pt x="9356565" y="28813"/>
                  <a:pt x="9552503" y="0"/>
                </a:cubicBezTo>
                <a:cubicBezTo>
                  <a:pt x="9748441" y="-28813"/>
                  <a:pt x="10104475" y="95895"/>
                  <a:pt x="10484454" y="0"/>
                </a:cubicBezTo>
                <a:cubicBezTo>
                  <a:pt x="10521325" y="178174"/>
                  <a:pt x="10433005" y="288024"/>
                  <a:pt x="10484454" y="448116"/>
                </a:cubicBezTo>
                <a:cubicBezTo>
                  <a:pt x="10535903" y="608208"/>
                  <a:pt x="10462138" y="813923"/>
                  <a:pt x="10484454" y="955324"/>
                </a:cubicBezTo>
                <a:cubicBezTo>
                  <a:pt x="10506770" y="1096725"/>
                  <a:pt x="10479757" y="1323056"/>
                  <a:pt x="10484454" y="1477305"/>
                </a:cubicBezTo>
                <a:cubicBezTo>
                  <a:pt x="10307037" y="1512474"/>
                  <a:pt x="10194841" y="1432056"/>
                  <a:pt x="10006829" y="1477305"/>
                </a:cubicBezTo>
                <a:cubicBezTo>
                  <a:pt x="9818817" y="1522554"/>
                  <a:pt x="9557497" y="1426963"/>
                  <a:pt x="9319515" y="1477305"/>
                </a:cubicBezTo>
                <a:cubicBezTo>
                  <a:pt x="9081533" y="1527647"/>
                  <a:pt x="9008046" y="1455598"/>
                  <a:pt x="8841890" y="1477305"/>
                </a:cubicBezTo>
                <a:cubicBezTo>
                  <a:pt x="8675735" y="1499012"/>
                  <a:pt x="8326356" y="1428748"/>
                  <a:pt x="8049731" y="1477305"/>
                </a:cubicBezTo>
                <a:cubicBezTo>
                  <a:pt x="7773106" y="1525862"/>
                  <a:pt x="7601791" y="1428976"/>
                  <a:pt x="7257572" y="1477305"/>
                </a:cubicBezTo>
                <a:cubicBezTo>
                  <a:pt x="6913353" y="1525634"/>
                  <a:pt x="7106554" y="1446576"/>
                  <a:pt x="6989636" y="1477305"/>
                </a:cubicBezTo>
                <a:cubicBezTo>
                  <a:pt x="6872718" y="1508034"/>
                  <a:pt x="6814239" y="1471864"/>
                  <a:pt x="6721700" y="1477305"/>
                </a:cubicBezTo>
                <a:cubicBezTo>
                  <a:pt x="6629161" y="1482746"/>
                  <a:pt x="6500373" y="1462560"/>
                  <a:pt x="6348919" y="1477305"/>
                </a:cubicBezTo>
                <a:cubicBezTo>
                  <a:pt x="6197465" y="1492050"/>
                  <a:pt x="5977349" y="1395221"/>
                  <a:pt x="5661605" y="1477305"/>
                </a:cubicBezTo>
                <a:cubicBezTo>
                  <a:pt x="5345861" y="1559389"/>
                  <a:pt x="5257802" y="1422420"/>
                  <a:pt x="4974291" y="1477305"/>
                </a:cubicBezTo>
                <a:cubicBezTo>
                  <a:pt x="4690780" y="1532190"/>
                  <a:pt x="4487694" y="1462296"/>
                  <a:pt x="4286977" y="1477305"/>
                </a:cubicBezTo>
                <a:cubicBezTo>
                  <a:pt x="4086260" y="1492314"/>
                  <a:pt x="4121062" y="1470080"/>
                  <a:pt x="4019041" y="1477305"/>
                </a:cubicBezTo>
                <a:cubicBezTo>
                  <a:pt x="3917020" y="1484530"/>
                  <a:pt x="3571799" y="1427246"/>
                  <a:pt x="3436571" y="1477305"/>
                </a:cubicBezTo>
                <a:cubicBezTo>
                  <a:pt x="3301343" y="1527364"/>
                  <a:pt x="2962396" y="1418571"/>
                  <a:pt x="2644412" y="1477305"/>
                </a:cubicBezTo>
                <a:cubicBezTo>
                  <a:pt x="2326428" y="1536039"/>
                  <a:pt x="2109248" y="1475838"/>
                  <a:pt x="1957098" y="1477305"/>
                </a:cubicBezTo>
                <a:cubicBezTo>
                  <a:pt x="1804948" y="1478772"/>
                  <a:pt x="1430031" y="1476183"/>
                  <a:pt x="1269784" y="1477305"/>
                </a:cubicBezTo>
                <a:cubicBezTo>
                  <a:pt x="1109537" y="1478427"/>
                  <a:pt x="597094" y="1339314"/>
                  <a:pt x="0" y="1477305"/>
                </a:cubicBezTo>
                <a:cubicBezTo>
                  <a:pt x="-37610" y="1322161"/>
                  <a:pt x="36307" y="1234191"/>
                  <a:pt x="0" y="999643"/>
                </a:cubicBezTo>
                <a:cubicBezTo>
                  <a:pt x="-36307" y="765095"/>
                  <a:pt x="21087" y="613077"/>
                  <a:pt x="0" y="477662"/>
                </a:cubicBezTo>
                <a:cubicBezTo>
                  <a:pt x="-21087" y="342247"/>
                  <a:pt x="48437" y="97675"/>
                  <a:pt x="0" y="0"/>
                </a:cubicBezTo>
                <a:close/>
              </a:path>
            </a:pathLst>
          </a:custGeom>
          <a:solidFill>
            <a:schemeClr val="accent3">
              <a:lumMod val="20000"/>
              <a:lumOff val="80000"/>
            </a:schemeClr>
          </a:solidFill>
          <a:ln w="57150">
            <a:solidFill>
              <a:srgbClr val="0070C0"/>
            </a:solidFill>
            <a:miter lim="800000"/>
            <a:headEnd/>
            <a:tailEnd/>
            <a:extLst>
              <a:ext uri="{C807C97D-BFC1-408E-A445-0C87EB9F89A2}">
                <ask:lineSketchStyleProps xmlns:ask="http://schemas.microsoft.com/office/drawing/2018/sketchyshapes" sd="1273554953">
                  <a:prstGeom prst="rect">
                    <a:avLst/>
                  </a:prstGeom>
                  <ask:type>
                    <ask:lineSketchScribble/>
                  </ask:type>
                </ask:lineSketchStyleProps>
              </a:ext>
            </a:extLst>
          </a:ln>
          <a:effectLst>
            <a:glow rad="63500">
              <a:schemeClr val="accent5">
                <a:satMod val="175000"/>
                <a:alpha val="40000"/>
              </a:schemeClr>
            </a:glow>
            <a:outerShdw dist="35921" dir="2700000" algn="ctr" rotWithShape="0">
              <a:schemeClr val="bg2"/>
            </a:outerShdw>
          </a:effectLst>
        </p:spPr>
        <p:txBody>
          <a:bodyPr wrap="square" lIns="121899" tIns="60949" rIns="121899" bIns="60949">
            <a:spAutoFit/>
          </a:bodyPr>
          <a:lstStyle/>
          <a:p>
            <a:pPr algn="ctr"/>
            <a:r>
              <a:rPr lang="en-US" sz="4400" b="1" dirty="0" err="1">
                <a:ln w="0"/>
                <a:solidFill>
                  <a:srgbClr val="002060"/>
                </a:solidFill>
                <a:latin typeface="Times New Roman" panose="02020603050405020304" pitchFamily="18" charset="0"/>
                <a:cs typeface="Times New Roman" panose="02020603050405020304" pitchFamily="18" charset="0"/>
              </a:rPr>
              <a:t>Nông</a:t>
            </a:r>
            <a:r>
              <a:rPr lang="en-US" sz="4400" b="1" dirty="0">
                <a:ln w="0"/>
                <a:solidFill>
                  <a:srgbClr val="002060"/>
                </a:solidFill>
                <a:latin typeface="Times New Roman" panose="02020603050405020304" pitchFamily="18" charset="0"/>
                <a:cs typeface="Times New Roman" panose="02020603050405020304" pitchFamily="18" charset="0"/>
              </a:rPr>
              <a:t> </a:t>
            </a:r>
            <a:r>
              <a:rPr lang="en-US" sz="4400" b="1" dirty="0" err="1">
                <a:ln w="0"/>
                <a:solidFill>
                  <a:srgbClr val="002060"/>
                </a:solidFill>
                <a:latin typeface="Times New Roman" panose="02020603050405020304" pitchFamily="18" charset="0"/>
                <a:cs typeface="Times New Roman" panose="02020603050405020304" pitchFamily="18" charset="0"/>
              </a:rPr>
              <a:t>trường</a:t>
            </a:r>
            <a:r>
              <a:rPr lang="en-US" sz="4400" b="1" dirty="0">
                <a:ln w="0"/>
                <a:solidFill>
                  <a:srgbClr val="002060"/>
                </a:solidFill>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Cơ</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sở</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sản</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xuất</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lớn</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về</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nông</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nghiệp</a:t>
            </a:r>
            <a:r>
              <a:rPr lang="en-US" sz="4400" b="1" dirty="0">
                <a:ln w="0"/>
                <a:latin typeface="Times New Roman" panose="02020603050405020304" pitchFamily="18" charset="0"/>
                <a:cs typeface="Times New Roman" panose="02020603050405020304" pitchFamily="18" charset="0"/>
              </a:rPr>
              <a:t> do </a:t>
            </a:r>
            <a:r>
              <a:rPr lang="en-US" sz="4400" b="1" dirty="0" err="1">
                <a:ln w="0"/>
                <a:latin typeface="Times New Roman" panose="02020603050405020304" pitchFamily="18" charset="0"/>
                <a:cs typeface="Times New Roman" panose="02020603050405020304" pitchFamily="18" charset="0"/>
              </a:rPr>
              <a:t>nhà</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nước</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quản</a:t>
            </a:r>
            <a:r>
              <a:rPr lang="en-US" sz="4400" b="1" dirty="0">
                <a:ln w="0"/>
                <a:latin typeface="Times New Roman" panose="02020603050405020304" pitchFamily="18" charset="0"/>
                <a:cs typeface="Times New Roman" panose="02020603050405020304" pitchFamily="18" charset="0"/>
              </a:rPr>
              <a:t> </a:t>
            </a:r>
            <a:r>
              <a:rPr lang="en-US" sz="4400" b="1" dirty="0" err="1">
                <a:ln w="0"/>
                <a:latin typeface="Times New Roman" panose="02020603050405020304" pitchFamily="18" charset="0"/>
                <a:cs typeface="Times New Roman" panose="02020603050405020304" pitchFamily="18" charset="0"/>
              </a:rPr>
              <a:t>lý</a:t>
            </a:r>
            <a:r>
              <a:rPr lang="en-US" sz="4400" b="1" dirty="0">
                <a:ln w="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51943236"/>
      </p:ext>
    </p:extLst>
  </p:cSld>
  <p:clrMapOvr>
    <a:masterClrMapping/>
  </p:clrMapOvr>
  <p:transition spd="slow" advTm="922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in)">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9048" t="21369" b="15774"/>
          <a:stretch/>
        </p:blipFill>
        <p:spPr>
          <a:xfrm>
            <a:off x="7257141" y="0"/>
            <a:ext cx="4934857" cy="383177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972" y="-841831"/>
            <a:ext cx="8291286" cy="6328229"/>
          </a:xfrm>
          <a:prstGeom prst="rect">
            <a:avLst/>
          </a:prstGeom>
        </p:spPr>
      </p:pic>
      <p:sp>
        <p:nvSpPr>
          <p:cNvPr id="6" name="TextBox 5"/>
          <p:cNvSpPr txBox="1"/>
          <p:nvPr/>
        </p:nvSpPr>
        <p:spPr>
          <a:xfrm>
            <a:off x="811123" y="1901370"/>
            <a:ext cx="5965095" cy="1107996"/>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6600" b="1" dirty="0">
                <a:ln w="11430">
                  <a:solidFill>
                    <a:schemeClr val="accent6">
                      <a:lumMod val="40000"/>
                      <a:lumOff val="60000"/>
                    </a:schemeClr>
                  </a:solidFill>
                </a:ln>
                <a:solidFill>
                  <a:srgbClr val="FFC000"/>
                </a:solidFill>
                <a:effectLst>
                  <a:outerShdw blurRad="80000" dist="40000" dir="5040000" algn="tl">
                    <a:srgbClr val="000000">
                      <a:alpha val="30000"/>
                    </a:srgbClr>
                  </a:outerShdw>
                </a:effectLst>
                <a:latin typeface="Times New Roman" pitchFamily="18" charset="0"/>
                <a:cs typeface="Times New Roman" pitchFamily="18" charset="0"/>
              </a:rPr>
              <a:t>TÌM HIỂU BÀI</a:t>
            </a:r>
          </a:p>
        </p:txBody>
      </p:sp>
      <p:pic>
        <p:nvPicPr>
          <p:cNvPr id="7" name="图片 17">
            <a:extLst>
              <a:ext uri="{FF2B5EF4-FFF2-40B4-BE49-F238E27FC236}">
                <a16:creationId xmlns:a16="http://schemas.microsoft.com/office/drawing/2014/main" id="{7326E008-F1B4-4277-8186-C2C62DE6AA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9867" y="3715657"/>
            <a:ext cx="4570322" cy="3227556"/>
          </a:xfrm>
          <a:prstGeom prst="rect">
            <a:avLst/>
          </a:prstGeom>
        </p:spPr>
      </p:pic>
    </p:spTree>
    <p:extLst>
      <p:ext uri="{BB962C8B-B14F-4D97-AF65-F5344CB8AC3E}">
        <p14:creationId xmlns:p14="http://schemas.microsoft.com/office/powerpoint/2010/main" val="13779133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750" fill="hold"/>
                                        <p:tgtEl>
                                          <p:spTgt spid="5"/>
                                        </p:tgtEl>
                                        <p:attrNameLst>
                                          <p:attrName>ppt_w</p:attrName>
                                        </p:attrNameLst>
                                      </p:cBhvr>
                                      <p:tavLst>
                                        <p:tav tm="0">
                                          <p:val>
                                            <p:fltVal val="0"/>
                                          </p:val>
                                        </p:tav>
                                        <p:tav tm="100000">
                                          <p:val>
                                            <p:strVal val="#ppt_w"/>
                                          </p:val>
                                        </p:tav>
                                      </p:tavLst>
                                    </p:anim>
                                    <p:anim calcmode="lin" valueType="num">
                                      <p:cBhvr>
                                        <p:cTn id="20" dur="750" fill="hold"/>
                                        <p:tgtEl>
                                          <p:spTgt spid="5"/>
                                        </p:tgtEl>
                                        <p:attrNameLst>
                                          <p:attrName>ppt_h</p:attrName>
                                        </p:attrNameLst>
                                      </p:cBhvr>
                                      <p:tavLst>
                                        <p:tav tm="0">
                                          <p:val>
                                            <p:fltVal val="0"/>
                                          </p:val>
                                        </p:tav>
                                        <p:tav tm="100000">
                                          <p:val>
                                            <p:strVal val="#ppt_h"/>
                                          </p:val>
                                        </p:tav>
                                      </p:tavLst>
                                    </p:anim>
                                    <p:animEffect transition="in" filter="fade">
                                      <p:cBhvr>
                                        <p:cTn id="21" dur="750"/>
                                        <p:tgtEl>
                                          <p:spTgt spid="5"/>
                                        </p:tgtEl>
                                      </p:cBhvr>
                                    </p:animEffect>
                                  </p:childTnLst>
                                </p:cTn>
                              </p:par>
                            </p:childTnLst>
                          </p:cTn>
                        </p:par>
                        <p:par>
                          <p:cTn id="22" fill="hold">
                            <p:stCondLst>
                              <p:cond delay="175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7">
            <a:extLst>
              <a:ext uri="{FF2B5EF4-FFF2-40B4-BE49-F238E27FC236}">
                <a16:creationId xmlns:a16="http://schemas.microsoft.com/office/drawing/2014/main" id="{7326E008-F1B4-4277-8186-C2C62DE6AA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71847" y="3630444"/>
            <a:ext cx="4570322" cy="32275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33909" y="-796202"/>
            <a:ext cx="7489452" cy="7010400"/>
          </a:xfrm>
          <a:prstGeom prst="rect">
            <a:avLst/>
          </a:prstGeom>
        </p:spPr>
      </p:pic>
      <p:sp>
        <p:nvSpPr>
          <p:cNvPr id="6" name="Rectangle 5"/>
          <p:cNvSpPr/>
          <p:nvPr/>
        </p:nvSpPr>
        <p:spPr>
          <a:xfrm>
            <a:off x="986971" y="1061626"/>
            <a:ext cx="5152572" cy="259805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03086" y="1483491"/>
            <a:ext cx="4920342" cy="1754326"/>
          </a:xfrm>
          <a:prstGeom prst="rect">
            <a:avLst/>
          </a:prstGeom>
        </p:spPr>
        <p:txBody>
          <a:bodyPr wrap="square">
            <a:spAutoFit/>
          </a:bodyPr>
          <a:lstStyle/>
          <a:p>
            <a:pPr algn="just"/>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Anh</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chiến</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sĩ</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nghĩ</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tới</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trung</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thu</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và</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các</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em</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nhỏ</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vào</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thời</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điểm</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nào</a:t>
            </a:r>
            <a:r>
              <a:rPr lang="en-US" sz="3600" b="1" dirty="0">
                <a:solidFill>
                  <a:schemeClr val="tx2">
                    <a:lumMod val="75000"/>
                  </a:schemeClr>
                </a:solidFill>
                <a:latin typeface="Times New Roman" pitchFamily="18" charset="0"/>
                <a:cs typeface="Times New Roman" pitchFamily="18" charset="0"/>
              </a:rPr>
              <a:t>? </a:t>
            </a:r>
          </a:p>
        </p:txBody>
      </p:sp>
      <p:sp>
        <p:nvSpPr>
          <p:cNvPr id="10" name="Text Box 8"/>
          <p:cNvSpPr txBox="1">
            <a:spLocks noChangeArrowheads="1"/>
          </p:cNvSpPr>
          <p:nvPr/>
        </p:nvSpPr>
        <p:spPr bwMode="auto">
          <a:xfrm>
            <a:off x="5123543" y="4128907"/>
            <a:ext cx="6821714" cy="2339080"/>
          </a:xfrm>
          <a:custGeom>
            <a:avLst/>
            <a:gdLst>
              <a:gd name="connsiteX0" fmla="*/ 0 w 6821714"/>
              <a:gd name="connsiteY0" fmla="*/ 0 h 2339080"/>
              <a:gd name="connsiteX1" fmla="*/ 636693 w 6821714"/>
              <a:gd name="connsiteY1" fmla="*/ 0 h 2339080"/>
              <a:gd name="connsiteX2" fmla="*/ 1000518 w 6821714"/>
              <a:gd name="connsiteY2" fmla="*/ 0 h 2339080"/>
              <a:gd name="connsiteX3" fmla="*/ 1705429 w 6821714"/>
              <a:gd name="connsiteY3" fmla="*/ 0 h 2339080"/>
              <a:gd name="connsiteX4" fmla="*/ 2342122 w 6821714"/>
              <a:gd name="connsiteY4" fmla="*/ 0 h 2339080"/>
              <a:gd name="connsiteX5" fmla="*/ 2842381 w 6821714"/>
              <a:gd name="connsiteY5" fmla="*/ 0 h 2339080"/>
              <a:gd name="connsiteX6" fmla="*/ 3274423 w 6821714"/>
              <a:gd name="connsiteY6" fmla="*/ 0 h 2339080"/>
              <a:gd name="connsiteX7" fmla="*/ 3979333 w 6821714"/>
              <a:gd name="connsiteY7" fmla="*/ 0 h 2339080"/>
              <a:gd name="connsiteX8" fmla="*/ 4547809 w 6821714"/>
              <a:gd name="connsiteY8" fmla="*/ 0 h 2339080"/>
              <a:gd name="connsiteX9" fmla="*/ 5116286 w 6821714"/>
              <a:gd name="connsiteY9" fmla="*/ 0 h 2339080"/>
              <a:gd name="connsiteX10" fmla="*/ 5548327 w 6821714"/>
              <a:gd name="connsiteY10" fmla="*/ 0 h 2339080"/>
              <a:gd name="connsiteX11" fmla="*/ 5980369 w 6821714"/>
              <a:gd name="connsiteY11" fmla="*/ 0 h 2339080"/>
              <a:gd name="connsiteX12" fmla="*/ 6821714 w 6821714"/>
              <a:gd name="connsiteY12" fmla="*/ 0 h 2339080"/>
              <a:gd name="connsiteX13" fmla="*/ 6821714 w 6821714"/>
              <a:gd name="connsiteY13" fmla="*/ 514598 h 2339080"/>
              <a:gd name="connsiteX14" fmla="*/ 6821714 w 6821714"/>
              <a:gd name="connsiteY14" fmla="*/ 1146149 h 2339080"/>
              <a:gd name="connsiteX15" fmla="*/ 6821714 w 6821714"/>
              <a:gd name="connsiteY15" fmla="*/ 1707528 h 2339080"/>
              <a:gd name="connsiteX16" fmla="*/ 6821714 w 6821714"/>
              <a:gd name="connsiteY16" fmla="*/ 2339080 h 2339080"/>
              <a:gd name="connsiteX17" fmla="*/ 6185021 w 6821714"/>
              <a:gd name="connsiteY17" fmla="*/ 2339080 h 2339080"/>
              <a:gd name="connsiteX18" fmla="*/ 5480110 w 6821714"/>
              <a:gd name="connsiteY18" fmla="*/ 2339080 h 2339080"/>
              <a:gd name="connsiteX19" fmla="*/ 4979851 w 6821714"/>
              <a:gd name="connsiteY19" fmla="*/ 2339080 h 2339080"/>
              <a:gd name="connsiteX20" fmla="*/ 4479592 w 6821714"/>
              <a:gd name="connsiteY20" fmla="*/ 2339080 h 2339080"/>
              <a:gd name="connsiteX21" fmla="*/ 3842899 w 6821714"/>
              <a:gd name="connsiteY21" fmla="*/ 2339080 h 2339080"/>
              <a:gd name="connsiteX22" fmla="*/ 3410857 w 6821714"/>
              <a:gd name="connsiteY22" fmla="*/ 2339080 h 2339080"/>
              <a:gd name="connsiteX23" fmla="*/ 3047032 w 6821714"/>
              <a:gd name="connsiteY23" fmla="*/ 2339080 h 2339080"/>
              <a:gd name="connsiteX24" fmla="*/ 2546773 w 6821714"/>
              <a:gd name="connsiteY24" fmla="*/ 2339080 h 2339080"/>
              <a:gd name="connsiteX25" fmla="*/ 1841863 w 6821714"/>
              <a:gd name="connsiteY25" fmla="*/ 2339080 h 2339080"/>
              <a:gd name="connsiteX26" fmla="*/ 1273387 w 6821714"/>
              <a:gd name="connsiteY26" fmla="*/ 2339080 h 2339080"/>
              <a:gd name="connsiteX27" fmla="*/ 841345 w 6821714"/>
              <a:gd name="connsiteY27" fmla="*/ 2339080 h 2339080"/>
              <a:gd name="connsiteX28" fmla="*/ 0 w 6821714"/>
              <a:gd name="connsiteY28" fmla="*/ 2339080 h 2339080"/>
              <a:gd name="connsiteX29" fmla="*/ 0 w 6821714"/>
              <a:gd name="connsiteY29" fmla="*/ 1707528 h 2339080"/>
              <a:gd name="connsiteX30" fmla="*/ 0 w 6821714"/>
              <a:gd name="connsiteY30" fmla="*/ 1122758 h 2339080"/>
              <a:gd name="connsiteX31" fmla="*/ 0 w 6821714"/>
              <a:gd name="connsiteY31" fmla="*/ 608161 h 2339080"/>
              <a:gd name="connsiteX32" fmla="*/ 0 w 6821714"/>
              <a:gd name="connsiteY32" fmla="*/ 0 h 233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821714" h="2339080" fill="none" extrusionOk="0">
                <a:moveTo>
                  <a:pt x="0" y="0"/>
                </a:moveTo>
                <a:cubicBezTo>
                  <a:pt x="302653" y="-60540"/>
                  <a:pt x="508474" y="41282"/>
                  <a:pt x="636693" y="0"/>
                </a:cubicBezTo>
                <a:cubicBezTo>
                  <a:pt x="764912" y="-41282"/>
                  <a:pt x="916651" y="12297"/>
                  <a:pt x="1000518" y="0"/>
                </a:cubicBezTo>
                <a:cubicBezTo>
                  <a:pt x="1084386" y="-12297"/>
                  <a:pt x="1481304" y="23663"/>
                  <a:pt x="1705429" y="0"/>
                </a:cubicBezTo>
                <a:cubicBezTo>
                  <a:pt x="1929554" y="-23663"/>
                  <a:pt x="2168767" y="34028"/>
                  <a:pt x="2342122" y="0"/>
                </a:cubicBezTo>
                <a:cubicBezTo>
                  <a:pt x="2515477" y="-34028"/>
                  <a:pt x="2634805" y="47980"/>
                  <a:pt x="2842381" y="0"/>
                </a:cubicBezTo>
                <a:cubicBezTo>
                  <a:pt x="3049957" y="-47980"/>
                  <a:pt x="3095866" y="40236"/>
                  <a:pt x="3274423" y="0"/>
                </a:cubicBezTo>
                <a:cubicBezTo>
                  <a:pt x="3452980" y="-40236"/>
                  <a:pt x="3820981" y="69489"/>
                  <a:pt x="3979333" y="0"/>
                </a:cubicBezTo>
                <a:cubicBezTo>
                  <a:pt x="4137685" y="-69489"/>
                  <a:pt x="4327266" y="12716"/>
                  <a:pt x="4547809" y="0"/>
                </a:cubicBezTo>
                <a:cubicBezTo>
                  <a:pt x="4768352" y="-12716"/>
                  <a:pt x="4962383" y="31430"/>
                  <a:pt x="5116286" y="0"/>
                </a:cubicBezTo>
                <a:cubicBezTo>
                  <a:pt x="5270189" y="-31430"/>
                  <a:pt x="5418731" y="372"/>
                  <a:pt x="5548327" y="0"/>
                </a:cubicBezTo>
                <a:cubicBezTo>
                  <a:pt x="5677923" y="-372"/>
                  <a:pt x="5866079" y="40709"/>
                  <a:pt x="5980369" y="0"/>
                </a:cubicBezTo>
                <a:cubicBezTo>
                  <a:pt x="6094659" y="-40709"/>
                  <a:pt x="6554945" y="9598"/>
                  <a:pt x="6821714" y="0"/>
                </a:cubicBezTo>
                <a:cubicBezTo>
                  <a:pt x="6846860" y="197719"/>
                  <a:pt x="6786698" y="304784"/>
                  <a:pt x="6821714" y="514598"/>
                </a:cubicBezTo>
                <a:cubicBezTo>
                  <a:pt x="6856730" y="724412"/>
                  <a:pt x="6762268" y="870241"/>
                  <a:pt x="6821714" y="1146149"/>
                </a:cubicBezTo>
                <a:cubicBezTo>
                  <a:pt x="6881160" y="1422057"/>
                  <a:pt x="6778416" y="1428929"/>
                  <a:pt x="6821714" y="1707528"/>
                </a:cubicBezTo>
                <a:cubicBezTo>
                  <a:pt x="6865012" y="1986127"/>
                  <a:pt x="6760676" y="2043725"/>
                  <a:pt x="6821714" y="2339080"/>
                </a:cubicBezTo>
                <a:cubicBezTo>
                  <a:pt x="6559808" y="2349789"/>
                  <a:pt x="6452803" y="2296182"/>
                  <a:pt x="6185021" y="2339080"/>
                </a:cubicBezTo>
                <a:cubicBezTo>
                  <a:pt x="5917239" y="2381978"/>
                  <a:pt x="5674426" y="2295995"/>
                  <a:pt x="5480110" y="2339080"/>
                </a:cubicBezTo>
                <a:cubicBezTo>
                  <a:pt x="5285794" y="2382165"/>
                  <a:pt x="5229227" y="2303080"/>
                  <a:pt x="4979851" y="2339080"/>
                </a:cubicBezTo>
                <a:cubicBezTo>
                  <a:pt x="4730475" y="2375080"/>
                  <a:pt x="4694689" y="2321743"/>
                  <a:pt x="4479592" y="2339080"/>
                </a:cubicBezTo>
                <a:cubicBezTo>
                  <a:pt x="4264495" y="2356417"/>
                  <a:pt x="4038150" y="2301367"/>
                  <a:pt x="3842899" y="2339080"/>
                </a:cubicBezTo>
                <a:cubicBezTo>
                  <a:pt x="3647648" y="2376793"/>
                  <a:pt x="3589982" y="2330489"/>
                  <a:pt x="3410857" y="2339080"/>
                </a:cubicBezTo>
                <a:cubicBezTo>
                  <a:pt x="3231732" y="2347671"/>
                  <a:pt x="3213075" y="2298995"/>
                  <a:pt x="3047032" y="2339080"/>
                </a:cubicBezTo>
                <a:cubicBezTo>
                  <a:pt x="2880989" y="2379165"/>
                  <a:pt x="2748140" y="2280962"/>
                  <a:pt x="2546773" y="2339080"/>
                </a:cubicBezTo>
                <a:cubicBezTo>
                  <a:pt x="2345406" y="2397198"/>
                  <a:pt x="2116380" y="2259826"/>
                  <a:pt x="1841863" y="2339080"/>
                </a:cubicBezTo>
                <a:cubicBezTo>
                  <a:pt x="1567346" y="2418334"/>
                  <a:pt x="1536572" y="2295218"/>
                  <a:pt x="1273387" y="2339080"/>
                </a:cubicBezTo>
                <a:cubicBezTo>
                  <a:pt x="1010202" y="2382942"/>
                  <a:pt x="984667" y="2312077"/>
                  <a:pt x="841345" y="2339080"/>
                </a:cubicBezTo>
                <a:cubicBezTo>
                  <a:pt x="698023" y="2366083"/>
                  <a:pt x="234947" y="2338043"/>
                  <a:pt x="0" y="2339080"/>
                </a:cubicBezTo>
                <a:cubicBezTo>
                  <a:pt x="-28481" y="2175151"/>
                  <a:pt x="72542" y="1874154"/>
                  <a:pt x="0" y="1707528"/>
                </a:cubicBezTo>
                <a:cubicBezTo>
                  <a:pt x="-72542" y="1540902"/>
                  <a:pt x="45486" y="1385143"/>
                  <a:pt x="0" y="1122758"/>
                </a:cubicBezTo>
                <a:cubicBezTo>
                  <a:pt x="-45486" y="860373"/>
                  <a:pt x="16054" y="734372"/>
                  <a:pt x="0" y="608161"/>
                </a:cubicBezTo>
                <a:cubicBezTo>
                  <a:pt x="-16054" y="481950"/>
                  <a:pt x="39874" y="179548"/>
                  <a:pt x="0" y="0"/>
                </a:cubicBezTo>
                <a:close/>
              </a:path>
              <a:path w="6821714" h="2339080" stroke="0" extrusionOk="0">
                <a:moveTo>
                  <a:pt x="0" y="0"/>
                </a:moveTo>
                <a:cubicBezTo>
                  <a:pt x="196723" y="-50850"/>
                  <a:pt x="321529" y="50725"/>
                  <a:pt x="432042" y="0"/>
                </a:cubicBezTo>
                <a:cubicBezTo>
                  <a:pt x="542555" y="-50725"/>
                  <a:pt x="726211" y="34004"/>
                  <a:pt x="864084" y="0"/>
                </a:cubicBezTo>
                <a:cubicBezTo>
                  <a:pt x="1001957" y="-34004"/>
                  <a:pt x="1099525" y="27013"/>
                  <a:pt x="1227909" y="0"/>
                </a:cubicBezTo>
                <a:cubicBezTo>
                  <a:pt x="1356294" y="-27013"/>
                  <a:pt x="1668885" y="60323"/>
                  <a:pt x="1932819" y="0"/>
                </a:cubicBezTo>
                <a:cubicBezTo>
                  <a:pt x="2196753" y="-60323"/>
                  <a:pt x="2180300" y="27855"/>
                  <a:pt x="2296644" y="0"/>
                </a:cubicBezTo>
                <a:cubicBezTo>
                  <a:pt x="2412989" y="-27855"/>
                  <a:pt x="2533562" y="37662"/>
                  <a:pt x="2728686" y="0"/>
                </a:cubicBezTo>
                <a:cubicBezTo>
                  <a:pt x="2923810" y="-37662"/>
                  <a:pt x="3107862" y="4729"/>
                  <a:pt x="3228945" y="0"/>
                </a:cubicBezTo>
                <a:cubicBezTo>
                  <a:pt x="3350028" y="-4729"/>
                  <a:pt x="3479964" y="8175"/>
                  <a:pt x="3660987" y="0"/>
                </a:cubicBezTo>
                <a:cubicBezTo>
                  <a:pt x="3842010" y="-8175"/>
                  <a:pt x="4100798" y="68674"/>
                  <a:pt x="4365897" y="0"/>
                </a:cubicBezTo>
                <a:cubicBezTo>
                  <a:pt x="4630996" y="-68674"/>
                  <a:pt x="4726593" y="48267"/>
                  <a:pt x="4866156" y="0"/>
                </a:cubicBezTo>
                <a:cubicBezTo>
                  <a:pt x="5005719" y="-48267"/>
                  <a:pt x="5116889" y="29237"/>
                  <a:pt x="5366415" y="0"/>
                </a:cubicBezTo>
                <a:cubicBezTo>
                  <a:pt x="5615941" y="-29237"/>
                  <a:pt x="5711380" y="48902"/>
                  <a:pt x="5934891" y="0"/>
                </a:cubicBezTo>
                <a:cubicBezTo>
                  <a:pt x="6158402" y="-48902"/>
                  <a:pt x="6559087" y="25808"/>
                  <a:pt x="6821714" y="0"/>
                </a:cubicBezTo>
                <a:cubicBezTo>
                  <a:pt x="6867729" y="177634"/>
                  <a:pt x="6795577" y="285185"/>
                  <a:pt x="6821714" y="537988"/>
                </a:cubicBezTo>
                <a:cubicBezTo>
                  <a:pt x="6847851" y="790791"/>
                  <a:pt x="6760408" y="868897"/>
                  <a:pt x="6821714" y="1052586"/>
                </a:cubicBezTo>
                <a:cubicBezTo>
                  <a:pt x="6883020" y="1236275"/>
                  <a:pt x="6801319" y="1373324"/>
                  <a:pt x="6821714" y="1613965"/>
                </a:cubicBezTo>
                <a:cubicBezTo>
                  <a:pt x="6842109" y="1854606"/>
                  <a:pt x="6772050" y="2052724"/>
                  <a:pt x="6821714" y="2339080"/>
                </a:cubicBezTo>
                <a:cubicBezTo>
                  <a:pt x="6676035" y="2342649"/>
                  <a:pt x="6574560" y="2312756"/>
                  <a:pt x="6457889" y="2339080"/>
                </a:cubicBezTo>
                <a:cubicBezTo>
                  <a:pt x="6341218" y="2365404"/>
                  <a:pt x="5903004" y="2281207"/>
                  <a:pt x="5752979" y="2339080"/>
                </a:cubicBezTo>
                <a:cubicBezTo>
                  <a:pt x="5602954" y="2396953"/>
                  <a:pt x="5489406" y="2313901"/>
                  <a:pt x="5389154" y="2339080"/>
                </a:cubicBezTo>
                <a:cubicBezTo>
                  <a:pt x="5288903" y="2364259"/>
                  <a:pt x="5015404" y="2325896"/>
                  <a:pt x="4752461" y="2339080"/>
                </a:cubicBezTo>
                <a:cubicBezTo>
                  <a:pt x="4489518" y="2352264"/>
                  <a:pt x="4436235" y="2310824"/>
                  <a:pt x="4252202" y="2339080"/>
                </a:cubicBezTo>
                <a:cubicBezTo>
                  <a:pt x="4068169" y="2367336"/>
                  <a:pt x="3852738" y="2293199"/>
                  <a:pt x="3547291" y="2339080"/>
                </a:cubicBezTo>
                <a:cubicBezTo>
                  <a:pt x="3241844" y="2384961"/>
                  <a:pt x="3110076" y="2315153"/>
                  <a:pt x="2842381" y="2339080"/>
                </a:cubicBezTo>
                <a:cubicBezTo>
                  <a:pt x="2574686" y="2363007"/>
                  <a:pt x="2658963" y="2300809"/>
                  <a:pt x="2478556" y="2339080"/>
                </a:cubicBezTo>
                <a:cubicBezTo>
                  <a:pt x="2298149" y="2377351"/>
                  <a:pt x="2130182" y="2317997"/>
                  <a:pt x="1841863" y="2339080"/>
                </a:cubicBezTo>
                <a:cubicBezTo>
                  <a:pt x="1553544" y="2360163"/>
                  <a:pt x="1493993" y="2288744"/>
                  <a:pt x="1341604" y="2339080"/>
                </a:cubicBezTo>
                <a:cubicBezTo>
                  <a:pt x="1189215" y="2389416"/>
                  <a:pt x="935704" y="2291408"/>
                  <a:pt x="636693" y="2339080"/>
                </a:cubicBezTo>
                <a:cubicBezTo>
                  <a:pt x="337682" y="2386752"/>
                  <a:pt x="297056" y="2302823"/>
                  <a:pt x="0" y="2339080"/>
                </a:cubicBezTo>
                <a:cubicBezTo>
                  <a:pt x="-5442" y="2212618"/>
                  <a:pt x="756" y="2079180"/>
                  <a:pt x="0" y="1824482"/>
                </a:cubicBezTo>
                <a:cubicBezTo>
                  <a:pt x="-756" y="1569784"/>
                  <a:pt x="23539" y="1451190"/>
                  <a:pt x="0" y="1263103"/>
                </a:cubicBezTo>
                <a:cubicBezTo>
                  <a:pt x="-23539" y="1075016"/>
                  <a:pt x="41276" y="883992"/>
                  <a:pt x="0" y="678333"/>
                </a:cubicBezTo>
                <a:cubicBezTo>
                  <a:pt x="-41276" y="472674"/>
                  <a:pt x="74908" y="284224"/>
                  <a:pt x="0" y="0"/>
                </a:cubicBezTo>
                <a:close/>
              </a:path>
            </a:pathLst>
          </a:custGeom>
          <a:solidFill>
            <a:schemeClr val="accent3">
              <a:lumMod val="20000"/>
              <a:lumOff val="80000"/>
            </a:schemeClr>
          </a:solidFill>
          <a:ln w="57150">
            <a:solidFill>
              <a:srgbClr val="0070C0"/>
            </a:solidFill>
            <a:miter lim="800000"/>
            <a:headEnd/>
            <a:tailEnd/>
            <a:extLst>
              <a:ext uri="{C807C97D-BFC1-408E-A445-0C87EB9F89A2}">
                <ask:lineSketchStyleProps xmlns:ask="http://schemas.microsoft.com/office/drawing/2018/sketchyshapes" sd="1273554953">
                  <a:prstGeom prst="rect">
                    <a:avLst/>
                  </a:prstGeom>
                  <ask:type>
                    <ask:lineSketchScribble/>
                  </ask:type>
                </ask:lineSketchStyleProps>
              </a:ext>
            </a:extLst>
          </a:ln>
          <a:effectLst>
            <a:glow rad="63500">
              <a:schemeClr val="accent5">
                <a:satMod val="175000"/>
                <a:alpha val="40000"/>
              </a:schemeClr>
            </a:glow>
            <a:outerShdw dist="35921" dir="2700000" algn="ctr" rotWithShape="0">
              <a:schemeClr val="bg2"/>
            </a:outerShdw>
          </a:effectLst>
        </p:spPr>
        <p:txBody>
          <a:bodyPr wrap="square" lIns="121899" tIns="60949" rIns="121899" bIns="60949">
            <a:spAutoFit/>
          </a:bodyPr>
          <a:lstStyle/>
          <a:p>
            <a:pPr algn="just"/>
            <a:r>
              <a:rPr lang="en-US" sz="3600" b="1" dirty="0">
                <a:solidFill>
                  <a:srgbClr val="002060"/>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Anh</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chiến</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sĩ</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nghĩ</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tới</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trung</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thu</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và</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các</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em</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nhỏ</a:t>
            </a:r>
            <a:r>
              <a:rPr lang="en-US" sz="3600" b="1" dirty="0">
                <a:solidFill>
                  <a:schemeClr val="accent6">
                    <a:lumMod val="75000"/>
                  </a:schemeClr>
                </a:solidFill>
                <a:latin typeface="Times New Roman" panose="02020603050405020304" pitchFamily="18" charset="0"/>
                <a:cs typeface="Times New Roman" pitchFamily="18" charset="0"/>
              </a:rPr>
              <a:t> </a:t>
            </a:r>
            <a:r>
              <a:rPr lang="en-US" sz="3600" b="1" dirty="0" err="1">
                <a:solidFill>
                  <a:schemeClr val="accent6">
                    <a:lumMod val="75000"/>
                  </a:schemeClr>
                </a:solidFill>
                <a:latin typeface="Times New Roman" panose="02020603050405020304" pitchFamily="18" charset="0"/>
                <a:cs typeface="Times New Roman" pitchFamily="18" charset="0"/>
              </a:rPr>
              <a:t>khi</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anh</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đứng</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gác</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tại</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trại</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giam</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trong</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đêm</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trung</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thu</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độc</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lập</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đầu</a:t>
            </a:r>
            <a:r>
              <a:rPr lang="en-US" sz="3600" b="1" dirty="0">
                <a:solidFill>
                  <a:schemeClr val="accent6">
                    <a:lumMod val="75000"/>
                  </a:schemeClr>
                </a:solidFill>
                <a:latin typeface="Times New Roman" pitchFamily="18" charset="0"/>
                <a:cs typeface="Times New Roman" pitchFamily="18" charset="0"/>
              </a:rPr>
              <a:t> </a:t>
            </a:r>
            <a:r>
              <a:rPr lang="en-US" sz="3600" b="1" dirty="0" err="1">
                <a:solidFill>
                  <a:schemeClr val="accent6">
                    <a:lumMod val="75000"/>
                  </a:schemeClr>
                </a:solidFill>
                <a:latin typeface="Times New Roman" pitchFamily="18" charset="0"/>
                <a:cs typeface="Times New Roman" pitchFamily="18" charset="0"/>
              </a:rPr>
              <a:t>tiên</a:t>
            </a:r>
            <a:r>
              <a:rPr lang="en-US" sz="3600" b="1" dirty="0">
                <a:solidFill>
                  <a:schemeClr val="accent6">
                    <a:lumMod val="75000"/>
                  </a:schemeClr>
                </a:solidFill>
                <a:latin typeface="Times New Roman" pitchFamily="18" charset="0"/>
                <a:cs typeface="Times New Roman" pitchFamily="18" charset="0"/>
              </a:rPr>
              <a:t>.</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9048" t="21369" b="15774"/>
          <a:stretch/>
        </p:blipFill>
        <p:spPr>
          <a:xfrm>
            <a:off x="7257141" y="0"/>
            <a:ext cx="4934857" cy="3831771"/>
          </a:xfrm>
          <a:prstGeom prst="rect">
            <a:avLst/>
          </a:prstGeom>
        </p:spPr>
      </p:pic>
      <p:sp>
        <p:nvSpPr>
          <p:cNvPr id="8" name="TextBox 7">
            <a:extLst>
              <a:ext uri="{FF2B5EF4-FFF2-40B4-BE49-F238E27FC236}">
                <a16:creationId xmlns:a16="http://schemas.microsoft.com/office/drawing/2014/main" id="{A4091676-A07E-4F1E-BDFD-72D227A2B8DB}"/>
              </a:ext>
            </a:extLst>
          </p:cNvPr>
          <p:cNvSpPr txBox="1"/>
          <p:nvPr/>
        </p:nvSpPr>
        <p:spPr>
          <a:xfrm>
            <a:off x="1645920" y="158196"/>
            <a:ext cx="3215176" cy="461665"/>
          </a:xfrm>
          <a:prstGeom prst="rect">
            <a:avLst/>
          </a:prstGeom>
          <a:noFill/>
        </p:spPr>
        <p:txBody>
          <a:bodyPr wrap="non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ĐỌC THẦM ĐOẠN 1:</a:t>
            </a:r>
          </a:p>
        </p:txBody>
      </p:sp>
    </p:spTree>
    <p:extLst>
      <p:ext uri="{BB962C8B-B14F-4D97-AF65-F5344CB8AC3E}">
        <p14:creationId xmlns:p14="http://schemas.microsoft.com/office/powerpoint/2010/main" val="27126588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1500"/>
                                        <p:tgtEl>
                                          <p:spTgt spid="5"/>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Effect transition="in" filter="fade">
                                      <p:cBhvr>
                                        <p:cTn id="25" dur="1000"/>
                                        <p:tgtEl>
                                          <p:spTgt spid="6"/>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Effect transition="in" filter="fade">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amond(in)">
                                      <p:cBhvr>
                                        <p:cTn id="3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 y="-12550"/>
            <a:ext cx="12189669" cy="6856689"/>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2705" y="-8552"/>
            <a:ext cx="5300987" cy="392049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1382" y="646154"/>
            <a:ext cx="8515339" cy="4374923"/>
          </a:xfrm>
          <a:prstGeom prst="rect">
            <a:avLst/>
          </a:prstGeom>
        </p:spPr>
      </p:pic>
      <p:grpSp>
        <p:nvGrpSpPr>
          <p:cNvPr id="6" name="组合 5"/>
          <p:cNvGrpSpPr/>
          <p:nvPr/>
        </p:nvGrpSpPr>
        <p:grpSpPr>
          <a:xfrm>
            <a:off x="1165" y="3906835"/>
            <a:ext cx="12189670" cy="2949111"/>
            <a:chOff x="2330" y="3910956"/>
            <a:chExt cx="12189670" cy="2949111"/>
          </a:xfrm>
        </p:grpSpPr>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40" y="4871233"/>
              <a:ext cx="12179460" cy="1988834"/>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1941" y="3910956"/>
              <a:ext cx="5750059" cy="2305011"/>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0" y="4094470"/>
              <a:ext cx="5750059" cy="1071159"/>
            </a:xfrm>
            <a:prstGeom prst="rect">
              <a:avLst/>
            </a:prstGeom>
          </p:spPr>
        </p:pic>
      </p:grpSp>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 y="-370"/>
            <a:ext cx="2930602" cy="3920495"/>
          </a:xfrm>
          <a:prstGeom prst="rect">
            <a:avLst/>
          </a:prstGeom>
        </p:spPr>
      </p:pic>
      <p:pic>
        <p:nvPicPr>
          <p:cNvPr id="15" name="图片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200" y="2837182"/>
            <a:ext cx="5750059" cy="2812669"/>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8876" y="109643"/>
            <a:ext cx="5750059" cy="3348935"/>
          </a:xfrm>
          <a:prstGeom prst="rect">
            <a:avLst/>
          </a:prstGeom>
        </p:spPr>
      </p:pic>
      <p:pic>
        <p:nvPicPr>
          <p:cNvPr id="17" name="图片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66443" y="2515683"/>
            <a:ext cx="2325071" cy="2853249"/>
          </a:xfrm>
          <a:prstGeom prst="rect">
            <a:avLst/>
          </a:prstGeom>
        </p:spPr>
      </p:pic>
      <p:pic>
        <p:nvPicPr>
          <p:cNvPr id="18" name="图片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318" y="2835091"/>
            <a:ext cx="5750059" cy="2395499"/>
          </a:xfrm>
          <a:prstGeom prst="rect">
            <a:avLst/>
          </a:prstGeom>
        </p:spPr>
      </p:pic>
      <p:pic>
        <p:nvPicPr>
          <p:cNvPr id="20" name="图片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37021" y="153565"/>
            <a:ext cx="3833671" cy="1986258"/>
          </a:xfrm>
          <a:prstGeom prst="rect">
            <a:avLst/>
          </a:prstGeom>
        </p:spPr>
      </p:pic>
      <p:pic>
        <p:nvPicPr>
          <p:cNvPr id="26" name="图片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2103" y="109643"/>
            <a:ext cx="5750059" cy="3348935"/>
          </a:xfrm>
          <a:prstGeom prst="rect">
            <a:avLst/>
          </a:prstGeom>
        </p:spPr>
      </p:pic>
      <p:pic>
        <p:nvPicPr>
          <p:cNvPr id="27" name="图片 26"/>
          <p:cNvPicPr>
            <a:picLocks noChangeAspect="1"/>
          </p:cNvPicPr>
          <p:nvPr/>
        </p:nvPicPr>
        <p:blipFill rotWithShape="1">
          <a:blip r:embed="rId16">
            <a:extLst>
              <a:ext uri="{28A0092B-C50C-407E-A947-70E740481C1C}">
                <a14:useLocalDpi xmlns:a14="http://schemas.microsoft.com/office/drawing/2010/main" val="0"/>
              </a:ext>
            </a:extLst>
          </a:blip>
          <a:srcRect t="12630" r="93356" b="55871"/>
          <a:stretch/>
        </p:blipFill>
        <p:spPr>
          <a:xfrm>
            <a:off x="3513177" y="5270500"/>
            <a:ext cx="538123" cy="596900"/>
          </a:xfrm>
          <a:prstGeom prst="rect">
            <a:avLst/>
          </a:prstGeom>
        </p:spPr>
      </p:pic>
      <p:pic>
        <p:nvPicPr>
          <p:cNvPr id="28" name="图片 27"/>
          <p:cNvPicPr>
            <a:picLocks noChangeAspect="1"/>
          </p:cNvPicPr>
          <p:nvPr/>
        </p:nvPicPr>
        <p:blipFill rotWithShape="1">
          <a:blip r:embed="rId16">
            <a:extLst>
              <a:ext uri="{28A0092B-C50C-407E-A947-70E740481C1C}">
                <a14:useLocalDpi xmlns:a14="http://schemas.microsoft.com/office/drawing/2010/main" val="0"/>
              </a:ext>
            </a:extLst>
          </a:blip>
          <a:srcRect l="89585" t="55523"/>
          <a:stretch/>
        </p:blipFill>
        <p:spPr>
          <a:xfrm>
            <a:off x="10709108" y="5956358"/>
            <a:ext cx="843576" cy="842824"/>
          </a:xfrm>
          <a:prstGeom prst="rect">
            <a:avLst/>
          </a:prstGeom>
        </p:spPr>
      </p:pic>
      <p:pic>
        <p:nvPicPr>
          <p:cNvPr id="29" name="图片 28"/>
          <p:cNvPicPr>
            <a:picLocks noChangeAspect="1"/>
          </p:cNvPicPr>
          <p:nvPr/>
        </p:nvPicPr>
        <p:blipFill rotWithShape="1">
          <a:blip r:embed="rId16">
            <a:extLst>
              <a:ext uri="{28A0092B-C50C-407E-A947-70E740481C1C}">
                <a14:useLocalDpi xmlns:a14="http://schemas.microsoft.com/office/drawing/2010/main" val="0"/>
              </a:ext>
            </a:extLst>
          </a:blip>
          <a:srcRect l="62618" t="-2115" r="30797" b="83349"/>
          <a:stretch/>
        </p:blipFill>
        <p:spPr>
          <a:xfrm>
            <a:off x="8585200" y="4991101"/>
            <a:ext cx="533400" cy="355600"/>
          </a:xfrm>
          <a:prstGeom prst="rect">
            <a:avLst/>
          </a:prstGeom>
        </p:spPr>
      </p:pic>
      <p:pic>
        <p:nvPicPr>
          <p:cNvPr id="31" name="图片 3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74824" y="6768954"/>
            <a:ext cx="3266538" cy="1141264"/>
          </a:xfrm>
          <a:prstGeom prst="rect">
            <a:avLst/>
          </a:prstGeom>
        </p:spPr>
      </p:pic>
      <p:pic>
        <p:nvPicPr>
          <p:cNvPr id="33" name="图片 3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699272" y="6614775"/>
            <a:ext cx="3519561" cy="1549408"/>
          </a:xfrm>
          <a:prstGeom prst="rect">
            <a:avLst/>
          </a:prstGeom>
        </p:spPr>
      </p:pic>
      <p:pic>
        <p:nvPicPr>
          <p:cNvPr id="32" name="图片 31"/>
          <p:cNvPicPr>
            <a:picLocks noChangeAspect="1"/>
          </p:cNvPicPr>
          <p:nvPr/>
        </p:nvPicPr>
        <p:blipFill rotWithShape="1">
          <a:blip r:embed="rId19" cstate="print">
            <a:extLst>
              <a:ext uri="{28A0092B-C50C-407E-A947-70E740481C1C}">
                <a14:useLocalDpi xmlns:a14="http://schemas.microsoft.com/office/drawing/2010/main" val="0"/>
              </a:ext>
            </a:extLst>
          </a:blip>
          <a:srcRect l="48745" t="24968" b="-1"/>
          <a:stretch/>
        </p:blipFill>
        <p:spPr>
          <a:xfrm>
            <a:off x="5085567" y="6776581"/>
            <a:ext cx="1973210" cy="1698782"/>
          </a:xfrm>
          <a:prstGeom prst="rect">
            <a:avLst/>
          </a:prstGeom>
        </p:spPr>
      </p:pic>
      <p:pic>
        <p:nvPicPr>
          <p:cNvPr id="21" name="图片 2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8364" y="4539850"/>
            <a:ext cx="2270560" cy="898352"/>
          </a:xfrm>
          <a:prstGeom prst="rect">
            <a:avLst/>
          </a:prstGeom>
        </p:spPr>
      </p:pic>
      <p:pic>
        <p:nvPicPr>
          <p:cNvPr id="34" name="图片 17">
            <a:extLst>
              <a:ext uri="{FF2B5EF4-FFF2-40B4-BE49-F238E27FC236}">
                <a16:creationId xmlns:a16="http://schemas.microsoft.com/office/drawing/2014/main" id="{D6CBEC3C-59D3-41A5-B429-68C9BD275AF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471847" y="3630444"/>
            <a:ext cx="4570322" cy="3227556"/>
          </a:xfrm>
          <a:prstGeom prst="rect">
            <a:avLst/>
          </a:prstGeom>
        </p:spPr>
      </p:pic>
      <p:pic>
        <p:nvPicPr>
          <p:cNvPr id="35" name="Picture 34">
            <a:extLst>
              <a:ext uri="{FF2B5EF4-FFF2-40B4-BE49-F238E27FC236}">
                <a16:creationId xmlns:a16="http://schemas.microsoft.com/office/drawing/2014/main" id="{484D34DD-50B7-4910-A674-AC0E0C2CD78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198364" y="-870009"/>
            <a:ext cx="6655790" cy="5777405"/>
          </a:xfrm>
          <a:prstGeom prst="rect">
            <a:avLst/>
          </a:prstGeom>
        </p:spPr>
      </p:pic>
      <p:sp>
        <p:nvSpPr>
          <p:cNvPr id="36" name="Rectangle 35">
            <a:extLst>
              <a:ext uri="{FF2B5EF4-FFF2-40B4-BE49-F238E27FC236}">
                <a16:creationId xmlns:a16="http://schemas.microsoft.com/office/drawing/2014/main" id="{E1DB685C-DDA0-47C2-9F28-11F042D3E1E1}"/>
              </a:ext>
            </a:extLst>
          </p:cNvPr>
          <p:cNvSpPr/>
          <p:nvPr/>
        </p:nvSpPr>
        <p:spPr>
          <a:xfrm>
            <a:off x="986970" y="725714"/>
            <a:ext cx="4442279" cy="2027633"/>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B26AACB-EBCC-4C3A-8001-3F35BA1C82A8}"/>
              </a:ext>
            </a:extLst>
          </p:cNvPr>
          <p:cNvSpPr/>
          <p:nvPr/>
        </p:nvSpPr>
        <p:spPr>
          <a:xfrm>
            <a:off x="1103086" y="1147579"/>
            <a:ext cx="4154714" cy="1200329"/>
          </a:xfrm>
          <a:prstGeom prst="rect">
            <a:avLst/>
          </a:prstGeom>
        </p:spPr>
        <p:txBody>
          <a:bodyPr wrap="square">
            <a:spAutoFit/>
          </a:bodyPr>
          <a:lstStyle/>
          <a:p>
            <a:pPr algn="just"/>
            <a:r>
              <a:rPr lang="en-US" sz="3600" b="1">
                <a:solidFill>
                  <a:schemeClr val="tx2">
                    <a:lumMod val="75000"/>
                  </a:schemeClr>
                </a:solidFill>
                <a:latin typeface="Times New Roman" pitchFamily="18" charset="0"/>
                <a:cs typeface="Times New Roman" pitchFamily="18" charset="0"/>
              </a:rPr>
              <a:t>	Trăng Trung thu độc lập có gì đẹp?</a:t>
            </a:r>
            <a:endParaRPr lang="en-US" sz="3600" b="1" dirty="0">
              <a:solidFill>
                <a:schemeClr val="tx2">
                  <a:lumMod val="75000"/>
                </a:schemeClr>
              </a:solidFill>
              <a:latin typeface="Times New Roman" pitchFamily="18" charset="0"/>
              <a:cs typeface="Times New Roman" pitchFamily="18" charset="0"/>
            </a:endParaRPr>
          </a:p>
        </p:txBody>
      </p:sp>
      <p:pic>
        <p:nvPicPr>
          <p:cNvPr id="38" name="图片 14">
            <a:extLst>
              <a:ext uri="{FF2B5EF4-FFF2-40B4-BE49-F238E27FC236}">
                <a16:creationId xmlns:a16="http://schemas.microsoft.com/office/drawing/2014/main" id="{2817F3BD-842D-40D6-BD79-00B2B3A43BA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414853" y="3313729"/>
            <a:ext cx="7055368" cy="3578183"/>
          </a:xfrm>
          <a:prstGeom prst="rect">
            <a:avLst/>
          </a:prstGeom>
        </p:spPr>
      </p:pic>
      <p:sp>
        <p:nvSpPr>
          <p:cNvPr id="3" name="TextBox 2">
            <a:extLst>
              <a:ext uri="{FF2B5EF4-FFF2-40B4-BE49-F238E27FC236}">
                <a16:creationId xmlns:a16="http://schemas.microsoft.com/office/drawing/2014/main" id="{24700F5A-323E-41FD-BA1E-E844A2E27069}"/>
              </a:ext>
            </a:extLst>
          </p:cNvPr>
          <p:cNvSpPr txBox="1"/>
          <p:nvPr/>
        </p:nvSpPr>
        <p:spPr>
          <a:xfrm>
            <a:off x="6103519" y="3551178"/>
            <a:ext cx="5616212" cy="3108543"/>
          </a:xfrm>
          <a:prstGeom prst="rect">
            <a:avLst/>
          </a:prstGeom>
          <a:noFill/>
        </p:spPr>
        <p:txBody>
          <a:bodyPr wrap="square" rtlCol="0">
            <a:spAutoFit/>
          </a:bodyPr>
          <a:lstStyle/>
          <a:p>
            <a:pPr algn="just"/>
            <a:r>
              <a:rPr lang="en-US" sz="2800" b="1">
                <a:latin typeface="Times New Roman" panose="02020603050405020304" pitchFamily="18" charset="0"/>
                <a:ea typeface="Tahoma" panose="020B0604030504040204" pitchFamily="34" charset="0"/>
                <a:cs typeface="Times New Roman" panose="02020603050405020304" pitchFamily="18" charset="0"/>
              </a:rPr>
              <a:t>Trăng đẹp vẻ đẹp của núi sông tự do, độc lập: “Trăng ngàn và gió núi bao la”, “Trăng đêm nay soi sáng xuống nước Việt Nam độc lập tự do”, “Trăng sáng mùa thu vằng vặc chiếu khắp thành phố, làng mạc, núi rừng”….</a:t>
            </a:r>
          </a:p>
        </p:txBody>
      </p:sp>
      <p:sp>
        <p:nvSpPr>
          <p:cNvPr id="30" name="TextBox 29">
            <a:extLst>
              <a:ext uri="{FF2B5EF4-FFF2-40B4-BE49-F238E27FC236}">
                <a16:creationId xmlns:a16="http://schemas.microsoft.com/office/drawing/2014/main" id="{AC442C63-8997-4E9F-940C-B68BE4FEF127}"/>
              </a:ext>
            </a:extLst>
          </p:cNvPr>
          <p:cNvSpPr txBox="1"/>
          <p:nvPr/>
        </p:nvSpPr>
        <p:spPr>
          <a:xfrm>
            <a:off x="1406317" y="9882"/>
            <a:ext cx="3215176" cy="461665"/>
          </a:xfrm>
          <a:prstGeom prst="rect">
            <a:avLst/>
          </a:prstGeom>
          <a:noFill/>
        </p:spPr>
        <p:txBody>
          <a:bodyPr wrap="non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ĐỌC THẦM ĐOẠN 1:</a:t>
            </a:r>
          </a:p>
        </p:txBody>
      </p:sp>
    </p:spTree>
    <p:extLst>
      <p:ext uri="{BB962C8B-B14F-4D97-AF65-F5344CB8AC3E}">
        <p14:creationId xmlns:p14="http://schemas.microsoft.com/office/powerpoint/2010/main" val="38758182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40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400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40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2" presetClass="entr" presetSubtype="3" fill="hold" nodeType="withEffect">
                                  <p:stCondLst>
                                    <p:cond delay="400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750" fill="hold"/>
                                        <p:tgtEl>
                                          <p:spTgt spid="20"/>
                                        </p:tgtEl>
                                        <p:attrNameLst>
                                          <p:attrName>ppt_x</p:attrName>
                                        </p:attrNameLst>
                                      </p:cBhvr>
                                      <p:tavLst>
                                        <p:tav tm="0">
                                          <p:val>
                                            <p:strVal val="1+#ppt_w/2"/>
                                          </p:val>
                                        </p:tav>
                                        <p:tav tm="100000">
                                          <p:val>
                                            <p:strVal val="#ppt_x"/>
                                          </p:val>
                                        </p:tav>
                                      </p:tavLst>
                                    </p:anim>
                                    <p:anim calcmode="lin" valueType="num">
                                      <p:cBhvr additive="base">
                                        <p:cTn id="28" dur="750" fill="hold"/>
                                        <p:tgtEl>
                                          <p:spTgt spid="20"/>
                                        </p:tgtEl>
                                        <p:attrNameLst>
                                          <p:attrName>ppt_y</p:attrName>
                                        </p:attrNameLst>
                                      </p:cBhvr>
                                      <p:tavLst>
                                        <p:tav tm="0">
                                          <p:val>
                                            <p:strVal val="0-#ppt_h/2"/>
                                          </p:val>
                                        </p:tav>
                                        <p:tav tm="100000">
                                          <p:val>
                                            <p:strVal val="#ppt_y"/>
                                          </p:val>
                                        </p:tav>
                                      </p:tavLst>
                                    </p:anim>
                                  </p:childTnLst>
                                </p:cTn>
                              </p:par>
                              <p:par>
                                <p:cTn id="29" presetID="0" presetClass="path" presetSubtype="0" accel="50000" decel="50000" fill="hold" nodeType="withEffect">
                                  <p:stCondLst>
                                    <p:cond delay="3000"/>
                                  </p:stCondLst>
                                  <p:childTnLst>
                                    <p:animMotion origin="layout" path="M 2.22045E-16 3.7037E-6 C 0.04948 -0.06204 0.10052 -0.18241 0.14531 -0.32315 C 0.15339 -0.36528 0.18828 -0.5375 0.16615 -0.74167 " pathEditMode="relative" rAng="0" ptsTypes="AAA">
                                      <p:cBhvr>
                                        <p:cTn id="30" dur="1750" fill="hold"/>
                                        <p:tgtEl>
                                          <p:spTgt spid="33"/>
                                        </p:tgtEl>
                                        <p:attrNameLst>
                                          <p:attrName>ppt_x</p:attrName>
                                          <p:attrName>ppt_y</p:attrName>
                                        </p:attrNameLst>
                                      </p:cBhvr>
                                      <p:rCtr x="8672" y="-37083"/>
                                    </p:animMotion>
                                  </p:childTnLst>
                                </p:cTn>
                              </p:par>
                              <p:par>
                                <p:cTn id="31" presetID="0" presetClass="path" presetSubtype="0" accel="50000" decel="50000" fill="hold" nodeType="withEffect">
                                  <p:stCondLst>
                                    <p:cond delay="4000"/>
                                  </p:stCondLst>
                                  <p:childTnLst>
                                    <p:animMotion origin="layout" path="M 3.125E-6 2.96296E-6 C 0.05156 -0.08334 0.11015 -0.2 0.15794 -0.36459 C 0.19101 -0.48727 0.21484 -0.63843 0.23112 -0.7963 " pathEditMode="relative" rAng="0" ptsTypes="AAA">
                                      <p:cBhvr>
                                        <p:cTn id="32" dur="1750" fill="hold"/>
                                        <p:tgtEl>
                                          <p:spTgt spid="32"/>
                                        </p:tgtEl>
                                        <p:attrNameLst>
                                          <p:attrName>ppt_x</p:attrName>
                                          <p:attrName>ppt_y</p:attrName>
                                        </p:attrNameLst>
                                      </p:cBhvr>
                                      <p:rCtr x="11549" y="-39815"/>
                                    </p:animMotion>
                                  </p:childTnLst>
                                </p:cTn>
                              </p:par>
                              <p:par>
                                <p:cTn id="33" presetID="0" presetClass="path" presetSubtype="0" accel="50000" decel="50000" fill="hold" nodeType="withEffect">
                                  <p:stCondLst>
                                    <p:cond delay="4000"/>
                                  </p:stCondLst>
                                  <p:childTnLst>
                                    <p:animMotion origin="layout" path="M -3.54167E-6 1.11111E-6 C 0.02123 -0.05185 0.02969 -0.06759 0.04649 -0.15949 C 0.04896 -0.26505 0.0448 -0.30278 0.03412 -0.36158 " pathEditMode="relative" rAng="0" ptsTypes="AAA">
                                      <p:cBhvr>
                                        <p:cTn id="34" dur="1750" fill="hold"/>
                                        <p:tgtEl>
                                          <p:spTgt spid="31"/>
                                        </p:tgtEl>
                                        <p:attrNameLst>
                                          <p:attrName>ppt_x</p:attrName>
                                          <p:attrName>ppt_y</p:attrName>
                                        </p:attrNameLst>
                                      </p:cBhvr>
                                      <p:rCtr x="2357" y="-18079"/>
                                    </p:animMotion>
                                  </p:childTnLst>
                                </p:cTn>
                              </p:par>
                              <p:par>
                                <p:cTn id="35" presetID="42" presetClass="entr" presetSubtype="0" fill="hold" nodeType="withEffect">
                                  <p:stCondLst>
                                    <p:cond delay="200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750"/>
                                        <p:tgtEl>
                                          <p:spTgt spid="21"/>
                                        </p:tgtEl>
                                      </p:cBhvr>
                                    </p:animEffect>
                                    <p:anim calcmode="lin" valueType="num">
                                      <p:cBhvr>
                                        <p:cTn id="38" dur="1750" fill="hold"/>
                                        <p:tgtEl>
                                          <p:spTgt spid="21"/>
                                        </p:tgtEl>
                                        <p:attrNameLst>
                                          <p:attrName>ppt_x</p:attrName>
                                        </p:attrNameLst>
                                      </p:cBhvr>
                                      <p:tavLst>
                                        <p:tav tm="0">
                                          <p:val>
                                            <p:strVal val="#ppt_x"/>
                                          </p:val>
                                        </p:tav>
                                        <p:tav tm="100000">
                                          <p:val>
                                            <p:strVal val="#ppt_x"/>
                                          </p:val>
                                        </p:tav>
                                      </p:tavLst>
                                    </p:anim>
                                    <p:anim calcmode="lin" valueType="num">
                                      <p:cBhvr>
                                        <p:cTn id="39" dur="17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1000"/>
                                        <p:tgtEl>
                                          <p:spTgt spid="34"/>
                                        </p:tgtEl>
                                      </p:cBhvr>
                                    </p:animEffect>
                                    <p:anim calcmode="lin" valueType="num">
                                      <p:cBhvr>
                                        <p:cTn id="45" dur="1000" fill="hold"/>
                                        <p:tgtEl>
                                          <p:spTgt spid="34"/>
                                        </p:tgtEl>
                                        <p:attrNameLst>
                                          <p:attrName>ppt_x</p:attrName>
                                        </p:attrNameLst>
                                      </p:cBhvr>
                                      <p:tavLst>
                                        <p:tav tm="0">
                                          <p:val>
                                            <p:strVal val="#ppt_x"/>
                                          </p:val>
                                        </p:tav>
                                        <p:tav tm="100000">
                                          <p:val>
                                            <p:strVal val="#ppt_x"/>
                                          </p:val>
                                        </p:tav>
                                      </p:tavLst>
                                    </p:anim>
                                    <p:anim calcmode="lin" valueType="num">
                                      <p:cBhvr>
                                        <p:cTn id="46" dur="1000" fill="hold"/>
                                        <p:tgtEl>
                                          <p:spTgt spid="34"/>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22" presetClass="entr" presetSubtype="4" fill="hold"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wipe(down)">
                                      <p:cBhvr>
                                        <p:cTn id="50" dur="1500"/>
                                        <p:tgtEl>
                                          <p:spTgt spid="35"/>
                                        </p:tgtEl>
                                      </p:cBhvr>
                                    </p:animEffect>
                                  </p:childTnLst>
                                </p:cTn>
                              </p:par>
                            </p:childTnLst>
                          </p:cTn>
                        </p:par>
                        <p:par>
                          <p:cTn id="51" fill="hold">
                            <p:stCondLst>
                              <p:cond delay="2500"/>
                            </p:stCondLst>
                            <p:childTnLst>
                              <p:par>
                                <p:cTn id="52" presetID="53" presetClass="entr" presetSubtype="16"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1000" fill="hold"/>
                                        <p:tgtEl>
                                          <p:spTgt spid="36"/>
                                        </p:tgtEl>
                                        <p:attrNameLst>
                                          <p:attrName>ppt_w</p:attrName>
                                        </p:attrNameLst>
                                      </p:cBhvr>
                                      <p:tavLst>
                                        <p:tav tm="0">
                                          <p:val>
                                            <p:fltVal val="0"/>
                                          </p:val>
                                        </p:tav>
                                        <p:tav tm="100000">
                                          <p:val>
                                            <p:strVal val="#ppt_w"/>
                                          </p:val>
                                        </p:tav>
                                      </p:tavLst>
                                    </p:anim>
                                    <p:anim calcmode="lin" valueType="num">
                                      <p:cBhvr>
                                        <p:cTn id="55" dur="1000" fill="hold"/>
                                        <p:tgtEl>
                                          <p:spTgt spid="36"/>
                                        </p:tgtEl>
                                        <p:attrNameLst>
                                          <p:attrName>ppt_h</p:attrName>
                                        </p:attrNameLst>
                                      </p:cBhvr>
                                      <p:tavLst>
                                        <p:tav tm="0">
                                          <p:val>
                                            <p:fltVal val="0"/>
                                          </p:val>
                                        </p:tav>
                                        <p:tav tm="100000">
                                          <p:val>
                                            <p:strVal val="#ppt_h"/>
                                          </p:val>
                                        </p:tav>
                                      </p:tavLst>
                                    </p:anim>
                                    <p:animEffect transition="in" filter="fade">
                                      <p:cBhvr>
                                        <p:cTn id="56" dur="1000"/>
                                        <p:tgtEl>
                                          <p:spTgt spid="3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1000" fill="hold"/>
                                        <p:tgtEl>
                                          <p:spTgt spid="37"/>
                                        </p:tgtEl>
                                        <p:attrNameLst>
                                          <p:attrName>ppt_w</p:attrName>
                                        </p:attrNameLst>
                                      </p:cBhvr>
                                      <p:tavLst>
                                        <p:tav tm="0">
                                          <p:val>
                                            <p:fltVal val="0"/>
                                          </p:val>
                                        </p:tav>
                                        <p:tav tm="100000">
                                          <p:val>
                                            <p:strVal val="#ppt_w"/>
                                          </p:val>
                                        </p:tav>
                                      </p:tavLst>
                                    </p:anim>
                                    <p:anim calcmode="lin" valueType="num">
                                      <p:cBhvr>
                                        <p:cTn id="60" dur="1000" fill="hold"/>
                                        <p:tgtEl>
                                          <p:spTgt spid="37"/>
                                        </p:tgtEl>
                                        <p:attrNameLst>
                                          <p:attrName>ppt_h</p:attrName>
                                        </p:attrNameLst>
                                      </p:cBhvr>
                                      <p:tavLst>
                                        <p:tav tm="0">
                                          <p:val>
                                            <p:fltVal val="0"/>
                                          </p:val>
                                        </p:tav>
                                        <p:tav tm="100000">
                                          <p:val>
                                            <p:strVal val="#ppt_h"/>
                                          </p:val>
                                        </p:tav>
                                      </p:tavLst>
                                    </p:anim>
                                    <p:animEffect transition="in" filter="fade">
                                      <p:cBhvr>
                                        <p:cTn id="61" dur="10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52" presetClass="entr" presetSubtype="0" fill="hold" nodeType="clickEffect">
                                  <p:stCondLst>
                                    <p:cond delay="0"/>
                                  </p:stCondLst>
                                  <p:childTnLst>
                                    <p:set>
                                      <p:cBhvr>
                                        <p:cTn id="65" dur="1" fill="hold">
                                          <p:stCondLst>
                                            <p:cond delay="0"/>
                                          </p:stCondLst>
                                        </p:cTn>
                                        <p:tgtEl>
                                          <p:spTgt spid="38"/>
                                        </p:tgtEl>
                                        <p:attrNameLst>
                                          <p:attrName>style.visibility</p:attrName>
                                        </p:attrNameLst>
                                      </p:cBhvr>
                                      <p:to>
                                        <p:strVal val="visible"/>
                                      </p:to>
                                    </p:set>
                                    <p:animScale>
                                      <p:cBhvr>
                                        <p:cTn id="66" dur="1000" decel="50000" fill="hold">
                                          <p:stCondLst>
                                            <p:cond delay="0"/>
                                          </p:stCondLst>
                                        </p:cTn>
                                        <p:tgtEl>
                                          <p:spTgt spid="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7" dur="1000" decel="50000" fill="hold">
                                          <p:stCondLst>
                                            <p:cond delay="0"/>
                                          </p:stCondLst>
                                        </p:cTn>
                                        <p:tgtEl>
                                          <p:spTgt spid="38"/>
                                        </p:tgtEl>
                                        <p:attrNameLst>
                                          <p:attrName>ppt_x</p:attrName>
                                          <p:attrName>ppt_y</p:attrName>
                                        </p:attrNameLst>
                                      </p:cBhvr>
                                    </p:animMotion>
                                    <p:animEffect transition="in" filter="fade">
                                      <p:cBhvr>
                                        <p:cTn id="68" dur="1000"/>
                                        <p:tgtEl>
                                          <p:spTgt spid="38"/>
                                        </p:tgtEl>
                                      </p:cBhvr>
                                    </p:animEffect>
                                  </p:childTnLst>
                                </p:cTn>
                              </p:par>
                              <p:par>
                                <p:cTn id="69" presetID="52" presetClass="entr" presetSubtype="0" fill="hold" grpId="0" nodeType="withEffect">
                                  <p:stCondLst>
                                    <p:cond delay="0"/>
                                  </p:stCondLst>
                                  <p:childTnLst>
                                    <p:set>
                                      <p:cBhvr>
                                        <p:cTn id="70" dur="1" fill="hold">
                                          <p:stCondLst>
                                            <p:cond delay="0"/>
                                          </p:stCondLst>
                                        </p:cTn>
                                        <p:tgtEl>
                                          <p:spTgt spid="3"/>
                                        </p:tgtEl>
                                        <p:attrNameLst>
                                          <p:attrName>style.visibility</p:attrName>
                                        </p:attrNameLst>
                                      </p:cBhvr>
                                      <p:to>
                                        <p:strVal val="visible"/>
                                      </p:to>
                                    </p:set>
                                    <p:animScale>
                                      <p:cBhvr>
                                        <p:cTn id="71"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2" dur="1000" decel="50000" fill="hold">
                                          <p:stCondLst>
                                            <p:cond delay="0"/>
                                          </p:stCondLst>
                                        </p:cTn>
                                        <p:tgtEl>
                                          <p:spTgt spid="3"/>
                                        </p:tgtEl>
                                        <p:attrNameLst>
                                          <p:attrName>ppt_x</p:attrName>
                                          <p:attrName>ppt_y</p:attrName>
                                        </p:attrNameLst>
                                      </p:cBhvr>
                                    </p:animMotion>
                                    <p:animEffect transition="in" filter="fade">
                                      <p:cBhvr>
                                        <p:cTn id="7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22535"/>
          <a:stretch/>
        </p:blipFill>
        <p:spPr>
          <a:xfrm>
            <a:off x="12201" y="2837182"/>
            <a:ext cx="4454292" cy="2812669"/>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r="22873"/>
          <a:stretch/>
        </p:blipFill>
        <p:spPr>
          <a:xfrm>
            <a:off x="-3522" y="2834288"/>
            <a:ext cx="4434845" cy="239549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876" y="109643"/>
            <a:ext cx="5750059" cy="3348935"/>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03" y="109643"/>
            <a:ext cx="5750059" cy="3348935"/>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9345" y="2153678"/>
            <a:ext cx="5750059" cy="281266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6221" y="802932"/>
            <a:ext cx="3833671" cy="1986258"/>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28513" y="-76262"/>
            <a:ext cx="5300987" cy="3920495"/>
          </a:xfrm>
          <a:prstGeom prst="rect">
            <a:avLst/>
          </a:prstGeom>
        </p:spPr>
      </p:pic>
      <p:sp>
        <p:nvSpPr>
          <p:cNvPr id="12" name="云形 11"/>
          <p:cNvSpPr/>
          <p:nvPr/>
        </p:nvSpPr>
        <p:spPr>
          <a:xfrm rot="341070">
            <a:off x="2403022" y="667846"/>
            <a:ext cx="8101153" cy="5067261"/>
          </a:xfrm>
          <a:prstGeom prst="cloud">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a typeface="字魂36号-正文宋楷" panose="02000000000000000000" pitchFamily="2" charset="-122"/>
            </a:endParaRPr>
          </a:p>
        </p:txBody>
      </p:sp>
      <p:pic>
        <p:nvPicPr>
          <p:cNvPr id="17" name="图片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 y="-370"/>
            <a:ext cx="2930602" cy="3920495"/>
          </a:xfrm>
          <a:prstGeom prst="rect">
            <a:avLst/>
          </a:prstGeom>
        </p:spPr>
      </p:pic>
      <p:pic>
        <p:nvPicPr>
          <p:cNvPr id="24" name="图片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07038" y="186986"/>
            <a:ext cx="1641067" cy="1641067"/>
          </a:xfrm>
          <a:prstGeom prst="rect">
            <a:avLst/>
          </a:prstGeom>
        </p:spPr>
      </p:pic>
      <p:sp>
        <p:nvSpPr>
          <p:cNvPr id="25" name="矩形 24"/>
          <p:cNvSpPr/>
          <p:nvPr/>
        </p:nvSpPr>
        <p:spPr>
          <a:xfrm>
            <a:off x="3502513" y="2410088"/>
            <a:ext cx="5891470" cy="1754326"/>
          </a:xfrm>
          <a:prstGeom prst="rect">
            <a:avLst/>
          </a:prstGeom>
        </p:spPr>
        <p:txBody>
          <a:bodyPr wrap="square">
            <a:spAutoFit/>
          </a:bodyPr>
          <a:lstStyle/>
          <a:p>
            <a:pPr algn="just">
              <a:spcBef>
                <a:spcPct val="0"/>
              </a:spcBef>
              <a:buFontTx/>
              <a:buNone/>
            </a:pPr>
            <a:r>
              <a:rPr lang="en-US" altLang="en-US" sz="3600" b="1">
                <a:latin typeface="Times New Roman" panose="02020603050405020304" pitchFamily="18" charset="0"/>
                <a:cs typeface="Times New Roman" panose="02020603050405020304" pitchFamily="18" charset="0"/>
              </a:rPr>
              <a:t>Vẻ đẹp của đêm Trung thu đầu tiên sau khi nước nhà giành được độc lập.</a:t>
            </a:r>
            <a:endParaRPr lang="en-US" altLang="en-US" sz="3600" b="1" dirty="0">
              <a:latin typeface="Times New Roman" panose="02020603050405020304" pitchFamily="18" charset="0"/>
              <a:cs typeface="Times New Roman" panose="02020603050405020304" pitchFamily="18" charset="0"/>
            </a:endParaRPr>
          </a:p>
        </p:txBody>
      </p:sp>
      <p:pic>
        <p:nvPicPr>
          <p:cNvPr id="28" name="图片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18045" y="727621"/>
            <a:ext cx="1009095" cy="1046642"/>
          </a:xfrm>
          <a:prstGeom prst="rect">
            <a:avLst/>
          </a:prstGeom>
        </p:spPr>
      </p:pic>
      <p:pic>
        <p:nvPicPr>
          <p:cNvPr id="29" name="图片 28"/>
          <p:cNvPicPr>
            <a:picLocks noChangeAspect="1"/>
          </p:cNvPicPr>
          <p:nvPr/>
        </p:nvPicPr>
        <p:blipFill rotWithShape="1">
          <a:blip r:embed="rId13">
            <a:extLst>
              <a:ext uri="{28A0092B-C50C-407E-A947-70E740481C1C}">
                <a14:useLocalDpi xmlns:a14="http://schemas.microsoft.com/office/drawing/2010/main" val="0"/>
              </a:ext>
            </a:extLst>
          </a:blip>
          <a:srcRect t="57050"/>
          <a:stretch/>
        </p:blipFill>
        <p:spPr>
          <a:xfrm>
            <a:off x="6413" y="3721045"/>
            <a:ext cx="12173386" cy="3185283"/>
          </a:xfrm>
          <a:prstGeom prst="rect">
            <a:avLst/>
          </a:prstGeom>
        </p:spPr>
      </p:pic>
      <p:pic>
        <p:nvPicPr>
          <p:cNvPr id="7" name="图片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66443" y="2515683"/>
            <a:ext cx="2325071" cy="2853249"/>
          </a:xfrm>
          <a:prstGeom prst="rect">
            <a:avLst/>
          </a:prstGeom>
        </p:spPr>
      </p:pic>
      <p:pic>
        <p:nvPicPr>
          <p:cNvPr id="10" name="图片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79005" y="4100443"/>
            <a:ext cx="3519561" cy="1549408"/>
          </a:xfrm>
          <a:prstGeom prst="rect">
            <a:avLst/>
          </a:prstGeom>
        </p:spPr>
      </p:pic>
      <p:pic>
        <p:nvPicPr>
          <p:cNvPr id="20" name="图片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5809" y="4537670"/>
            <a:ext cx="2270560" cy="898352"/>
          </a:xfrm>
          <a:prstGeom prst="rect">
            <a:avLst/>
          </a:prstGeom>
        </p:spPr>
      </p:pic>
      <p:pic>
        <p:nvPicPr>
          <p:cNvPr id="21" name="图片 2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1751" y="4262366"/>
            <a:ext cx="3266538" cy="1141264"/>
          </a:xfrm>
          <a:prstGeom prst="rect">
            <a:avLst/>
          </a:prstGeom>
        </p:spPr>
      </p:pic>
      <p:sp>
        <p:nvSpPr>
          <p:cNvPr id="30" name="TextBox 29">
            <a:extLst>
              <a:ext uri="{FF2B5EF4-FFF2-40B4-BE49-F238E27FC236}">
                <a16:creationId xmlns:a16="http://schemas.microsoft.com/office/drawing/2014/main" id="{090C00F1-881F-40DE-BE38-23DDC4A8656B}"/>
              </a:ext>
            </a:extLst>
          </p:cNvPr>
          <p:cNvSpPr txBox="1"/>
          <p:nvPr/>
        </p:nvSpPr>
        <p:spPr>
          <a:xfrm>
            <a:off x="5087733" y="1364184"/>
            <a:ext cx="2984518" cy="646331"/>
          </a:xfrm>
          <a:prstGeom prst="rect">
            <a:avLst/>
          </a:prstGeom>
          <a:noFill/>
        </p:spPr>
        <p:txBody>
          <a:bodyPr wrap="square">
            <a:spAutoFit/>
          </a:bodyPr>
          <a:lstStyle/>
          <a:p>
            <a:pPr algn="just">
              <a:spcBef>
                <a:spcPct val="0"/>
              </a:spcBef>
              <a:buFontTx/>
              <a:buNone/>
            </a:pPr>
            <a:r>
              <a:rPr lang="en-US" altLang="en-US" sz="3600" b="1">
                <a:solidFill>
                  <a:srgbClr val="C00000"/>
                </a:solidFill>
                <a:latin typeface="UTM Rockwell" panose="02040603050506020204" pitchFamily="18" charset="0"/>
                <a:cs typeface="Times New Roman" panose="02020603050405020304" pitchFamily="18" charset="0"/>
              </a:rPr>
              <a:t>Ý ĐOẠN 1:</a:t>
            </a:r>
            <a:endParaRPr lang="en-US" altLang="en-US" sz="3600" b="1" dirty="0">
              <a:solidFill>
                <a:srgbClr val="C00000"/>
              </a:solidFill>
              <a:latin typeface="UTM Rockwell" panose="02040603050506020204" pitchFamily="18" charset="0"/>
              <a:cs typeface="Times New Roman" panose="02020603050405020304" pitchFamily="18" charset="0"/>
            </a:endParaRPr>
          </a:p>
        </p:txBody>
      </p:sp>
      <p:grpSp>
        <p:nvGrpSpPr>
          <p:cNvPr id="31" name="Group 30">
            <a:extLst>
              <a:ext uri="{FF2B5EF4-FFF2-40B4-BE49-F238E27FC236}">
                <a16:creationId xmlns:a16="http://schemas.microsoft.com/office/drawing/2014/main" id="{65516E9C-9812-45D8-A7C2-A0282F0566C0}"/>
              </a:ext>
            </a:extLst>
          </p:cNvPr>
          <p:cNvGrpSpPr/>
          <p:nvPr/>
        </p:nvGrpSpPr>
        <p:grpSpPr>
          <a:xfrm>
            <a:off x="-891534" y="1763432"/>
            <a:ext cx="5216636" cy="5373411"/>
            <a:chOff x="3491922" y="1256896"/>
            <a:chExt cx="4788665" cy="4981574"/>
          </a:xfrm>
        </p:grpSpPr>
        <p:pic>
          <p:nvPicPr>
            <p:cNvPr id="32" name="Picture 31" descr="A toy figurine holding an object&#10;&#10;Description automatically generated with medium confidence">
              <a:extLst>
                <a:ext uri="{FF2B5EF4-FFF2-40B4-BE49-F238E27FC236}">
                  <a16:creationId xmlns:a16="http://schemas.microsoft.com/office/drawing/2014/main" id="{CF2DBA9D-324A-427A-9AA8-52B48BB4387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91922" y="1256896"/>
              <a:ext cx="4788665" cy="4981574"/>
            </a:xfrm>
            <a:prstGeom prst="rect">
              <a:avLst/>
            </a:prstGeom>
          </p:spPr>
        </p:pic>
        <p:pic>
          <p:nvPicPr>
            <p:cNvPr id="33" name="Picture 32" descr="Icon&#10;&#10;Description automatically generated">
              <a:extLst>
                <a:ext uri="{FF2B5EF4-FFF2-40B4-BE49-F238E27FC236}">
                  <a16:creationId xmlns:a16="http://schemas.microsoft.com/office/drawing/2014/main" id="{C5782F59-D6BA-4005-AA95-03BB1F431ED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346441" y="1467992"/>
              <a:ext cx="934314" cy="700736"/>
            </a:xfrm>
            <a:prstGeom prst="rect">
              <a:avLst/>
            </a:prstGeom>
          </p:spPr>
        </p:pic>
      </p:grpSp>
    </p:spTree>
    <p:extLst>
      <p:ext uri="{BB962C8B-B14F-4D97-AF65-F5344CB8AC3E}">
        <p14:creationId xmlns:p14="http://schemas.microsoft.com/office/powerpoint/2010/main" val="21796870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1000"/>
                                        <p:tgtEl>
                                          <p:spTgt spid="31"/>
                                        </p:tgtEl>
                                      </p:cBhvr>
                                    </p:animEffect>
                                  </p:childTnLst>
                                </p:cTn>
                              </p:par>
                              <p:par>
                                <p:cTn id="8" presetID="2" presetClass="entr" presetSubtype="4" fill="hold" nodeType="withEffect">
                                  <p:stCondLst>
                                    <p:cond delay="100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250" fill="hold"/>
                                        <p:tgtEl>
                                          <p:spTgt spid="21"/>
                                        </p:tgtEl>
                                        <p:attrNameLst>
                                          <p:attrName>ppt_x</p:attrName>
                                        </p:attrNameLst>
                                      </p:cBhvr>
                                      <p:tavLst>
                                        <p:tav tm="0">
                                          <p:val>
                                            <p:strVal val="#ppt_x"/>
                                          </p:val>
                                        </p:tav>
                                        <p:tav tm="100000">
                                          <p:val>
                                            <p:strVal val="#ppt_x"/>
                                          </p:val>
                                        </p:tav>
                                      </p:tavLst>
                                    </p:anim>
                                    <p:anim calcmode="lin" valueType="num">
                                      <p:cBhvr additive="base">
                                        <p:cTn id="11" dur="1250" fill="hold"/>
                                        <p:tgtEl>
                                          <p:spTgt spid="21"/>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200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1250" fill="hold"/>
                                        <p:tgtEl>
                                          <p:spTgt spid="20"/>
                                        </p:tgtEl>
                                        <p:attrNameLst>
                                          <p:attrName>ppt_x</p:attrName>
                                        </p:attrNameLst>
                                      </p:cBhvr>
                                      <p:tavLst>
                                        <p:tav tm="0">
                                          <p:val>
                                            <p:strVal val="#ppt_x"/>
                                          </p:val>
                                        </p:tav>
                                        <p:tav tm="100000">
                                          <p:val>
                                            <p:strVal val="#ppt_x"/>
                                          </p:val>
                                        </p:tav>
                                      </p:tavLst>
                                    </p:anim>
                                    <p:anim calcmode="lin" valueType="num">
                                      <p:cBhvr additive="base">
                                        <p:cTn id="15" dur="1250" fill="hold"/>
                                        <p:tgtEl>
                                          <p:spTgt spid="2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250" fill="hold"/>
                                        <p:tgtEl>
                                          <p:spTgt spid="10"/>
                                        </p:tgtEl>
                                        <p:attrNameLst>
                                          <p:attrName>ppt_x</p:attrName>
                                        </p:attrNameLst>
                                      </p:cBhvr>
                                      <p:tavLst>
                                        <p:tav tm="0">
                                          <p:val>
                                            <p:strVal val="#ppt_x"/>
                                          </p:val>
                                        </p:tav>
                                        <p:tav tm="100000">
                                          <p:val>
                                            <p:strVal val="#ppt_x"/>
                                          </p:val>
                                        </p:tav>
                                      </p:tavLst>
                                    </p:anim>
                                    <p:anim calcmode="lin" valueType="num">
                                      <p:cBhvr additive="base">
                                        <p:cTn id="19"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250"/>
                                        <p:tgtEl>
                                          <p:spTgt spid="12"/>
                                        </p:tgtEl>
                                      </p:cBhvr>
                                    </p:animEffect>
                                    <p:anim calcmode="lin" valueType="num">
                                      <p:cBhvr>
                                        <p:cTn id="25" dur="2250" fill="hold"/>
                                        <p:tgtEl>
                                          <p:spTgt spid="12"/>
                                        </p:tgtEl>
                                        <p:attrNameLst>
                                          <p:attrName>ppt_x</p:attrName>
                                        </p:attrNameLst>
                                      </p:cBhvr>
                                      <p:tavLst>
                                        <p:tav tm="0">
                                          <p:val>
                                            <p:strVal val="#ppt_x"/>
                                          </p:val>
                                        </p:tav>
                                        <p:tav tm="100000">
                                          <p:val>
                                            <p:strVal val="#ppt_x"/>
                                          </p:val>
                                        </p:tav>
                                      </p:tavLst>
                                    </p:anim>
                                    <p:anim calcmode="lin" valueType="num">
                                      <p:cBhvr>
                                        <p:cTn id="26" dur="2250" fill="hold"/>
                                        <p:tgtEl>
                                          <p:spTgt spid="12"/>
                                        </p:tgtEl>
                                        <p:attrNameLst>
                                          <p:attrName>ppt_y</p:attrName>
                                        </p:attrNameLst>
                                      </p:cBhvr>
                                      <p:tavLst>
                                        <p:tav tm="0">
                                          <p:val>
                                            <p:strVal val="#ppt_y+.1"/>
                                          </p:val>
                                        </p:tav>
                                        <p:tav tm="100000">
                                          <p:val>
                                            <p:strVal val="#ppt_y"/>
                                          </p:val>
                                        </p:tav>
                                      </p:tavLst>
                                    </p:anim>
                                  </p:childTnLst>
                                </p:cTn>
                              </p:par>
                              <p:par>
                                <p:cTn id="27" presetID="2" presetClass="entr" presetSubtype="9" fill="hold" nodeType="withEffect">
                                  <p:stCondLst>
                                    <p:cond delay="200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1250" fill="hold"/>
                                        <p:tgtEl>
                                          <p:spTgt spid="28"/>
                                        </p:tgtEl>
                                        <p:attrNameLst>
                                          <p:attrName>ppt_x</p:attrName>
                                        </p:attrNameLst>
                                      </p:cBhvr>
                                      <p:tavLst>
                                        <p:tav tm="0">
                                          <p:val>
                                            <p:strVal val="0-#ppt_w/2"/>
                                          </p:val>
                                        </p:tav>
                                        <p:tav tm="100000">
                                          <p:val>
                                            <p:strVal val="#ppt_x"/>
                                          </p:val>
                                        </p:tav>
                                      </p:tavLst>
                                    </p:anim>
                                    <p:anim calcmode="lin" valueType="num">
                                      <p:cBhvr additive="base">
                                        <p:cTn id="30" dur="1250" fill="hold"/>
                                        <p:tgtEl>
                                          <p:spTgt spid="28"/>
                                        </p:tgtEl>
                                        <p:attrNameLst>
                                          <p:attrName>ppt_y</p:attrName>
                                        </p:attrNameLst>
                                      </p:cBhvr>
                                      <p:tavLst>
                                        <p:tav tm="0">
                                          <p:val>
                                            <p:strVal val="0-#ppt_h/2"/>
                                          </p:val>
                                        </p:tav>
                                        <p:tav tm="100000">
                                          <p:val>
                                            <p:strVal val="#ppt_y"/>
                                          </p:val>
                                        </p:tav>
                                      </p:tavLst>
                                    </p:anim>
                                  </p:childTnLst>
                                </p:cTn>
                              </p:par>
                              <p:par>
                                <p:cTn id="31" presetID="2" presetClass="entr" presetSubtype="3" fill="hold" nodeType="withEffect">
                                  <p:stCondLst>
                                    <p:cond delay="275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1500" fill="hold"/>
                                        <p:tgtEl>
                                          <p:spTgt spid="24"/>
                                        </p:tgtEl>
                                        <p:attrNameLst>
                                          <p:attrName>ppt_x</p:attrName>
                                        </p:attrNameLst>
                                      </p:cBhvr>
                                      <p:tavLst>
                                        <p:tav tm="0">
                                          <p:val>
                                            <p:strVal val="1+#ppt_w/2"/>
                                          </p:val>
                                        </p:tav>
                                        <p:tav tm="100000">
                                          <p:val>
                                            <p:strVal val="#ppt_x"/>
                                          </p:val>
                                        </p:tav>
                                      </p:tavLst>
                                    </p:anim>
                                    <p:anim calcmode="lin" valueType="num">
                                      <p:cBhvr additive="base">
                                        <p:cTn id="34" dur="1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randombar(horizontal)">
                                      <p:cBhvr>
                                        <p:cTn id="39" dur="1250"/>
                                        <p:tgtEl>
                                          <p:spTgt spid="30"/>
                                        </p:tgtEl>
                                      </p:cBhvr>
                                    </p:animEffect>
                                  </p:childTnLst>
                                </p:cTn>
                              </p:par>
                              <p:par>
                                <p:cTn id="40" presetID="22" presetClass="entr" presetSubtype="1" fill="hold" grpId="0" nodeType="withEffect">
                                  <p:stCondLst>
                                    <p:cond delay="1000"/>
                                  </p:stCondLst>
                                  <p:childTnLst>
                                    <p:set>
                                      <p:cBhvr>
                                        <p:cTn id="41" dur="1" fill="hold">
                                          <p:stCondLst>
                                            <p:cond delay="0"/>
                                          </p:stCondLst>
                                        </p:cTn>
                                        <p:tgtEl>
                                          <p:spTgt spid="25"/>
                                        </p:tgtEl>
                                        <p:attrNameLst>
                                          <p:attrName>style.visibility</p:attrName>
                                        </p:attrNameLst>
                                      </p:cBhvr>
                                      <p:to>
                                        <p:strVal val="visible"/>
                                      </p:to>
                                    </p:set>
                                    <p:animEffect transition="in" filter="wipe(up)">
                                      <p:cBhvr>
                                        <p:cTn id="4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42AF23-3D89-4732-8858-980C041B2B9A}"/>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59AC490-EB0B-4D9E-8B76-2A2B1F4A1C06}"/>
              </a:ext>
            </a:extLst>
          </p:cNvPr>
          <p:cNvSpPr txBox="1"/>
          <p:nvPr/>
        </p:nvSpPr>
        <p:spPr>
          <a:xfrm>
            <a:off x="0" y="0"/>
            <a:ext cx="684803" cy="307777"/>
          </a:xfrm>
          <a:prstGeom prst="rect">
            <a:avLst/>
          </a:prstGeom>
          <a:noFill/>
        </p:spPr>
        <p:txBody>
          <a:bodyPr wrap="none" rtlCol="0">
            <a:spAutoFit/>
          </a:bodyPr>
          <a:lstStyle/>
          <a:p>
            <a:r>
              <a:rPr lang="en-US" sz="1400">
                <a:solidFill>
                  <a:srgbClr val="374C72"/>
                </a:solidFill>
                <a:latin typeface="UVN Chim Bien Nhe" panose="0209050604050A020404" pitchFamily="18" charset="0"/>
              </a:rPr>
              <a:t>KTUTS</a:t>
            </a:r>
          </a:p>
        </p:txBody>
      </p:sp>
    </p:spTree>
    <p:extLst>
      <p:ext uri="{BB962C8B-B14F-4D97-AF65-F5344CB8AC3E}">
        <p14:creationId xmlns:p14="http://schemas.microsoft.com/office/powerpoint/2010/main" val="391813394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3459B0C6-7813-4097-BBC0-70D572AC53ED}"/>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71332" flipH="1">
            <a:off x="-417617" y="1619043"/>
            <a:ext cx="2127792" cy="2292998"/>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16702EAD-4CE6-4C59-A2DD-BBE1AA655D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 y="2971372"/>
            <a:ext cx="6461091" cy="388662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6921" r="7455" b="17979"/>
          <a:stretch/>
        </p:blipFill>
        <p:spPr>
          <a:xfrm flipH="1">
            <a:off x="354396" y="126178"/>
            <a:ext cx="7754622" cy="4002729"/>
          </a:xfrm>
          <a:prstGeom prst="rect">
            <a:avLst/>
          </a:prstGeom>
        </p:spPr>
      </p:pic>
      <p:sp>
        <p:nvSpPr>
          <p:cNvPr id="6" name="Rectangle 5"/>
          <p:cNvSpPr/>
          <p:nvPr/>
        </p:nvSpPr>
        <p:spPr>
          <a:xfrm>
            <a:off x="1137696" y="746040"/>
            <a:ext cx="5845908" cy="2225332"/>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53811" y="890905"/>
            <a:ext cx="5649408" cy="1754326"/>
          </a:xfrm>
          <a:prstGeom prst="rect">
            <a:avLst/>
          </a:prstGeom>
        </p:spPr>
        <p:txBody>
          <a:bodyPr wrap="square">
            <a:spAutoFit/>
          </a:bodyPr>
          <a:lstStyle/>
          <a:p>
            <a:pPr algn="just"/>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Anh</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chiến</a:t>
            </a:r>
            <a:r>
              <a:rPr lang="en-US" sz="3600" b="1" dirty="0">
                <a:solidFill>
                  <a:schemeClr val="tx2">
                    <a:lumMod val="75000"/>
                  </a:schemeClr>
                </a:solidFill>
                <a:latin typeface="Times New Roman" pitchFamily="18" charset="0"/>
                <a:cs typeface="Times New Roman" pitchFamily="18" charset="0"/>
              </a:rPr>
              <a:t> </a:t>
            </a:r>
            <a:r>
              <a:rPr lang="en-US" sz="3600" b="1" err="1">
                <a:solidFill>
                  <a:schemeClr val="tx2">
                    <a:lumMod val="75000"/>
                  </a:schemeClr>
                </a:solidFill>
                <a:latin typeface="Times New Roman" pitchFamily="18" charset="0"/>
                <a:cs typeface="Times New Roman" pitchFamily="18" charset="0"/>
              </a:rPr>
              <a:t>sĩ</a:t>
            </a:r>
            <a:r>
              <a:rPr lang="en-US" sz="3600" b="1">
                <a:solidFill>
                  <a:schemeClr val="tx2">
                    <a:lumMod val="75000"/>
                  </a:schemeClr>
                </a:solidFill>
                <a:latin typeface="Times New Roman" pitchFamily="18" charset="0"/>
                <a:cs typeface="Times New Roman" pitchFamily="18" charset="0"/>
              </a:rPr>
              <a:t> tưởng tượng đất nước trong những đêm trăng tương lai ra sao? </a:t>
            </a:r>
            <a:endParaRPr lang="en-US" sz="3600" b="1" dirty="0">
              <a:solidFill>
                <a:schemeClr val="tx2">
                  <a:lumMod val="75000"/>
                </a:schemeClr>
              </a:solidFill>
              <a:latin typeface="Times New Roman" pitchFamily="18" charset="0"/>
              <a:cs typeface="Times New Roman" pitchFamily="18" charset="0"/>
            </a:endParaRP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9048" t="21369" b="15774"/>
          <a:stretch/>
        </p:blipFill>
        <p:spPr>
          <a:xfrm>
            <a:off x="8012037" y="0"/>
            <a:ext cx="4179963" cy="3245618"/>
          </a:xfrm>
          <a:prstGeom prst="rect">
            <a:avLst/>
          </a:prstGeom>
        </p:spPr>
      </p:pic>
      <p:sp>
        <p:nvSpPr>
          <p:cNvPr id="8" name="TextBox 7">
            <a:extLst>
              <a:ext uri="{FF2B5EF4-FFF2-40B4-BE49-F238E27FC236}">
                <a16:creationId xmlns:a16="http://schemas.microsoft.com/office/drawing/2014/main" id="{A4091676-A07E-4F1E-BDFD-72D227A2B8DB}"/>
              </a:ext>
            </a:extLst>
          </p:cNvPr>
          <p:cNvSpPr txBox="1"/>
          <p:nvPr/>
        </p:nvSpPr>
        <p:spPr>
          <a:xfrm>
            <a:off x="2524475" y="27675"/>
            <a:ext cx="3215176" cy="461665"/>
          </a:xfrm>
          <a:prstGeom prst="rect">
            <a:avLst/>
          </a:prstGeom>
          <a:noFill/>
        </p:spPr>
        <p:txBody>
          <a:bodyPr wrap="non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ĐỌC THẦM </a:t>
            </a:r>
            <a:r>
              <a:rPr lang="en-US" sz="2400" b="1">
                <a:solidFill>
                  <a:schemeClr val="bg1"/>
                </a:solidFill>
                <a:latin typeface="Times New Roman" panose="02020603050405020304" pitchFamily="18" charset="0"/>
                <a:cs typeface="Times New Roman" panose="02020603050405020304" pitchFamily="18" charset="0"/>
              </a:rPr>
              <a:t>ĐOẠN 2:</a:t>
            </a:r>
            <a:endParaRPr lang="en-US" sz="2400" b="1" dirty="0">
              <a:solidFill>
                <a:schemeClr val="bg1"/>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929AA249-6923-40F2-9D49-603A3831303D}"/>
              </a:ext>
            </a:extLst>
          </p:cNvPr>
          <p:cNvGrpSpPr/>
          <p:nvPr/>
        </p:nvGrpSpPr>
        <p:grpSpPr>
          <a:xfrm>
            <a:off x="1535621" y="2730751"/>
            <a:ext cx="4323092" cy="4367870"/>
            <a:chOff x="3491922" y="1256896"/>
            <a:chExt cx="4788665" cy="4981574"/>
          </a:xfrm>
        </p:grpSpPr>
        <p:pic>
          <p:nvPicPr>
            <p:cNvPr id="13" name="Picture 12" descr="A toy figurine holding an object&#10;&#10;Description automatically generated with medium confidence">
              <a:extLst>
                <a:ext uri="{FF2B5EF4-FFF2-40B4-BE49-F238E27FC236}">
                  <a16:creationId xmlns:a16="http://schemas.microsoft.com/office/drawing/2014/main" id="{4D560DF7-FCB3-402C-80C9-0642470967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1922" y="1256896"/>
              <a:ext cx="4788665" cy="4981574"/>
            </a:xfrm>
            <a:prstGeom prst="rect">
              <a:avLst/>
            </a:prstGeom>
          </p:spPr>
        </p:pic>
        <p:pic>
          <p:nvPicPr>
            <p:cNvPr id="14" name="Picture 13" descr="Icon&#10;&#10;Description automatically generated">
              <a:extLst>
                <a:ext uri="{FF2B5EF4-FFF2-40B4-BE49-F238E27FC236}">
                  <a16:creationId xmlns:a16="http://schemas.microsoft.com/office/drawing/2014/main" id="{6F021457-6140-4BFE-8B6E-8481E02A27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46441" y="1467992"/>
              <a:ext cx="934314" cy="700736"/>
            </a:xfrm>
            <a:prstGeom prst="rect">
              <a:avLst/>
            </a:prstGeom>
          </p:spPr>
        </p:pic>
      </p:grpSp>
      <p:pic>
        <p:nvPicPr>
          <p:cNvPr id="18" name="图片 14">
            <a:extLst>
              <a:ext uri="{FF2B5EF4-FFF2-40B4-BE49-F238E27FC236}">
                <a16:creationId xmlns:a16="http://schemas.microsoft.com/office/drawing/2014/main" id="{7FB0223F-8F1C-4AB7-9674-9234770A8F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26592" y="3286355"/>
            <a:ext cx="7115929" cy="3680242"/>
          </a:xfrm>
          <a:prstGeom prst="rect">
            <a:avLst/>
          </a:prstGeom>
        </p:spPr>
      </p:pic>
      <p:sp>
        <p:nvSpPr>
          <p:cNvPr id="19" name="TextBox 18">
            <a:extLst>
              <a:ext uri="{FF2B5EF4-FFF2-40B4-BE49-F238E27FC236}">
                <a16:creationId xmlns:a16="http://schemas.microsoft.com/office/drawing/2014/main" id="{1E699638-95B4-4034-980A-B18844CF0C77}"/>
              </a:ext>
            </a:extLst>
          </p:cNvPr>
          <p:cNvSpPr txBox="1"/>
          <p:nvPr/>
        </p:nvSpPr>
        <p:spPr>
          <a:xfrm>
            <a:off x="6190834" y="3679926"/>
            <a:ext cx="5646769" cy="2893100"/>
          </a:xfrm>
          <a:prstGeom prst="rect">
            <a:avLst/>
          </a:prstGeom>
          <a:noFill/>
        </p:spPr>
        <p:txBody>
          <a:bodyPr wrap="square" rtlCol="0">
            <a:spAutoFit/>
          </a:bodyPr>
          <a:lstStyle/>
          <a:p>
            <a:pPr algn="just"/>
            <a:r>
              <a:rPr lang="en-US" sz="2600" b="1">
                <a:solidFill>
                  <a:schemeClr val="accent2">
                    <a:lumMod val="75000"/>
                  </a:schemeClr>
                </a:solidFill>
                <a:latin typeface="Times New Roman" panose="02020603050405020304" pitchFamily="18" charset="0"/>
                <a:cs typeface="Times New Roman" panose="02020603050405020304" pitchFamily="18" charset="0"/>
              </a:rPr>
              <a:t>D</a:t>
            </a:r>
            <a:r>
              <a:rPr lang="vi-VN" sz="2600" b="1">
                <a:solidFill>
                  <a:schemeClr val="accent2">
                    <a:lumMod val="75000"/>
                  </a:schemeClr>
                </a:solidFill>
                <a:latin typeface="Times New Roman" panose="02020603050405020304" pitchFamily="18" charset="0"/>
                <a:cs typeface="Times New Roman" panose="02020603050405020304" pitchFamily="18" charset="0"/>
              </a:rPr>
              <a:t>ưới ánh trăng này, dòng thác nước đổ xuống làm chạy máy phát điện; ở giữa biển rộng, cờ đỏ sao vàng phấp phới bay trên những con tàu lớn</a:t>
            </a:r>
            <a:r>
              <a:rPr lang="en-US" sz="2600" b="1">
                <a:solidFill>
                  <a:schemeClr val="accent2">
                    <a:lumMod val="75000"/>
                  </a:schemeClr>
                </a:solidFill>
                <a:latin typeface="Times New Roman" panose="02020603050405020304" pitchFamily="18" charset="0"/>
                <a:cs typeface="Times New Roman" panose="02020603050405020304" pitchFamily="18" charset="0"/>
              </a:rPr>
              <a:t>; </a:t>
            </a:r>
            <a:r>
              <a:rPr lang="vi-VN" sz="2600" b="1">
                <a:solidFill>
                  <a:schemeClr val="accent2">
                    <a:lumMod val="75000"/>
                  </a:schemeClr>
                </a:solidFill>
                <a:latin typeface="Times New Roman" panose="02020603050405020304" pitchFamily="18" charset="0"/>
                <a:cs typeface="Times New Roman" panose="02020603050405020304" pitchFamily="18" charset="0"/>
              </a:rPr>
              <a:t>ống khói nhà máy chi chít, cao thẳm rải trên đồng lúa bát ngát </a:t>
            </a:r>
            <a:r>
              <a:rPr lang="en-US" sz="2600" b="1">
                <a:solidFill>
                  <a:schemeClr val="accent2">
                    <a:lumMod val="75000"/>
                  </a:schemeClr>
                </a:solidFill>
                <a:latin typeface="Times New Roman" panose="02020603050405020304" pitchFamily="18" charset="0"/>
                <a:cs typeface="Times New Roman" panose="02020603050405020304" pitchFamily="18" charset="0"/>
              </a:rPr>
              <a:t>của những </a:t>
            </a:r>
            <a:r>
              <a:rPr lang="vi-VN" sz="2600" b="1">
                <a:solidFill>
                  <a:schemeClr val="accent2">
                    <a:lumMod val="75000"/>
                  </a:schemeClr>
                </a:solidFill>
                <a:latin typeface="Times New Roman" panose="02020603050405020304" pitchFamily="18" charset="0"/>
                <a:cs typeface="Times New Roman" panose="02020603050405020304" pitchFamily="18" charset="0"/>
              </a:rPr>
              <a:t>nông trường to lớn, vui tươi.</a:t>
            </a:r>
          </a:p>
        </p:txBody>
      </p:sp>
    </p:spTree>
    <p:extLst>
      <p:ext uri="{BB962C8B-B14F-4D97-AF65-F5344CB8AC3E}">
        <p14:creationId xmlns:p14="http://schemas.microsoft.com/office/powerpoint/2010/main" val="39042566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500"/>
                                        <p:tgtEl>
                                          <p:spTgt spid="5"/>
                                        </p:tgtEl>
                                      </p:cBhvr>
                                    </p:animEffect>
                                  </p:childTnLst>
                                </p:cTn>
                              </p:par>
                            </p:childTnLst>
                          </p:cTn>
                        </p:par>
                        <p:par>
                          <p:cTn id="13" fill="hold">
                            <p:stCondLst>
                              <p:cond delay="2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Effect transition="in" filter="fade">
                                      <p:cBhvr>
                                        <p:cTn id="18" dur="1000"/>
                                        <p:tgtEl>
                                          <p:spTgt spid="6"/>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par>
                                <p:cTn id="24" presetID="14" presetClass="entr" presetSubtype="1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Scale>
                                      <p:cBhvr>
                                        <p:cTn id="31"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8"/>
                                        </p:tgtEl>
                                        <p:attrNameLst>
                                          <p:attrName>ppt_x</p:attrName>
                                          <p:attrName>ppt_y</p:attrName>
                                        </p:attrNameLst>
                                      </p:cBhvr>
                                    </p:animMotion>
                                    <p:animEffect transition="in" filter="fade">
                                      <p:cBhvr>
                                        <p:cTn id="33" dur="1000"/>
                                        <p:tgtEl>
                                          <p:spTgt spid="18"/>
                                        </p:tgtEl>
                                      </p:cBhvr>
                                    </p:animEffect>
                                  </p:childTnLst>
                                </p:cTn>
                              </p:par>
                              <p:par>
                                <p:cTn id="34" presetID="5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Scale>
                                      <p:cBhvr>
                                        <p:cTn id="36"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19"/>
                                        </p:tgtEl>
                                        <p:attrNameLst>
                                          <p:attrName>ppt_x</p:attrName>
                                          <p:attrName>ppt_y</p:attrName>
                                        </p:attrNameLst>
                                      </p:cBhvr>
                                    </p:animMotion>
                                    <p:animEffect transition="in" filter="fade">
                                      <p:cBhvr>
                                        <p:cTn id="3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diagram&#10;&#10;Description automatically generated">
            <a:extLst>
              <a:ext uri="{FF2B5EF4-FFF2-40B4-BE49-F238E27FC236}">
                <a16:creationId xmlns:a16="http://schemas.microsoft.com/office/drawing/2014/main" id="{16702EAD-4CE6-4C59-A2DD-BBE1AA655D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7527" y="2971372"/>
            <a:ext cx="6461091" cy="3886628"/>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6921" r="7455" b="17979"/>
          <a:stretch/>
        </p:blipFill>
        <p:spPr>
          <a:xfrm>
            <a:off x="4785719" y="206385"/>
            <a:ext cx="7529696" cy="3680243"/>
          </a:xfrm>
          <a:prstGeom prst="rect">
            <a:avLst/>
          </a:prstGeom>
        </p:spPr>
      </p:pic>
      <p:sp>
        <p:nvSpPr>
          <p:cNvPr id="6" name="Rectangle 5"/>
          <p:cNvSpPr/>
          <p:nvPr/>
        </p:nvSpPr>
        <p:spPr>
          <a:xfrm>
            <a:off x="5780035" y="773207"/>
            <a:ext cx="5845908" cy="2018946"/>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878285" y="911708"/>
            <a:ext cx="5649408" cy="1754326"/>
          </a:xfrm>
          <a:prstGeom prst="rect">
            <a:avLst/>
          </a:prstGeom>
        </p:spPr>
        <p:txBody>
          <a:bodyPr wrap="square">
            <a:spAutoFit/>
          </a:bodyPr>
          <a:lstStyle/>
          <a:p>
            <a:pPr algn="just"/>
            <a:r>
              <a:rPr lang="en-US" sz="3600" b="1">
                <a:solidFill>
                  <a:srgbClr val="00B050"/>
                </a:solidFill>
                <a:latin typeface="Times New Roman" pitchFamily="18" charset="0"/>
                <a:cs typeface="Times New Roman" pitchFamily="18" charset="0"/>
              </a:rPr>
              <a:t>	Vẻ đẹp đó có gì khác so với đêm trung thu độc lập đầu tiên? </a:t>
            </a:r>
            <a:endParaRPr lang="en-US" sz="3600" b="1" dirty="0">
              <a:solidFill>
                <a:srgbClr val="00B05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A4091676-A07E-4F1E-BDFD-72D227A2B8DB}"/>
              </a:ext>
            </a:extLst>
          </p:cNvPr>
          <p:cNvSpPr txBox="1"/>
          <p:nvPr/>
        </p:nvSpPr>
        <p:spPr>
          <a:xfrm>
            <a:off x="7669231" y="14528"/>
            <a:ext cx="3215176" cy="461665"/>
          </a:xfrm>
          <a:prstGeom prst="rect">
            <a:avLst/>
          </a:prstGeom>
          <a:noFill/>
        </p:spPr>
        <p:txBody>
          <a:bodyPr wrap="non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ĐỌC THẦM </a:t>
            </a:r>
            <a:r>
              <a:rPr lang="en-US" sz="2400" b="1">
                <a:solidFill>
                  <a:schemeClr val="bg1"/>
                </a:solidFill>
                <a:latin typeface="Times New Roman" panose="02020603050405020304" pitchFamily="18" charset="0"/>
                <a:cs typeface="Times New Roman" panose="02020603050405020304" pitchFamily="18" charset="0"/>
              </a:rPr>
              <a:t>ĐOẠN 2:</a:t>
            </a:r>
            <a:endParaRPr lang="en-US" sz="2400" b="1" dirty="0">
              <a:solidFill>
                <a:schemeClr val="bg1"/>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929AA249-6923-40F2-9D49-603A3831303D}"/>
              </a:ext>
            </a:extLst>
          </p:cNvPr>
          <p:cNvGrpSpPr/>
          <p:nvPr/>
        </p:nvGrpSpPr>
        <p:grpSpPr>
          <a:xfrm>
            <a:off x="7011450" y="2845194"/>
            <a:ext cx="4323092" cy="4367870"/>
            <a:chOff x="3491922" y="1256896"/>
            <a:chExt cx="4788665" cy="4981574"/>
          </a:xfrm>
        </p:grpSpPr>
        <p:pic>
          <p:nvPicPr>
            <p:cNvPr id="13" name="Picture 12" descr="A toy figurine holding an object&#10;&#10;Description automatically generated with medium confidence">
              <a:extLst>
                <a:ext uri="{FF2B5EF4-FFF2-40B4-BE49-F238E27FC236}">
                  <a16:creationId xmlns:a16="http://schemas.microsoft.com/office/drawing/2014/main" id="{4D560DF7-FCB3-402C-80C9-0642470967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1922" y="1256896"/>
              <a:ext cx="4788665" cy="4981574"/>
            </a:xfrm>
            <a:prstGeom prst="rect">
              <a:avLst/>
            </a:prstGeom>
          </p:spPr>
        </p:pic>
        <p:pic>
          <p:nvPicPr>
            <p:cNvPr id="14" name="Picture 13" descr="Icon&#10;&#10;Description automatically generated">
              <a:extLst>
                <a:ext uri="{FF2B5EF4-FFF2-40B4-BE49-F238E27FC236}">
                  <a16:creationId xmlns:a16="http://schemas.microsoft.com/office/drawing/2014/main" id="{6F021457-6140-4BFE-8B6E-8481E02A27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6441" y="1467992"/>
              <a:ext cx="934314" cy="700736"/>
            </a:xfrm>
            <a:prstGeom prst="rect">
              <a:avLst/>
            </a:prstGeom>
          </p:spPr>
        </p:pic>
      </p:grpSp>
      <p:pic>
        <p:nvPicPr>
          <p:cNvPr id="15" name="Picture 14">
            <a:extLst>
              <a:ext uri="{FF2B5EF4-FFF2-40B4-BE49-F238E27FC236}">
                <a16:creationId xmlns:a16="http://schemas.microsoft.com/office/drawing/2014/main" id="{A1FE0547-3F1A-42F5-AB79-9D1B1BDFF25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048" t="21369" b="15774"/>
          <a:stretch/>
        </p:blipFill>
        <p:spPr>
          <a:xfrm flipH="1">
            <a:off x="0" y="-101386"/>
            <a:ext cx="4179963" cy="3245618"/>
          </a:xfrm>
          <a:prstGeom prst="rect">
            <a:avLst/>
          </a:prstGeom>
        </p:spPr>
      </p:pic>
      <p:grpSp>
        <p:nvGrpSpPr>
          <p:cNvPr id="3" name="Group 2">
            <a:extLst>
              <a:ext uri="{FF2B5EF4-FFF2-40B4-BE49-F238E27FC236}">
                <a16:creationId xmlns:a16="http://schemas.microsoft.com/office/drawing/2014/main" id="{89487680-9481-42D1-BC74-6D8E8967502F}"/>
              </a:ext>
            </a:extLst>
          </p:cNvPr>
          <p:cNvGrpSpPr/>
          <p:nvPr/>
        </p:nvGrpSpPr>
        <p:grpSpPr>
          <a:xfrm>
            <a:off x="-729564" y="1939332"/>
            <a:ext cx="7853846" cy="5534942"/>
            <a:chOff x="-828188" y="1782680"/>
            <a:chExt cx="7721630" cy="5463251"/>
          </a:xfrm>
        </p:grpSpPr>
        <p:pic>
          <p:nvPicPr>
            <p:cNvPr id="16" name="图片 5">
              <a:extLst>
                <a:ext uri="{FF2B5EF4-FFF2-40B4-BE49-F238E27FC236}">
                  <a16:creationId xmlns:a16="http://schemas.microsoft.com/office/drawing/2014/main" id="{86DAB414-0565-4D6F-AE1D-D480BB21BA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188" y="1782680"/>
              <a:ext cx="7721630" cy="5463251"/>
            </a:xfrm>
            <a:prstGeom prst="rect">
              <a:avLst/>
            </a:prstGeom>
          </p:spPr>
        </p:pic>
        <p:sp>
          <p:nvSpPr>
            <p:cNvPr id="2" name="TextBox 1">
              <a:extLst>
                <a:ext uri="{FF2B5EF4-FFF2-40B4-BE49-F238E27FC236}">
                  <a16:creationId xmlns:a16="http://schemas.microsoft.com/office/drawing/2014/main" id="{A7D068BC-BC48-4E09-900E-6B1C3D731B4A}"/>
                </a:ext>
              </a:extLst>
            </p:cNvPr>
            <p:cNvSpPr txBox="1"/>
            <p:nvPr/>
          </p:nvSpPr>
          <p:spPr>
            <a:xfrm>
              <a:off x="1219166" y="3725530"/>
              <a:ext cx="3669880" cy="2521457"/>
            </a:xfrm>
            <a:prstGeom prst="rect">
              <a:avLst/>
            </a:prstGeom>
            <a:noFill/>
          </p:spPr>
          <p:txBody>
            <a:bodyPr wrap="square" rtlCol="0">
              <a:spAutoFit/>
            </a:bodyPr>
            <a:lstStyle/>
            <a:p>
              <a:pPr algn="just"/>
              <a:r>
                <a:rPr lang="en-US" sz="3200" b="1">
                  <a:solidFill>
                    <a:srgbClr val="374C72"/>
                  </a:solidFill>
                  <a:latin typeface="Times New Roman" panose="02020603050405020304" pitchFamily="18" charset="0"/>
                  <a:cs typeface="Times New Roman" panose="02020603050405020304" pitchFamily="18" charset="0"/>
                </a:rPr>
                <a:t>Đó là vẻ đẹp của đất nước </a:t>
              </a:r>
              <a:r>
                <a:rPr lang="en-US" sz="3200" b="1">
                  <a:solidFill>
                    <a:srgbClr val="FFC000"/>
                  </a:solidFill>
                  <a:latin typeface="Times New Roman" panose="02020603050405020304" pitchFamily="18" charset="0"/>
                  <a:cs typeface="Times New Roman" panose="02020603050405020304" pitchFamily="18" charset="0"/>
                </a:rPr>
                <a:t>hiện đại</a:t>
              </a:r>
              <a:r>
                <a:rPr lang="en-US" sz="3200" b="1">
                  <a:solidFill>
                    <a:srgbClr val="374C72"/>
                  </a:solidFill>
                  <a:latin typeface="Times New Roman" panose="02020603050405020304" pitchFamily="18" charset="0"/>
                  <a:cs typeface="Times New Roman" panose="02020603050405020304" pitchFamily="18" charset="0"/>
                </a:rPr>
                <a:t>, </a:t>
              </a:r>
              <a:r>
                <a:rPr lang="en-US" sz="3200" b="1">
                  <a:solidFill>
                    <a:srgbClr val="FFC000"/>
                  </a:solidFill>
                  <a:latin typeface="Times New Roman" panose="02020603050405020304" pitchFamily="18" charset="0"/>
                  <a:cs typeface="Times New Roman" panose="02020603050405020304" pitchFamily="18" charset="0"/>
                </a:rPr>
                <a:t>giàu có hơn</a:t>
              </a:r>
              <a:r>
                <a:rPr lang="en-US" sz="3200" b="1">
                  <a:solidFill>
                    <a:srgbClr val="374C72"/>
                  </a:solidFill>
                  <a:latin typeface="Times New Roman" panose="02020603050405020304" pitchFamily="18" charset="0"/>
                  <a:cs typeface="Times New Roman" panose="02020603050405020304" pitchFamily="18" charset="0"/>
                </a:rPr>
                <a:t> rất nhiều so với những ngày độc lập đầu tiên.</a:t>
              </a:r>
            </a:p>
          </p:txBody>
        </p:sp>
      </p:grpSp>
    </p:spTree>
    <p:extLst>
      <p:ext uri="{BB962C8B-B14F-4D97-AF65-F5344CB8AC3E}">
        <p14:creationId xmlns:p14="http://schemas.microsoft.com/office/powerpoint/2010/main" val="21476436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500"/>
                                        <p:tgtEl>
                                          <p:spTgt spid="5"/>
                                        </p:tgtEl>
                                      </p:cBhvr>
                                    </p:animEffect>
                                  </p:childTnLst>
                                </p:cTn>
                              </p:par>
                            </p:childTnLst>
                          </p:cTn>
                        </p:par>
                        <p:par>
                          <p:cTn id="13" fill="hold">
                            <p:stCondLst>
                              <p:cond delay="2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Effect transition="in" filter="fade">
                                      <p:cBhvr>
                                        <p:cTn id="18" dur="1000"/>
                                        <p:tgtEl>
                                          <p:spTgt spid="6"/>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par>
                                <p:cTn id="24" presetID="14" presetClass="entr" presetSubtype="1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Scale>
                                      <p:cBhvr>
                                        <p:cTn id="31"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3"/>
                                        </p:tgtEl>
                                        <p:attrNameLst>
                                          <p:attrName>ppt_x</p:attrName>
                                          <p:attrName>ppt_y</p:attrName>
                                        </p:attrNameLst>
                                      </p:cBhvr>
                                    </p:animMotion>
                                    <p:animEffect transition="in" filter="fade">
                                      <p:cBhvr>
                                        <p:cTn id="3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22535"/>
          <a:stretch/>
        </p:blipFill>
        <p:spPr>
          <a:xfrm>
            <a:off x="12201" y="2837182"/>
            <a:ext cx="4454292" cy="2812669"/>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r="22873"/>
          <a:stretch/>
        </p:blipFill>
        <p:spPr>
          <a:xfrm>
            <a:off x="-3522" y="2834288"/>
            <a:ext cx="4434845" cy="239549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876" y="109643"/>
            <a:ext cx="5750059" cy="3348935"/>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03" y="109643"/>
            <a:ext cx="5750059" cy="3348935"/>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9345" y="2153678"/>
            <a:ext cx="5750059" cy="281266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6221" y="802932"/>
            <a:ext cx="3833671" cy="1986258"/>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28513" y="-76262"/>
            <a:ext cx="5300987" cy="3920495"/>
          </a:xfrm>
          <a:prstGeom prst="rect">
            <a:avLst/>
          </a:prstGeom>
        </p:spPr>
      </p:pic>
      <p:sp>
        <p:nvSpPr>
          <p:cNvPr id="12" name="云形 11"/>
          <p:cNvSpPr/>
          <p:nvPr/>
        </p:nvSpPr>
        <p:spPr>
          <a:xfrm rot="341070">
            <a:off x="1879860" y="666497"/>
            <a:ext cx="8101153" cy="5067261"/>
          </a:xfrm>
          <a:prstGeom prst="cloud">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a typeface="字魂36号-正文宋楷" panose="02000000000000000000" pitchFamily="2" charset="-122"/>
            </a:endParaRPr>
          </a:p>
        </p:txBody>
      </p:sp>
      <p:pic>
        <p:nvPicPr>
          <p:cNvPr id="17" name="图片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 y="-370"/>
            <a:ext cx="2930602" cy="3920495"/>
          </a:xfrm>
          <a:prstGeom prst="rect">
            <a:avLst/>
          </a:prstGeom>
        </p:spPr>
      </p:pic>
      <p:pic>
        <p:nvPicPr>
          <p:cNvPr id="24" name="图片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07038" y="186986"/>
            <a:ext cx="1641067" cy="1641067"/>
          </a:xfrm>
          <a:prstGeom prst="rect">
            <a:avLst/>
          </a:prstGeom>
        </p:spPr>
      </p:pic>
      <p:sp>
        <p:nvSpPr>
          <p:cNvPr id="25" name="矩形 24"/>
          <p:cNvSpPr/>
          <p:nvPr/>
        </p:nvSpPr>
        <p:spPr>
          <a:xfrm>
            <a:off x="3049640" y="2379836"/>
            <a:ext cx="5891470" cy="1938992"/>
          </a:xfrm>
          <a:prstGeom prst="rect">
            <a:avLst/>
          </a:prstGeom>
        </p:spPr>
        <p:txBody>
          <a:bodyPr wrap="square">
            <a:spAutoFit/>
          </a:bodyPr>
          <a:lstStyle/>
          <a:p>
            <a:pPr algn="just">
              <a:spcBef>
                <a:spcPct val="0"/>
              </a:spcBef>
            </a:pPr>
            <a:r>
              <a:rPr lang="en-US" altLang="en-US" sz="4000" b="1">
                <a:solidFill>
                  <a:srgbClr val="000000"/>
                </a:solidFill>
                <a:latin typeface="Times New Roman" panose="02020603050405020304" pitchFamily="18" charset="0"/>
                <a:cs typeface="Times New Roman" panose="02020603050405020304" pitchFamily="18" charset="0"/>
              </a:rPr>
              <a:t>	Ước mơ của anh chiến sĩ về tương lai tươi đẹp của đất nước.</a:t>
            </a:r>
          </a:p>
        </p:txBody>
      </p:sp>
      <p:pic>
        <p:nvPicPr>
          <p:cNvPr id="28" name="图片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18045" y="727621"/>
            <a:ext cx="1009095" cy="1046642"/>
          </a:xfrm>
          <a:prstGeom prst="rect">
            <a:avLst/>
          </a:prstGeom>
        </p:spPr>
      </p:pic>
      <p:pic>
        <p:nvPicPr>
          <p:cNvPr id="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66443" y="2515683"/>
            <a:ext cx="2325071" cy="2853249"/>
          </a:xfrm>
          <a:prstGeom prst="rect">
            <a:avLst/>
          </a:prstGeom>
        </p:spPr>
      </p:pic>
      <p:pic>
        <p:nvPicPr>
          <p:cNvPr id="10" name="图片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09722" y="1099413"/>
            <a:ext cx="3519561" cy="1549408"/>
          </a:xfrm>
          <a:prstGeom prst="rect">
            <a:avLst/>
          </a:prstGeom>
        </p:spPr>
      </p:pic>
      <p:pic>
        <p:nvPicPr>
          <p:cNvPr id="20" name="图片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5809" y="4537670"/>
            <a:ext cx="2270560" cy="898352"/>
          </a:xfrm>
          <a:prstGeom prst="rect">
            <a:avLst/>
          </a:prstGeom>
        </p:spPr>
      </p:pic>
      <p:pic>
        <p:nvPicPr>
          <p:cNvPr id="21" name="图片 2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1751" y="4262366"/>
            <a:ext cx="3266538" cy="1141264"/>
          </a:xfrm>
          <a:prstGeom prst="rect">
            <a:avLst/>
          </a:prstGeom>
        </p:spPr>
      </p:pic>
      <p:sp>
        <p:nvSpPr>
          <p:cNvPr id="30" name="TextBox 29">
            <a:extLst>
              <a:ext uri="{FF2B5EF4-FFF2-40B4-BE49-F238E27FC236}">
                <a16:creationId xmlns:a16="http://schemas.microsoft.com/office/drawing/2014/main" id="{090C00F1-881F-40DE-BE38-23DDC4A8656B}"/>
              </a:ext>
            </a:extLst>
          </p:cNvPr>
          <p:cNvSpPr txBox="1"/>
          <p:nvPr/>
        </p:nvSpPr>
        <p:spPr>
          <a:xfrm>
            <a:off x="4485146" y="1651486"/>
            <a:ext cx="2984518" cy="646331"/>
          </a:xfrm>
          <a:prstGeom prst="rect">
            <a:avLst/>
          </a:prstGeom>
          <a:noFill/>
        </p:spPr>
        <p:txBody>
          <a:bodyPr wrap="square">
            <a:spAutoFit/>
          </a:bodyPr>
          <a:lstStyle/>
          <a:p>
            <a:pPr algn="just">
              <a:spcBef>
                <a:spcPct val="0"/>
              </a:spcBef>
              <a:buFontTx/>
              <a:buNone/>
            </a:pPr>
            <a:r>
              <a:rPr lang="en-US" altLang="en-US" sz="3600" b="1">
                <a:solidFill>
                  <a:srgbClr val="C00000"/>
                </a:solidFill>
                <a:latin typeface="UTM Rockwell" panose="02040603050506020204" pitchFamily="18" charset="0"/>
                <a:cs typeface="Times New Roman" panose="02020603050405020304" pitchFamily="18" charset="0"/>
              </a:rPr>
              <a:t>Ý ĐOẠN 2:</a:t>
            </a:r>
            <a:endParaRPr lang="en-US" altLang="en-US" sz="3600" b="1" dirty="0">
              <a:solidFill>
                <a:srgbClr val="C00000"/>
              </a:solidFill>
              <a:latin typeface="UTM Rockwell" panose="02040603050506020204" pitchFamily="18" charset="0"/>
              <a:cs typeface="Times New Roman" panose="02020603050405020304" pitchFamily="18" charset="0"/>
            </a:endParaRPr>
          </a:p>
        </p:txBody>
      </p:sp>
      <p:pic>
        <p:nvPicPr>
          <p:cNvPr id="23" name="Picture 22" descr="A picture containing diagram&#10;&#10;Description automatically generated">
            <a:extLst>
              <a:ext uri="{FF2B5EF4-FFF2-40B4-BE49-F238E27FC236}">
                <a16:creationId xmlns:a16="http://schemas.microsoft.com/office/drawing/2014/main" id="{907C1C97-4BF8-4E6B-9F7B-D845E932EFB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3522" y="2988744"/>
            <a:ext cx="6461091" cy="3886628"/>
          </a:xfrm>
          <a:prstGeom prst="rect">
            <a:avLst/>
          </a:prstGeom>
        </p:spPr>
      </p:pic>
      <p:pic>
        <p:nvPicPr>
          <p:cNvPr id="26" name="图片 6">
            <a:extLst>
              <a:ext uri="{FF2B5EF4-FFF2-40B4-BE49-F238E27FC236}">
                <a16:creationId xmlns:a16="http://schemas.microsoft.com/office/drawing/2014/main" id="{A2C45619-E03F-4898-8F16-F0A914E818B4}"/>
              </a:ext>
            </a:extLst>
          </p:cNvPr>
          <p:cNvPicPr>
            <a:picLocks noChangeAspect="1"/>
          </p:cNvPicPr>
          <p:nvPr/>
        </p:nvPicPr>
        <p:blipFill>
          <a:blip r:embed="rId1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1428668">
            <a:off x="6612029" y="2860433"/>
            <a:ext cx="3419170" cy="3684641"/>
          </a:xfrm>
          <a:prstGeom prst="rect">
            <a:avLst/>
          </a:prstGeom>
        </p:spPr>
      </p:pic>
      <p:pic>
        <p:nvPicPr>
          <p:cNvPr id="27" name="图片 6">
            <a:extLst>
              <a:ext uri="{FF2B5EF4-FFF2-40B4-BE49-F238E27FC236}">
                <a16:creationId xmlns:a16="http://schemas.microsoft.com/office/drawing/2014/main" id="{F0596443-DC6A-42B2-826B-DDE96C8463EF}"/>
              </a:ext>
            </a:extLst>
          </p:cNvPr>
          <p:cNvPicPr>
            <a:picLocks noChangeAspect="1"/>
          </p:cNvPicPr>
          <p:nvPr/>
        </p:nvPicPr>
        <p:blipFill>
          <a:blip r:embed="rId1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71332" flipH="1">
            <a:off x="-590944" y="659284"/>
            <a:ext cx="3419170" cy="3684641"/>
          </a:xfrm>
          <a:prstGeom prst="rect">
            <a:avLst/>
          </a:prstGeom>
        </p:spPr>
      </p:pic>
      <p:grpSp>
        <p:nvGrpSpPr>
          <p:cNvPr id="31" name="Group 30">
            <a:extLst>
              <a:ext uri="{FF2B5EF4-FFF2-40B4-BE49-F238E27FC236}">
                <a16:creationId xmlns:a16="http://schemas.microsoft.com/office/drawing/2014/main" id="{65516E9C-9812-45D8-A7C2-A0282F0566C0}"/>
              </a:ext>
            </a:extLst>
          </p:cNvPr>
          <p:cNvGrpSpPr/>
          <p:nvPr/>
        </p:nvGrpSpPr>
        <p:grpSpPr>
          <a:xfrm>
            <a:off x="7931440" y="2028774"/>
            <a:ext cx="5141839" cy="5042316"/>
            <a:chOff x="3491922" y="1256896"/>
            <a:chExt cx="4788665" cy="4981574"/>
          </a:xfrm>
        </p:grpSpPr>
        <p:pic>
          <p:nvPicPr>
            <p:cNvPr id="32" name="Picture 31" descr="A toy figurine holding an object&#10;&#10;Description automatically generated with medium confidence">
              <a:extLst>
                <a:ext uri="{FF2B5EF4-FFF2-40B4-BE49-F238E27FC236}">
                  <a16:creationId xmlns:a16="http://schemas.microsoft.com/office/drawing/2014/main" id="{CF2DBA9D-324A-427A-9AA8-52B48BB4387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491922" y="1256896"/>
              <a:ext cx="4788665" cy="4981574"/>
            </a:xfrm>
            <a:prstGeom prst="rect">
              <a:avLst/>
            </a:prstGeom>
          </p:spPr>
        </p:pic>
        <p:pic>
          <p:nvPicPr>
            <p:cNvPr id="33" name="Picture 32" descr="Icon&#10;&#10;Description automatically generated">
              <a:extLst>
                <a:ext uri="{FF2B5EF4-FFF2-40B4-BE49-F238E27FC236}">
                  <a16:creationId xmlns:a16="http://schemas.microsoft.com/office/drawing/2014/main" id="{C5782F59-D6BA-4005-AA95-03BB1F431ED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346441" y="1467992"/>
              <a:ext cx="934314" cy="700736"/>
            </a:xfrm>
            <a:prstGeom prst="rect">
              <a:avLst/>
            </a:prstGeom>
          </p:spPr>
        </p:pic>
      </p:grpSp>
    </p:spTree>
    <p:extLst>
      <p:ext uri="{BB962C8B-B14F-4D97-AF65-F5344CB8AC3E}">
        <p14:creationId xmlns:p14="http://schemas.microsoft.com/office/powerpoint/2010/main" val="23093886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1000"/>
                                        <p:tgtEl>
                                          <p:spTgt spid="31"/>
                                        </p:tgtEl>
                                      </p:cBhvr>
                                    </p:animEffect>
                                  </p:childTnLst>
                                </p:cTn>
                              </p:par>
                              <p:par>
                                <p:cTn id="8" presetID="2" presetClass="entr" presetSubtype="4" fill="hold" nodeType="withEffect">
                                  <p:stCondLst>
                                    <p:cond delay="100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250" fill="hold"/>
                                        <p:tgtEl>
                                          <p:spTgt spid="21"/>
                                        </p:tgtEl>
                                        <p:attrNameLst>
                                          <p:attrName>ppt_x</p:attrName>
                                        </p:attrNameLst>
                                      </p:cBhvr>
                                      <p:tavLst>
                                        <p:tav tm="0">
                                          <p:val>
                                            <p:strVal val="#ppt_x"/>
                                          </p:val>
                                        </p:tav>
                                        <p:tav tm="100000">
                                          <p:val>
                                            <p:strVal val="#ppt_x"/>
                                          </p:val>
                                        </p:tav>
                                      </p:tavLst>
                                    </p:anim>
                                    <p:anim calcmode="lin" valueType="num">
                                      <p:cBhvr additive="base">
                                        <p:cTn id="11" dur="1250" fill="hold"/>
                                        <p:tgtEl>
                                          <p:spTgt spid="21"/>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200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1250" fill="hold"/>
                                        <p:tgtEl>
                                          <p:spTgt spid="20"/>
                                        </p:tgtEl>
                                        <p:attrNameLst>
                                          <p:attrName>ppt_x</p:attrName>
                                        </p:attrNameLst>
                                      </p:cBhvr>
                                      <p:tavLst>
                                        <p:tav tm="0">
                                          <p:val>
                                            <p:strVal val="#ppt_x"/>
                                          </p:val>
                                        </p:tav>
                                        <p:tav tm="100000">
                                          <p:val>
                                            <p:strVal val="#ppt_x"/>
                                          </p:val>
                                        </p:tav>
                                      </p:tavLst>
                                    </p:anim>
                                    <p:anim calcmode="lin" valueType="num">
                                      <p:cBhvr additive="base">
                                        <p:cTn id="15" dur="1250" fill="hold"/>
                                        <p:tgtEl>
                                          <p:spTgt spid="2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250" fill="hold"/>
                                        <p:tgtEl>
                                          <p:spTgt spid="10"/>
                                        </p:tgtEl>
                                        <p:attrNameLst>
                                          <p:attrName>ppt_x</p:attrName>
                                        </p:attrNameLst>
                                      </p:cBhvr>
                                      <p:tavLst>
                                        <p:tav tm="0">
                                          <p:val>
                                            <p:strVal val="#ppt_x"/>
                                          </p:val>
                                        </p:tav>
                                        <p:tav tm="100000">
                                          <p:val>
                                            <p:strVal val="#ppt_x"/>
                                          </p:val>
                                        </p:tav>
                                      </p:tavLst>
                                    </p:anim>
                                    <p:anim calcmode="lin" valueType="num">
                                      <p:cBhvr additive="base">
                                        <p:cTn id="19"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250"/>
                                        <p:tgtEl>
                                          <p:spTgt spid="12"/>
                                        </p:tgtEl>
                                      </p:cBhvr>
                                    </p:animEffect>
                                    <p:anim calcmode="lin" valueType="num">
                                      <p:cBhvr>
                                        <p:cTn id="25" dur="2250" fill="hold"/>
                                        <p:tgtEl>
                                          <p:spTgt spid="12"/>
                                        </p:tgtEl>
                                        <p:attrNameLst>
                                          <p:attrName>ppt_x</p:attrName>
                                        </p:attrNameLst>
                                      </p:cBhvr>
                                      <p:tavLst>
                                        <p:tav tm="0">
                                          <p:val>
                                            <p:strVal val="#ppt_x"/>
                                          </p:val>
                                        </p:tav>
                                        <p:tav tm="100000">
                                          <p:val>
                                            <p:strVal val="#ppt_x"/>
                                          </p:val>
                                        </p:tav>
                                      </p:tavLst>
                                    </p:anim>
                                    <p:anim calcmode="lin" valueType="num">
                                      <p:cBhvr>
                                        <p:cTn id="26" dur="2250" fill="hold"/>
                                        <p:tgtEl>
                                          <p:spTgt spid="12"/>
                                        </p:tgtEl>
                                        <p:attrNameLst>
                                          <p:attrName>ppt_y</p:attrName>
                                        </p:attrNameLst>
                                      </p:cBhvr>
                                      <p:tavLst>
                                        <p:tav tm="0">
                                          <p:val>
                                            <p:strVal val="#ppt_y+.1"/>
                                          </p:val>
                                        </p:tav>
                                        <p:tav tm="100000">
                                          <p:val>
                                            <p:strVal val="#ppt_y"/>
                                          </p:val>
                                        </p:tav>
                                      </p:tavLst>
                                    </p:anim>
                                  </p:childTnLst>
                                </p:cTn>
                              </p:par>
                              <p:par>
                                <p:cTn id="27" presetID="2" presetClass="entr" presetSubtype="9" fill="hold" nodeType="withEffect">
                                  <p:stCondLst>
                                    <p:cond delay="200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1250" fill="hold"/>
                                        <p:tgtEl>
                                          <p:spTgt spid="28"/>
                                        </p:tgtEl>
                                        <p:attrNameLst>
                                          <p:attrName>ppt_x</p:attrName>
                                        </p:attrNameLst>
                                      </p:cBhvr>
                                      <p:tavLst>
                                        <p:tav tm="0">
                                          <p:val>
                                            <p:strVal val="0-#ppt_w/2"/>
                                          </p:val>
                                        </p:tav>
                                        <p:tav tm="100000">
                                          <p:val>
                                            <p:strVal val="#ppt_x"/>
                                          </p:val>
                                        </p:tav>
                                      </p:tavLst>
                                    </p:anim>
                                    <p:anim calcmode="lin" valueType="num">
                                      <p:cBhvr additive="base">
                                        <p:cTn id="30" dur="1250" fill="hold"/>
                                        <p:tgtEl>
                                          <p:spTgt spid="28"/>
                                        </p:tgtEl>
                                        <p:attrNameLst>
                                          <p:attrName>ppt_y</p:attrName>
                                        </p:attrNameLst>
                                      </p:cBhvr>
                                      <p:tavLst>
                                        <p:tav tm="0">
                                          <p:val>
                                            <p:strVal val="0-#ppt_h/2"/>
                                          </p:val>
                                        </p:tav>
                                        <p:tav tm="100000">
                                          <p:val>
                                            <p:strVal val="#ppt_y"/>
                                          </p:val>
                                        </p:tav>
                                      </p:tavLst>
                                    </p:anim>
                                  </p:childTnLst>
                                </p:cTn>
                              </p:par>
                              <p:par>
                                <p:cTn id="31" presetID="2" presetClass="entr" presetSubtype="3" fill="hold" nodeType="withEffect">
                                  <p:stCondLst>
                                    <p:cond delay="275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1500" fill="hold"/>
                                        <p:tgtEl>
                                          <p:spTgt spid="24"/>
                                        </p:tgtEl>
                                        <p:attrNameLst>
                                          <p:attrName>ppt_x</p:attrName>
                                        </p:attrNameLst>
                                      </p:cBhvr>
                                      <p:tavLst>
                                        <p:tav tm="0">
                                          <p:val>
                                            <p:strVal val="1+#ppt_w/2"/>
                                          </p:val>
                                        </p:tav>
                                        <p:tav tm="100000">
                                          <p:val>
                                            <p:strVal val="#ppt_x"/>
                                          </p:val>
                                        </p:tav>
                                      </p:tavLst>
                                    </p:anim>
                                    <p:anim calcmode="lin" valueType="num">
                                      <p:cBhvr additive="base">
                                        <p:cTn id="34" dur="1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randombar(horizontal)">
                                      <p:cBhvr>
                                        <p:cTn id="39" dur="1250"/>
                                        <p:tgtEl>
                                          <p:spTgt spid="30"/>
                                        </p:tgtEl>
                                      </p:cBhvr>
                                    </p:animEffect>
                                  </p:childTnLst>
                                </p:cTn>
                              </p:par>
                              <p:par>
                                <p:cTn id="40" presetID="22" presetClass="entr" presetSubtype="1" fill="hold" grpId="0" nodeType="withEffect">
                                  <p:stCondLst>
                                    <p:cond delay="1000"/>
                                  </p:stCondLst>
                                  <p:childTnLst>
                                    <p:set>
                                      <p:cBhvr>
                                        <p:cTn id="41" dur="1" fill="hold">
                                          <p:stCondLst>
                                            <p:cond delay="0"/>
                                          </p:stCondLst>
                                        </p:cTn>
                                        <p:tgtEl>
                                          <p:spTgt spid="25"/>
                                        </p:tgtEl>
                                        <p:attrNameLst>
                                          <p:attrName>style.visibility</p:attrName>
                                        </p:attrNameLst>
                                      </p:cBhvr>
                                      <p:to>
                                        <p:strVal val="visible"/>
                                      </p:to>
                                    </p:set>
                                    <p:animEffect transition="in" filter="wipe(up)">
                                      <p:cBhvr>
                                        <p:cTn id="4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23A14C-7F10-4F03-B631-37C23732FC78}"/>
              </a:ext>
            </a:extLst>
          </p:cNvPr>
          <p:cNvPicPr>
            <a:picLocks noChangeAspect="1"/>
          </p:cNvPicPr>
          <p:nvPr/>
        </p:nvPicPr>
        <p:blipFill rotWithShape="1">
          <a:blip r:embed="rId2">
            <a:extLst>
              <a:ext uri="{28A0092B-C50C-407E-A947-70E740481C1C}">
                <a14:useLocalDpi xmlns:a14="http://schemas.microsoft.com/office/drawing/2010/main" val="0"/>
              </a:ext>
            </a:extLst>
          </a:blip>
          <a:srcRect t="16921" r="7455" b="17979"/>
          <a:stretch/>
        </p:blipFill>
        <p:spPr>
          <a:xfrm flipH="1">
            <a:off x="0" y="85985"/>
            <a:ext cx="7754622" cy="4002729"/>
          </a:xfrm>
          <a:prstGeom prst="rect">
            <a:avLst/>
          </a:prstGeom>
        </p:spPr>
      </p:pic>
      <p:sp>
        <p:nvSpPr>
          <p:cNvPr id="9" name="Rectangle 8">
            <a:extLst>
              <a:ext uri="{FF2B5EF4-FFF2-40B4-BE49-F238E27FC236}">
                <a16:creationId xmlns:a16="http://schemas.microsoft.com/office/drawing/2014/main" id="{DCA14CC9-9687-493E-8B35-3F280B0BD2FC}"/>
              </a:ext>
            </a:extLst>
          </p:cNvPr>
          <p:cNvSpPr/>
          <p:nvPr/>
        </p:nvSpPr>
        <p:spPr>
          <a:xfrm>
            <a:off x="783300" y="705847"/>
            <a:ext cx="5845908" cy="2225332"/>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A6F9F51-BF80-42BB-9D86-DEE15619B372}"/>
              </a:ext>
            </a:extLst>
          </p:cNvPr>
          <p:cNvSpPr/>
          <p:nvPr/>
        </p:nvSpPr>
        <p:spPr>
          <a:xfrm>
            <a:off x="881550" y="987516"/>
            <a:ext cx="5649408" cy="1661993"/>
          </a:xfrm>
          <a:prstGeom prst="rect">
            <a:avLst/>
          </a:prstGeom>
        </p:spPr>
        <p:txBody>
          <a:bodyPr wrap="square">
            <a:spAutoFit/>
          </a:bodyPr>
          <a:lstStyle/>
          <a:p>
            <a:pPr algn="just"/>
            <a:r>
              <a:rPr lang="en-US" sz="3400" b="1">
                <a:solidFill>
                  <a:schemeClr val="tx2">
                    <a:lumMod val="75000"/>
                  </a:schemeClr>
                </a:solidFill>
                <a:latin typeface="Times New Roman" pitchFamily="18" charset="0"/>
                <a:cs typeface="Times New Roman" pitchFamily="18" charset="0"/>
              </a:rPr>
              <a:t>	Cuộc sống hiện nay, theo em có gì giống với  mong ước của anh chiến sĩ năm xưa?</a:t>
            </a:r>
            <a:endParaRPr lang="en-US" sz="3400" b="1" dirty="0">
              <a:solidFill>
                <a:schemeClr val="tx2">
                  <a:lumMod val="75000"/>
                </a:schemeClr>
              </a:solidFill>
              <a:latin typeface="Times New Roman" pitchFamily="18" charset="0"/>
              <a:cs typeface="Times New Roman" pitchFamily="18" charset="0"/>
            </a:endParaRPr>
          </a:p>
        </p:txBody>
      </p:sp>
      <p:pic>
        <p:nvPicPr>
          <p:cNvPr id="5" name="Picture 4" descr="A picture containing text, vector graphics, toy, doll&#10;&#10;Description automatically generated">
            <a:extLst>
              <a:ext uri="{FF2B5EF4-FFF2-40B4-BE49-F238E27FC236}">
                <a16:creationId xmlns:a16="http://schemas.microsoft.com/office/drawing/2014/main" id="{49C9C781-765B-45D7-ACF9-D5C4091987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4055" y="2421653"/>
            <a:ext cx="5341542" cy="5341542"/>
          </a:xfrm>
          <a:prstGeom prst="rect">
            <a:avLst/>
          </a:prstGeom>
        </p:spPr>
      </p:pic>
      <p:grpSp>
        <p:nvGrpSpPr>
          <p:cNvPr id="14" name="Group 13">
            <a:extLst>
              <a:ext uri="{FF2B5EF4-FFF2-40B4-BE49-F238E27FC236}">
                <a16:creationId xmlns:a16="http://schemas.microsoft.com/office/drawing/2014/main" id="{2214CC5E-798E-48D8-BAFC-23058E08BB55}"/>
              </a:ext>
            </a:extLst>
          </p:cNvPr>
          <p:cNvGrpSpPr/>
          <p:nvPr/>
        </p:nvGrpSpPr>
        <p:grpSpPr>
          <a:xfrm>
            <a:off x="7059845" y="2406313"/>
            <a:ext cx="5226465" cy="4459866"/>
            <a:chOff x="7059845" y="2406313"/>
            <a:chExt cx="5226465" cy="4459866"/>
          </a:xfrm>
        </p:grpSpPr>
        <p:pic>
          <p:nvPicPr>
            <p:cNvPr id="12" name="Picture 11">
              <a:extLst>
                <a:ext uri="{FF2B5EF4-FFF2-40B4-BE49-F238E27FC236}">
                  <a16:creationId xmlns:a16="http://schemas.microsoft.com/office/drawing/2014/main" id="{BC2411E2-4473-4FF2-A740-4873972AF614}"/>
                </a:ext>
              </a:extLst>
            </p:cNvPr>
            <p:cNvPicPr>
              <a:picLocks noChangeAspect="1"/>
            </p:cNvPicPr>
            <p:nvPr/>
          </p:nvPicPr>
          <p:blipFill>
            <a:blip r:embed="rId4"/>
            <a:srcRect/>
            <a:stretch>
              <a:fillRect/>
            </a:stretch>
          </p:blipFill>
          <p:spPr>
            <a:xfrm rot="21334834">
              <a:off x="7059845" y="2406313"/>
              <a:ext cx="5226465" cy="4459866"/>
            </a:xfrm>
            <a:prstGeom prst="rect">
              <a:avLst/>
            </a:prstGeom>
          </p:spPr>
        </p:pic>
        <p:sp>
          <p:nvSpPr>
            <p:cNvPr id="13" name="TextBox 12">
              <a:extLst>
                <a:ext uri="{FF2B5EF4-FFF2-40B4-BE49-F238E27FC236}">
                  <a16:creationId xmlns:a16="http://schemas.microsoft.com/office/drawing/2014/main" id="{29E55087-A6B9-4709-A168-48107FE4844F}"/>
                </a:ext>
              </a:extLst>
            </p:cNvPr>
            <p:cNvSpPr txBox="1"/>
            <p:nvPr/>
          </p:nvSpPr>
          <p:spPr>
            <a:xfrm>
              <a:off x="7784121" y="2931179"/>
              <a:ext cx="3866764" cy="3539430"/>
            </a:xfrm>
            <a:prstGeom prst="rect">
              <a:avLst/>
            </a:prstGeom>
            <a:noFill/>
          </p:spPr>
          <p:txBody>
            <a:bodyPr wrap="square" rtlCol="0">
              <a:spAutoFit/>
            </a:bodyPr>
            <a:lstStyle/>
            <a:p>
              <a:pPr algn="just"/>
              <a:r>
                <a:rPr lang="en-US" sz="3200" b="1">
                  <a:solidFill>
                    <a:srgbClr val="C35041"/>
                  </a:solidFill>
                  <a:latin typeface="Times New Roman" panose="02020603050405020304" pitchFamily="18" charset="0"/>
                  <a:cs typeface="Times New Roman" panose="02020603050405020304" pitchFamily="18" charset="0"/>
                </a:rPr>
                <a:t>	Những mơ ước của anh chiến sĩ năm xưa đã trở thành hiện thực: nhà máy thủy điện, những con tàu lớn, những tòa nhà cao tầng…</a:t>
              </a:r>
            </a:p>
          </p:txBody>
        </p:sp>
      </p:grpSp>
      <p:sp>
        <p:nvSpPr>
          <p:cNvPr id="15" name="TextBox 14">
            <a:extLst>
              <a:ext uri="{FF2B5EF4-FFF2-40B4-BE49-F238E27FC236}">
                <a16:creationId xmlns:a16="http://schemas.microsoft.com/office/drawing/2014/main" id="{3533AFE5-7A4F-47EC-B310-2996179FEE4A}"/>
              </a:ext>
            </a:extLst>
          </p:cNvPr>
          <p:cNvSpPr txBox="1"/>
          <p:nvPr/>
        </p:nvSpPr>
        <p:spPr>
          <a:xfrm>
            <a:off x="1142840" y="17225"/>
            <a:ext cx="3215176" cy="461665"/>
          </a:xfrm>
          <a:prstGeom prst="rect">
            <a:avLst/>
          </a:prstGeom>
          <a:noFill/>
        </p:spPr>
        <p:txBody>
          <a:bodyPr wrap="non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ĐỌC THẦM </a:t>
            </a:r>
            <a:r>
              <a:rPr lang="en-US" sz="2400" b="1">
                <a:solidFill>
                  <a:schemeClr val="bg1"/>
                </a:solidFill>
                <a:latin typeface="Times New Roman" panose="02020603050405020304" pitchFamily="18" charset="0"/>
                <a:cs typeface="Times New Roman" panose="02020603050405020304" pitchFamily="18" charset="0"/>
              </a:rPr>
              <a:t>ĐOẠN 3:</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29911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500"/>
                                        <p:tgtEl>
                                          <p:spTgt spid="8"/>
                                        </p:tgtEl>
                                      </p:cBhvr>
                                    </p:animEffect>
                                  </p:childTnLst>
                                </p:cTn>
                              </p:par>
                            </p:childTnLst>
                          </p:cTn>
                        </p:par>
                        <p:par>
                          <p:cTn id="8" fill="hold">
                            <p:stCondLst>
                              <p:cond delay="1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Scale>
                                      <p:cBhvr>
                                        <p:cTn id="23"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14"/>
                                        </p:tgtEl>
                                        <p:attrNameLst>
                                          <p:attrName>ppt_x</p:attrName>
                                          <p:attrName>ppt_y</p:attrName>
                                        </p:attrNameLst>
                                      </p:cBhvr>
                                    </p:animMotion>
                                    <p:animEffect transition="in" filter="fade">
                                      <p:cBhvr>
                                        <p:cTn id="2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23A14C-7F10-4F03-B631-37C23732FC78}"/>
              </a:ext>
            </a:extLst>
          </p:cNvPr>
          <p:cNvPicPr>
            <a:picLocks noChangeAspect="1"/>
          </p:cNvPicPr>
          <p:nvPr/>
        </p:nvPicPr>
        <p:blipFill rotWithShape="1">
          <a:blip r:embed="rId2">
            <a:extLst>
              <a:ext uri="{28A0092B-C50C-407E-A947-70E740481C1C}">
                <a14:useLocalDpi xmlns:a14="http://schemas.microsoft.com/office/drawing/2010/main" val="0"/>
              </a:ext>
            </a:extLst>
          </a:blip>
          <a:srcRect t="16921" r="7455" b="17979"/>
          <a:stretch/>
        </p:blipFill>
        <p:spPr>
          <a:xfrm flipH="1">
            <a:off x="0" y="85985"/>
            <a:ext cx="7754622" cy="3571615"/>
          </a:xfrm>
          <a:prstGeom prst="rect">
            <a:avLst/>
          </a:prstGeom>
        </p:spPr>
      </p:pic>
      <p:sp>
        <p:nvSpPr>
          <p:cNvPr id="9" name="Rectangle 8">
            <a:extLst>
              <a:ext uri="{FF2B5EF4-FFF2-40B4-BE49-F238E27FC236}">
                <a16:creationId xmlns:a16="http://schemas.microsoft.com/office/drawing/2014/main" id="{DCA14CC9-9687-493E-8B35-3F280B0BD2FC}"/>
              </a:ext>
            </a:extLst>
          </p:cNvPr>
          <p:cNvSpPr/>
          <p:nvPr/>
        </p:nvSpPr>
        <p:spPr>
          <a:xfrm>
            <a:off x="783300" y="705848"/>
            <a:ext cx="5845908" cy="1824702"/>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A6F9F51-BF80-42BB-9D86-DEE15619B372}"/>
              </a:ext>
            </a:extLst>
          </p:cNvPr>
          <p:cNvSpPr/>
          <p:nvPr/>
        </p:nvSpPr>
        <p:spPr>
          <a:xfrm>
            <a:off x="881550" y="987516"/>
            <a:ext cx="5649408" cy="1138773"/>
          </a:xfrm>
          <a:prstGeom prst="rect">
            <a:avLst/>
          </a:prstGeom>
        </p:spPr>
        <p:txBody>
          <a:bodyPr wrap="square">
            <a:spAutoFit/>
          </a:bodyPr>
          <a:lstStyle/>
          <a:p>
            <a:pPr algn="just"/>
            <a:r>
              <a:rPr lang="en-US" sz="3400" b="1">
                <a:solidFill>
                  <a:schemeClr val="tx2">
                    <a:lumMod val="75000"/>
                  </a:schemeClr>
                </a:solidFill>
                <a:latin typeface="Times New Roman" pitchFamily="18" charset="0"/>
                <a:cs typeface="Times New Roman" pitchFamily="18" charset="0"/>
              </a:rPr>
              <a:t>	Em mơ ước đất nước mai sau phát triển như thế nào?</a:t>
            </a:r>
            <a:endParaRPr lang="en-US" sz="3400" b="1" dirty="0">
              <a:solidFill>
                <a:schemeClr val="tx2">
                  <a:lumMod val="75000"/>
                </a:schemeClr>
              </a:solidFill>
              <a:latin typeface="Times New Roman" pitchFamily="18" charset="0"/>
              <a:cs typeface="Times New Roman" pitchFamily="18" charset="0"/>
            </a:endParaRPr>
          </a:p>
        </p:txBody>
      </p:sp>
      <p:pic>
        <p:nvPicPr>
          <p:cNvPr id="5" name="Picture 4" descr="A picture containing text, vector graphics, toy, doll&#10;&#10;Description automatically generated">
            <a:extLst>
              <a:ext uri="{FF2B5EF4-FFF2-40B4-BE49-F238E27FC236}">
                <a16:creationId xmlns:a16="http://schemas.microsoft.com/office/drawing/2014/main" id="{49C9C781-765B-45D7-ACF9-D5C4091987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121" y="1860492"/>
            <a:ext cx="5892071" cy="5892071"/>
          </a:xfrm>
          <a:prstGeom prst="rect">
            <a:avLst/>
          </a:prstGeom>
        </p:spPr>
      </p:pic>
      <p:grpSp>
        <p:nvGrpSpPr>
          <p:cNvPr id="14" name="Group 13">
            <a:extLst>
              <a:ext uri="{FF2B5EF4-FFF2-40B4-BE49-F238E27FC236}">
                <a16:creationId xmlns:a16="http://schemas.microsoft.com/office/drawing/2014/main" id="{2214CC5E-798E-48D8-BAFC-23058E08BB55}"/>
              </a:ext>
            </a:extLst>
          </p:cNvPr>
          <p:cNvGrpSpPr/>
          <p:nvPr/>
        </p:nvGrpSpPr>
        <p:grpSpPr>
          <a:xfrm>
            <a:off x="6327471" y="1402293"/>
            <a:ext cx="6248904" cy="6248904"/>
            <a:chOff x="6327471" y="1402293"/>
            <a:chExt cx="6248904" cy="6248904"/>
          </a:xfrm>
        </p:grpSpPr>
        <p:pic>
          <p:nvPicPr>
            <p:cNvPr id="12" name="Picture 11">
              <a:extLst>
                <a:ext uri="{FF2B5EF4-FFF2-40B4-BE49-F238E27FC236}">
                  <a16:creationId xmlns:a16="http://schemas.microsoft.com/office/drawing/2014/main" id="{BC2411E2-4473-4FF2-A740-4873972AF61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1334834">
              <a:off x="6327471" y="1402293"/>
              <a:ext cx="6248904" cy="6248904"/>
            </a:xfrm>
            <a:prstGeom prst="rect">
              <a:avLst/>
            </a:prstGeom>
          </p:spPr>
        </p:pic>
        <p:sp>
          <p:nvSpPr>
            <p:cNvPr id="13" name="TextBox 12">
              <a:extLst>
                <a:ext uri="{FF2B5EF4-FFF2-40B4-BE49-F238E27FC236}">
                  <a16:creationId xmlns:a16="http://schemas.microsoft.com/office/drawing/2014/main" id="{29E55087-A6B9-4709-A168-48107FE4844F}"/>
                </a:ext>
              </a:extLst>
            </p:cNvPr>
            <p:cNvSpPr txBox="1"/>
            <p:nvPr/>
          </p:nvSpPr>
          <p:spPr>
            <a:xfrm>
              <a:off x="7293602" y="4122573"/>
              <a:ext cx="4072602" cy="2062103"/>
            </a:xfrm>
            <a:prstGeom prst="rect">
              <a:avLst/>
            </a:prstGeom>
            <a:noFill/>
          </p:spPr>
          <p:txBody>
            <a:bodyPr wrap="square" rtlCol="0">
              <a:spAutoFit/>
            </a:bodyPr>
            <a:lstStyle/>
            <a:p>
              <a:pPr algn="just"/>
              <a:r>
                <a:rPr lang="en-US" sz="3200" b="1">
                  <a:solidFill>
                    <a:srgbClr val="C35041"/>
                  </a:solidFill>
                  <a:latin typeface="Times New Roman" panose="02020603050405020304" pitchFamily="18" charset="0"/>
                  <a:cs typeface="Times New Roman" panose="02020603050405020304" pitchFamily="18" charset="0"/>
                </a:rPr>
                <a:t>	Tự sản xuất Robot, sản xuất được máy bay, ô tô, nhà máy điện hạt nhân,…</a:t>
              </a:r>
            </a:p>
          </p:txBody>
        </p:sp>
      </p:grpSp>
      <p:sp>
        <p:nvSpPr>
          <p:cNvPr id="15" name="TextBox 14">
            <a:extLst>
              <a:ext uri="{FF2B5EF4-FFF2-40B4-BE49-F238E27FC236}">
                <a16:creationId xmlns:a16="http://schemas.microsoft.com/office/drawing/2014/main" id="{3533AFE5-7A4F-47EC-B310-2996179FEE4A}"/>
              </a:ext>
            </a:extLst>
          </p:cNvPr>
          <p:cNvSpPr txBox="1"/>
          <p:nvPr/>
        </p:nvSpPr>
        <p:spPr>
          <a:xfrm>
            <a:off x="1142840" y="17225"/>
            <a:ext cx="3215176" cy="461665"/>
          </a:xfrm>
          <a:prstGeom prst="rect">
            <a:avLst/>
          </a:prstGeom>
          <a:noFill/>
        </p:spPr>
        <p:txBody>
          <a:bodyPr wrap="non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ĐỌC THẦM </a:t>
            </a:r>
            <a:r>
              <a:rPr lang="en-US" sz="2400" b="1">
                <a:solidFill>
                  <a:schemeClr val="bg1"/>
                </a:solidFill>
                <a:latin typeface="Times New Roman" panose="02020603050405020304" pitchFamily="18" charset="0"/>
                <a:cs typeface="Times New Roman" panose="02020603050405020304" pitchFamily="18" charset="0"/>
              </a:rPr>
              <a:t>ĐOẠN 3:</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11228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500"/>
                                        <p:tgtEl>
                                          <p:spTgt spid="8"/>
                                        </p:tgtEl>
                                      </p:cBhvr>
                                    </p:animEffect>
                                  </p:childTnLst>
                                </p:cTn>
                              </p:par>
                            </p:childTnLst>
                          </p:cTn>
                        </p:par>
                        <p:par>
                          <p:cTn id="8" fill="hold">
                            <p:stCondLst>
                              <p:cond delay="1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Scale>
                                      <p:cBhvr>
                                        <p:cTn id="23"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14"/>
                                        </p:tgtEl>
                                        <p:attrNameLst>
                                          <p:attrName>ppt_x</p:attrName>
                                          <p:attrName>ppt_y</p:attrName>
                                        </p:attrNameLst>
                                      </p:cBhvr>
                                    </p:animMotion>
                                    <p:animEffect transition="in" filter="fade">
                                      <p:cBhvr>
                                        <p:cTn id="2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22535"/>
          <a:stretch/>
        </p:blipFill>
        <p:spPr>
          <a:xfrm>
            <a:off x="12201" y="2837182"/>
            <a:ext cx="4454292" cy="2812669"/>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r="22873"/>
          <a:stretch/>
        </p:blipFill>
        <p:spPr>
          <a:xfrm>
            <a:off x="-3522" y="2834288"/>
            <a:ext cx="4434845" cy="239549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876" y="109643"/>
            <a:ext cx="5750059" cy="3348935"/>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03" y="109643"/>
            <a:ext cx="5750059" cy="3348935"/>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9345" y="2153678"/>
            <a:ext cx="5750059" cy="281266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6221" y="802932"/>
            <a:ext cx="3833671" cy="1986258"/>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28513" y="-76262"/>
            <a:ext cx="5300987" cy="3920495"/>
          </a:xfrm>
          <a:prstGeom prst="rect">
            <a:avLst/>
          </a:prstGeom>
        </p:spPr>
      </p:pic>
      <p:sp>
        <p:nvSpPr>
          <p:cNvPr id="12" name="云形 11"/>
          <p:cNvSpPr/>
          <p:nvPr/>
        </p:nvSpPr>
        <p:spPr>
          <a:xfrm rot="341070">
            <a:off x="2403022" y="667846"/>
            <a:ext cx="8101153" cy="5067261"/>
          </a:xfrm>
          <a:prstGeom prst="cloud">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字魂59号-创粗黑" panose="00000500000000000000" pitchFamily="2" charset="-122"/>
              <a:ea typeface="字魂36号-正文宋楷" panose="02000000000000000000" pitchFamily="2" charset="-122"/>
            </a:endParaRPr>
          </a:p>
        </p:txBody>
      </p:sp>
      <p:pic>
        <p:nvPicPr>
          <p:cNvPr id="17" name="图片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 y="-370"/>
            <a:ext cx="2930602" cy="3920495"/>
          </a:xfrm>
          <a:prstGeom prst="rect">
            <a:avLst/>
          </a:prstGeom>
        </p:spPr>
      </p:pic>
      <p:pic>
        <p:nvPicPr>
          <p:cNvPr id="24" name="图片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07038" y="186986"/>
            <a:ext cx="1641067" cy="1641067"/>
          </a:xfrm>
          <a:prstGeom prst="rect">
            <a:avLst/>
          </a:prstGeom>
        </p:spPr>
      </p:pic>
      <p:sp>
        <p:nvSpPr>
          <p:cNvPr id="25" name="矩形 24"/>
          <p:cNvSpPr/>
          <p:nvPr/>
        </p:nvSpPr>
        <p:spPr>
          <a:xfrm>
            <a:off x="3470744" y="2474203"/>
            <a:ext cx="5891470" cy="1938992"/>
          </a:xfrm>
          <a:prstGeom prst="rect">
            <a:avLst/>
          </a:prstGeom>
        </p:spPr>
        <p:txBody>
          <a:bodyPr wrap="square">
            <a:spAutoFit/>
          </a:bodyPr>
          <a:lstStyle/>
          <a:p>
            <a:pPr algn="just">
              <a:spcBef>
                <a:spcPct val="0"/>
              </a:spcBef>
            </a:pPr>
            <a:r>
              <a:rPr lang="en-US" altLang="en-US" sz="4000" b="1">
                <a:solidFill>
                  <a:srgbClr val="000000"/>
                </a:solidFill>
                <a:latin typeface="Times New Roman" panose="02020603050405020304" pitchFamily="18" charset="0"/>
                <a:cs typeface="Times New Roman" panose="02020603050405020304" pitchFamily="18" charset="0"/>
              </a:rPr>
              <a:t>	</a:t>
            </a:r>
            <a:r>
              <a:rPr lang="en-US" altLang="en-US" sz="4000" b="1">
                <a:latin typeface="Times New Roman" panose="02020603050405020304" pitchFamily="18" charset="0"/>
                <a:cs typeface="Times New Roman" panose="02020603050405020304" pitchFamily="18" charset="0"/>
              </a:rPr>
              <a:t>Niềm tin vào tương lai tươi đẹp sẽ đến với các em và đất nước.</a:t>
            </a:r>
            <a:endParaRPr lang="en-US" sz="4000" b="1"/>
          </a:p>
        </p:txBody>
      </p:sp>
      <p:pic>
        <p:nvPicPr>
          <p:cNvPr id="28" name="图片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18045" y="727621"/>
            <a:ext cx="1009095" cy="1046642"/>
          </a:xfrm>
          <a:prstGeom prst="rect">
            <a:avLst/>
          </a:prstGeom>
        </p:spPr>
      </p:pic>
      <p:pic>
        <p:nvPicPr>
          <p:cNvPr id="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66443" y="2515683"/>
            <a:ext cx="2325071" cy="2853249"/>
          </a:xfrm>
          <a:prstGeom prst="rect">
            <a:avLst/>
          </a:prstGeom>
        </p:spPr>
      </p:pic>
      <p:pic>
        <p:nvPicPr>
          <p:cNvPr id="10" name="图片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09722" y="1099413"/>
            <a:ext cx="3519561" cy="1549408"/>
          </a:xfrm>
          <a:prstGeom prst="rect">
            <a:avLst/>
          </a:prstGeom>
        </p:spPr>
      </p:pic>
      <p:pic>
        <p:nvPicPr>
          <p:cNvPr id="20" name="图片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5809" y="4537670"/>
            <a:ext cx="2270560" cy="898352"/>
          </a:xfrm>
          <a:prstGeom prst="rect">
            <a:avLst/>
          </a:prstGeom>
        </p:spPr>
      </p:pic>
      <p:pic>
        <p:nvPicPr>
          <p:cNvPr id="21" name="图片 2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1751" y="4262366"/>
            <a:ext cx="3266538" cy="1141264"/>
          </a:xfrm>
          <a:prstGeom prst="rect">
            <a:avLst/>
          </a:prstGeom>
        </p:spPr>
      </p:pic>
      <p:sp>
        <p:nvSpPr>
          <p:cNvPr id="30" name="TextBox 29">
            <a:extLst>
              <a:ext uri="{FF2B5EF4-FFF2-40B4-BE49-F238E27FC236}">
                <a16:creationId xmlns:a16="http://schemas.microsoft.com/office/drawing/2014/main" id="{090C00F1-881F-40DE-BE38-23DDC4A8656B}"/>
              </a:ext>
            </a:extLst>
          </p:cNvPr>
          <p:cNvSpPr txBox="1"/>
          <p:nvPr/>
        </p:nvSpPr>
        <p:spPr>
          <a:xfrm>
            <a:off x="5008308" y="1652835"/>
            <a:ext cx="2984518" cy="646331"/>
          </a:xfrm>
          <a:prstGeom prst="rect">
            <a:avLst/>
          </a:prstGeom>
          <a:noFill/>
        </p:spPr>
        <p:txBody>
          <a:bodyPr wrap="square">
            <a:spAutoFit/>
          </a:bodyPr>
          <a:lstStyle/>
          <a:p>
            <a:pPr algn="just">
              <a:spcBef>
                <a:spcPct val="0"/>
              </a:spcBef>
              <a:buFontTx/>
              <a:buNone/>
            </a:pPr>
            <a:r>
              <a:rPr lang="en-US" altLang="en-US" sz="3600" b="1">
                <a:solidFill>
                  <a:srgbClr val="C00000"/>
                </a:solidFill>
                <a:latin typeface="UTM Rockwell" panose="02040603050506020204" pitchFamily="18" charset="0"/>
                <a:cs typeface="Times New Roman" panose="02020603050405020304" pitchFamily="18" charset="0"/>
              </a:rPr>
              <a:t>Ý ĐOẠN 3:</a:t>
            </a:r>
            <a:endParaRPr lang="en-US" altLang="en-US" sz="3600" b="1" dirty="0">
              <a:solidFill>
                <a:srgbClr val="C00000"/>
              </a:solidFill>
              <a:latin typeface="UTM Rockwell" panose="02040603050506020204" pitchFamily="18" charset="0"/>
              <a:cs typeface="Times New Roman" panose="02020603050405020304" pitchFamily="18" charset="0"/>
            </a:endParaRPr>
          </a:p>
        </p:txBody>
      </p:sp>
      <p:grpSp>
        <p:nvGrpSpPr>
          <p:cNvPr id="31" name="Group 30">
            <a:extLst>
              <a:ext uri="{FF2B5EF4-FFF2-40B4-BE49-F238E27FC236}">
                <a16:creationId xmlns:a16="http://schemas.microsoft.com/office/drawing/2014/main" id="{65516E9C-9812-45D8-A7C2-A0282F0566C0}"/>
              </a:ext>
            </a:extLst>
          </p:cNvPr>
          <p:cNvGrpSpPr/>
          <p:nvPr/>
        </p:nvGrpSpPr>
        <p:grpSpPr>
          <a:xfrm>
            <a:off x="-891534" y="1763432"/>
            <a:ext cx="5216636" cy="5373411"/>
            <a:chOff x="3491922" y="1256896"/>
            <a:chExt cx="4788665" cy="4981574"/>
          </a:xfrm>
        </p:grpSpPr>
        <p:pic>
          <p:nvPicPr>
            <p:cNvPr id="32" name="Picture 31" descr="A toy figurine holding an object&#10;&#10;Description automatically generated with medium confidence">
              <a:extLst>
                <a:ext uri="{FF2B5EF4-FFF2-40B4-BE49-F238E27FC236}">
                  <a16:creationId xmlns:a16="http://schemas.microsoft.com/office/drawing/2014/main" id="{CF2DBA9D-324A-427A-9AA8-52B48BB4387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91922" y="1256896"/>
              <a:ext cx="4788665" cy="4981574"/>
            </a:xfrm>
            <a:prstGeom prst="rect">
              <a:avLst/>
            </a:prstGeom>
          </p:spPr>
        </p:pic>
        <p:pic>
          <p:nvPicPr>
            <p:cNvPr id="33" name="Picture 32" descr="Icon&#10;&#10;Description automatically generated">
              <a:extLst>
                <a:ext uri="{FF2B5EF4-FFF2-40B4-BE49-F238E27FC236}">
                  <a16:creationId xmlns:a16="http://schemas.microsoft.com/office/drawing/2014/main" id="{C5782F59-D6BA-4005-AA95-03BB1F431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46441" y="1467992"/>
              <a:ext cx="934314" cy="700736"/>
            </a:xfrm>
            <a:prstGeom prst="rect">
              <a:avLst/>
            </a:prstGeom>
          </p:spPr>
        </p:pic>
      </p:grpSp>
    </p:spTree>
    <p:extLst>
      <p:ext uri="{BB962C8B-B14F-4D97-AF65-F5344CB8AC3E}">
        <p14:creationId xmlns:p14="http://schemas.microsoft.com/office/powerpoint/2010/main" val="18835412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1000"/>
                                        <p:tgtEl>
                                          <p:spTgt spid="31"/>
                                        </p:tgtEl>
                                      </p:cBhvr>
                                    </p:animEffect>
                                  </p:childTnLst>
                                </p:cTn>
                              </p:par>
                              <p:par>
                                <p:cTn id="8" presetID="2" presetClass="entr" presetSubtype="4" fill="hold" nodeType="withEffect">
                                  <p:stCondLst>
                                    <p:cond delay="100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250" fill="hold"/>
                                        <p:tgtEl>
                                          <p:spTgt spid="21"/>
                                        </p:tgtEl>
                                        <p:attrNameLst>
                                          <p:attrName>ppt_x</p:attrName>
                                        </p:attrNameLst>
                                      </p:cBhvr>
                                      <p:tavLst>
                                        <p:tav tm="0">
                                          <p:val>
                                            <p:strVal val="#ppt_x"/>
                                          </p:val>
                                        </p:tav>
                                        <p:tav tm="100000">
                                          <p:val>
                                            <p:strVal val="#ppt_x"/>
                                          </p:val>
                                        </p:tav>
                                      </p:tavLst>
                                    </p:anim>
                                    <p:anim calcmode="lin" valueType="num">
                                      <p:cBhvr additive="base">
                                        <p:cTn id="11" dur="1250" fill="hold"/>
                                        <p:tgtEl>
                                          <p:spTgt spid="21"/>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200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1250" fill="hold"/>
                                        <p:tgtEl>
                                          <p:spTgt spid="20"/>
                                        </p:tgtEl>
                                        <p:attrNameLst>
                                          <p:attrName>ppt_x</p:attrName>
                                        </p:attrNameLst>
                                      </p:cBhvr>
                                      <p:tavLst>
                                        <p:tav tm="0">
                                          <p:val>
                                            <p:strVal val="#ppt_x"/>
                                          </p:val>
                                        </p:tav>
                                        <p:tav tm="100000">
                                          <p:val>
                                            <p:strVal val="#ppt_x"/>
                                          </p:val>
                                        </p:tav>
                                      </p:tavLst>
                                    </p:anim>
                                    <p:anim calcmode="lin" valueType="num">
                                      <p:cBhvr additive="base">
                                        <p:cTn id="15" dur="1250" fill="hold"/>
                                        <p:tgtEl>
                                          <p:spTgt spid="2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250" fill="hold"/>
                                        <p:tgtEl>
                                          <p:spTgt spid="10"/>
                                        </p:tgtEl>
                                        <p:attrNameLst>
                                          <p:attrName>ppt_x</p:attrName>
                                        </p:attrNameLst>
                                      </p:cBhvr>
                                      <p:tavLst>
                                        <p:tav tm="0">
                                          <p:val>
                                            <p:strVal val="#ppt_x"/>
                                          </p:val>
                                        </p:tav>
                                        <p:tav tm="100000">
                                          <p:val>
                                            <p:strVal val="#ppt_x"/>
                                          </p:val>
                                        </p:tav>
                                      </p:tavLst>
                                    </p:anim>
                                    <p:anim calcmode="lin" valueType="num">
                                      <p:cBhvr additive="base">
                                        <p:cTn id="19"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250"/>
                                        <p:tgtEl>
                                          <p:spTgt spid="12"/>
                                        </p:tgtEl>
                                      </p:cBhvr>
                                    </p:animEffect>
                                    <p:anim calcmode="lin" valueType="num">
                                      <p:cBhvr>
                                        <p:cTn id="25" dur="2250" fill="hold"/>
                                        <p:tgtEl>
                                          <p:spTgt spid="12"/>
                                        </p:tgtEl>
                                        <p:attrNameLst>
                                          <p:attrName>ppt_x</p:attrName>
                                        </p:attrNameLst>
                                      </p:cBhvr>
                                      <p:tavLst>
                                        <p:tav tm="0">
                                          <p:val>
                                            <p:strVal val="#ppt_x"/>
                                          </p:val>
                                        </p:tav>
                                        <p:tav tm="100000">
                                          <p:val>
                                            <p:strVal val="#ppt_x"/>
                                          </p:val>
                                        </p:tav>
                                      </p:tavLst>
                                    </p:anim>
                                    <p:anim calcmode="lin" valueType="num">
                                      <p:cBhvr>
                                        <p:cTn id="26" dur="2250" fill="hold"/>
                                        <p:tgtEl>
                                          <p:spTgt spid="12"/>
                                        </p:tgtEl>
                                        <p:attrNameLst>
                                          <p:attrName>ppt_y</p:attrName>
                                        </p:attrNameLst>
                                      </p:cBhvr>
                                      <p:tavLst>
                                        <p:tav tm="0">
                                          <p:val>
                                            <p:strVal val="#ppt_y+.1"/>
                                          </p:val>
                                        </p:tav>
                                        <p:tav tm="100000">
                                          <p:val>
                                            <p:strVal val="#ppt_y"/>
                                          </p:val>
                                        </p:tav>
                                      </p:tavLst>
                                    </p:anim>
                                  </p:childTnLst>
                                </p:cTn>
                              </p:par>
                              <p:par>
                                <p:cTn id="27" presetID="2" presetClass="entr" presetSubtype="9" fill="hold" nodeType="withEffect">
                                  <p:stCondLst>
                                    <p:cond delay="200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1250" fill="hold"/>
                                        <p:tgtEl>
                                          <p:spTgt spid="28"/>
                                        </p:tgtEl>
                                        <p:attrNameLst>
                                          <p:attrName>ppt_x</p:attrName>
                                        </p:attrNameLst>
                                      </p:cBhvr>
                                      <p:tavLst>
                                        <p:tav tm="0">
                                          <p:val>
                                            <p:strVal val="0-#ppt_w/2"/>
                                          </p:val>
                                        </p:tav>
                                        <p:tav tm="100000">
                                          <p:val>
                                            <p:strVal val="#ppt_x"/>
                                          </p:val>
                                        </p:tav>
                                      </p:tavLst>
                                    </p:anim>
                                    <p:anim calcmode="lin" valueType="num">
                                      <p:cBhvr additive="base">
                                        <p:cTn id="30" dur="1250" fill="hold"/>
                                        <p:tgtEl>
                                          <p:spTgt spid="28"/>
                                        </p:tgtEl>
                                        <p:attrNameLst>
                                          <p:attrName>ppt_y</p:attrName>
                                        </p:attrNameLst>
                                      </p:cBhvr>
                                      <p:tavLst>
                                        <p:tav tm="0">
                                          <p:val>
                                            <p:strVal val="0-#ppt_h/2"/>
                                          </p:val>
                                        </p:tav>
                                        <p:tav tm="100000">
                                          <p:val>
                                            <p:strVal val="#ppt_y"/>
                                          </p:val>
                                        </p:tav>
                                      </p:tavLst>
                                    </p:anim>
                                  </p:childTnLst>
                                </p:cTn>
                              </p:par>
                              <p:par>
                                <p:cTn id="31" presetID="2" presetClass="entr" presetSubtype="3" fill="hold" nodeType="withEffect">
                                  <p:stCondLst>
                                    <p:cond delay="275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1500" fill="hold"/>
                                        <p:tgtEl>
                                          <p:spTgt spid="24"/>
                                        </p:tgtEl>
                                        <p:attrNameLst>
                                          <p:attrName>ppt_x</p:attrName>
                                        </p:attrNameLst>
                                      </p:cBhvr>
                                      <p:tavLst>
                                        <p:tav tm="0">
                                          <p:val>
                                            <p:strVal val="1+#ppt_w/2"/>
                                          </p:val>
                                        </p:tav>
                                        <p:tav tm="100000">
                                          <p:val>
                                            <p:strVal val="#ppt_x"/>
                                          </p:val>
                                        </p:tav>
                                      </p:tavLst>
                                    </p:anim>
                                    <p:anim calcmode="lin" valueType="num">
                                      <p:cBhvr additive="base">
                                        <p:cTn id="34" dur="1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randombar(horizontal)">
                                      <p:cBhvr>
                                        <p:cTn id="39" dur="1250"/>
                                        <p:tgtEl>
                                          <p:spTgt spid="30"/>
                                        </p:tgtEl>
                                      </p:cBhvr>
                                    </p:animEffect>
                                  </p:childTnLst>
                                </p:cTn>
                              </p:par>
                              <p:par>
                                <p:cTn id="40" presetID="22" presetClass="entr" presetSubtype="1" fill="hold" grpId="0" nodeType="withEffect">
                                  <p:stCondLst>
                                    <p:cond delay="1000"/>
                                  </p:stCondLst>
                                  <p:childTnLst>
                                    <p:set>
                                      <p:cBhvr>
                                        <p:cTn id="41" dur="1" fill="hold">
                                          <p:stCondLst>
                                            <p:cond delay="0"/>
                                          </p:stCondLst>
                                        </p:cTn>
                                        <p:tgtEl>
                                          <p:spTgt spid="25"/>
                                        </p:tgtEl>
                                        <p:attrNameLst>
                                          <p:attrName>style.visibility</p:attrName>
                                        </p:attrNameLst>
                                      </p:cBhvr>
                                      <p:to>
                                        <p:strVal val="visible"/>
                                      </p:to>
                                    </p:set>
                                    <p:animEffect transition="in" filter="wipe(up)">
                                      <p:cBhvr>
                                        <p:cTn id="4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56"/>
          <p:cNvPicPr>
            <a:picLocks noChangeAspect="1"/>
          </p:cNvPicPr>
          <p:nvPr/>
        </p:nvPicPr>
        <p:blipFill>
          <a:blip r:embed="rId2"/>
          <a:stretch>
            <a:fillRect/>
          </a:stretch>
        </p:blipFill>
        <p:spPr>
          <a:xfrm>
            <a:off x="0" y="-46673"/>
            <a:ext cx="12151360" cy="6951345"/>
          </a:xfrm>
          <a:prstGeom prst="rect">
            <a:avLst/>
          </a:prstGeom>
          <a:noFill/>
          <a:ln w="9525">
            <a:noFill/>
          </a:ln>
        </p:spPr>
      </p:pic>
      <p:pic>
        <p:nvPicPr>
          <p:cNvPr id="4" name="Picture 3" descr="A picture containing mountain, outdoor, nature, coming&#10;&#10;Description automatically generated">
            <a:extLst>
              <a:ext uri="{FF2B5EF4-FFF2-40B4-BE49-F238E27FC236}">
                <a16:creationId xmlns:a16="http://schemas.microsoft.com/office/drawing/2014/main" id="{6A2DA2BF-AF8D-418F-B23B-2FE3DA66A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7753"/>
          </a:xfrm>
          <a:prstGeom prst="rect">
            <a:avLst/>
          </a:prstGeom>
        </p:spPr>
      </p:pic>
    </p:spTree>
    <p:extLst>
      <p:ext uri="{BB962C8B-B14F-4D97-AF65-F5344CB8AC3E}">
        <p14:creationId xmlns:p14="http://schemas.microsoft.com/office/powerpoint/2010/main" val="7508506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331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624190448"/>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0" y="15240"/>
            <a:ext cx="12192000" cy="6842760"/>
          </a:xfrm>
          <a:prstGeom prst="rect">
            <a:avLst/>
          </a:prstGeom>
        </p:spPr>
      </p:pic>
    </p:spTree>
    <p:extLst>
      <p:ext uri="{BB962C8B-B14F-4D97-AF65-F5344CB8AC3E}">
        <p14:creationId xmlns:p14="http://schemas.microsoft.com/office/powerpoint/2010/main" val="1263242444"/>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130" y="19050"/>
            <a:ext cx="12240895" cy="6833235"/>
          </a:xfrm>
          <a:prstGeom prst="rect">
            <a:avLst/>
          </a:prstGeom>
        </p:spPr>
      </p:pic>
    </p:spTree>
    <p:extLst>
      <p:ext uri="{BB962C8B-B14F-4D97-AF65-F5344CB8AC3E}">
        <p14:creationId xmlns:p14="http://schemas.microsoft.com/office/powerpoint/2010/main" val="321912891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B475D2B-2796-4FBA-A2FF-EAFD33FEE70C}"/>
              </a:ext>
            </a:extLst>
          </p:cNvPr>
          <p:cNvPicPr>
            <a:picLocks noChangeAspect="1"/>
          </p:cNvPicPr>
          <p:nvPr/>
        </p:nvPicPr>
        <p:blipFill>
          <a:blip r:embed="rId2">
            <a:extLst>
              <a:ext uri="{28A0092B-C50C-407E-A947-70E740481C1C}">
                <a14:useLocalDpi xmlns:a14="http://schemas.microsoft.com/office/drawing/2010/main" val="0"/>
              </a:ext>
            </a:extLst>
          </a:blip>
          <a:srcRect l="1817" t="2638" r="2727" b="4439"/>
          <a:stretch>
            <a:fillRect/>
          </a:stretch>
        </p:blipFill>
        <p:spPr bwMode="auto">
          <a:xfrm>
            <a:off x="114300" y="-76200"/>
            <a:ext cx="119634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C070D209-BFB6-4044-B371-7FDFC6F7EAED}"/>
              </a:ext>
            </a:extLst>
          </p:cNvPr>
          <p:cNvSpPr txBox="1">
            <a:spLocks noChangeArrowheads="1"/>
          </p:cNvSpPr>
          <p:nvPr/>
        </p:nvSpPr>
        <p:spPr bwMode="auto">
          <a:xfrm>
            <a:off x="1239364" y="780494"/>
            <a:ext cx="99425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hai</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18 </a:t>
            </a:r>
            <a:r>
              <a:rPr kumimoji="0" lang="vi-VN"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tháng</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10 </a:t>
            </a:r>
            <a:r>
              <a:rPr kumimoji="0" lang="vi-VN"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năm</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2021</a:t>
            </a:r>
          </a:p>
        </p:txBody>
      </p:sp>
      <p:sp>
        <p:nvSpPr>
          <p:cNvPr id="6" name="TextBox 5">
            <a:extLst>
              <a:ext uri="{FF2B5EF4-FFF2-40B4-BE49-F238E27FC236}">
                <a16:creationId xmlns:a16="http://schemas.microsoft.com/office/drawing/2014/main" id="{1FBCF6B8-4103-4E72-9CEC-120607ACB937}"/>
              </a:ext>
            </a:extLst>
          </p:cNvPr>
          <p:cNvSpPr txBox="1"/>
          <p:nvPr/>
        </p:nvSpPr>
        <p:spPr>
          <a:xfrm>
            <a:off x="5143819" y="1580862"/>
            <a:ext cx="396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Tập</a:t>
            </a:r>
            <a:r>
              <a:rPr kumimoji="0" 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đọc</a:t>
            </a:r>
            <a:endParaRPr kumimoji="0" 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7" name="TextBox 6">
            <a:extLst>
              <a:ext uri="{FF2B5EF4-FFF2-40B4-BE49-F238E27FC236}">
                <a16:creationId xmlns:a16="http://schemas.microsoft.com/office/drawing/2014/main" id="{0164CD80-43E9-4F87-90EE-6492F8FD7CF1}"/>
              </a:ext>
            </a:extLst>
          </p:cNvPr>
          <p:cNvSpPr txBox="1"/>
          <p:nvPr/>
        </p:nvSpPr>
        <p:spPr>
          <a:xfrm>
            <a:off x="3268545" y="2511448"/>
            <a:ext cx="72507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Trung</a:t>
            </a:r>
            <a:r>
              <a:rPr kumimoji="0" lang="en-US" sz="4000" b="0"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4000" b="0"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thu</a:t>
            </a:r>
            <a:r>
              <a:rPr kumimoji="0" lang="en-US" sz="4000" b="0"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4000" b="0"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độc</a:t>
            </a:r>
            <a:r>
              <a:rPr kumimoji="0" lang="en-US" sz="4000" b="0"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4000" b="0"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lập</a:t>
            </a:r>
            <a:r>
              <a:rPr kumimoji="0" lang="en-US" sz="4000" b="0"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4000" b="0"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trang</a:t>
            </a:r>
            <a:r>
              <a:rPr kumimoji="0" lang="en-US" sz="4000" b="0"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66)</a:t>
            </a:r>
          </a:p>
        </p:txBody>
      </p:sp>
    </p:spTree>
    <p:extLst>
      <p:ext uri="{BB962C8B-B14F-4D97-AF65-F5344CB8AC3E}">
        <p14:creationId xmlns:p14="http://schemas.microsoft.com/office/powerpoint/2010/main" val="1973566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10;&#10;Description automatically generated">
            <a:extLst>
              <a:ext uri="{FF2B5EF4-FFF2-40B4-BE49-F238E27FC236}">
                <a16:creationId xmlns:a16="http://schemas.microsoft.com/office/drawing/2014/main" id="{22AB9B76-5FE5-4D3D-ACA7-87EC55263F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5" name="TextBox 4">
            <a:extLst>
              <a:ext uri="{FF2B5EF4-FFF2-40B4-BE49-F238E27FC236}">
                <a16:creationId xmlns:a16="http://schemas.microsoft.com/office/drawing/2014/main" id="{DC2DA14E-8CE5-4344-A337-326511126BCE}"/>
              </a:ext>
            </a:extLst>
          </p:cNvPr>
          <p:cNvSpPr txBox="1"/>
          <p:nvPr/>
        </p:nvSpPr>
        <p:spPr>
          <a:xfrm>
            <a:off x="0" y="6273225"/>
            <a:ext cx="4784836" cy="584775"/>
          </a:xfrm>
          <a:prstGeom prst="rect">
            <a:avLst/>
          </a:prstGeom>
          <a:solidFill>
            <a:schemeClr val="bg1"/>
          </a:solidFill>
        </p:spPr>
        <p:txBody>
          <a:bodyPr wrap="none" rtlCol="0">
            <a:spAutoFit/>
          </a:bodyPr>
          <a:lstStyle/>
          <a:p>
            <a:r>
              <a:rPr lang="en-US" sz="3200" b="1">
                <a:latin typeface="Times New Roman" panose="02020603050405020304" pitchFamily="18" charset="0"/>
                <a:cs typeface="Times New Roman" panose="02020603050405020304" pitchFamily="18" charset="0"/>
              </a:rPr>
              <a:t>Nhà máy xi măng Hà Tiên</a:t>
            </a:r>
          </a:p>
        </p:txBody>
      </p:sp>
    </p:spTree>
    <p:extLst>
      <p:ext uri="{BB962C8B-B14F-4D97-AF65-F5344CB8AC3E}">
        <p14:creationId xmlns:p14="http://schemas.microsoft.com/office/powerpoint/2010/main" val="4266576100"/>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970" y="7620"/>
            <a:ext cx="12201525" cy="6858635"/>
          </a:xfrm>
          <a:prstGeom prst="rect">
            <a:avLst/>
          </a:prstGeom>
        </p:spPr>
      </p:pic>
    </p:spTree>
    <p:extLst>
      <p:ext uri="{BB962C8B-B14F-4D97-AF65-F5344CB8AC3E}">
        <p14:creationId xmlns:p14="http://schemas.microsoft.com/office/powerpoint/2010/main" val="2316789288"/>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4" name="Content Placeholder 20483" descr="Vinasat1"/>
          <p:cNvPicPr>
            <a:picLocks noGrp="1" noChangeAspect="1"/>
          </p:cNvPicPr>
          <p:nvPr>
            <p:ph idx="1"/>
          </p:nvPr>
        </p:nvPicPr>
        <p:blipFill>
          <a:blip r:embed="rId2"/>
          <a:stretch>
            <a:fillRect/>
          </a:stretch>
        </p:blipFill>
        <p:spPr>
          <a:xfrm>
            <a:off x="6350" y="9525"/>
            <a:ext cx="12179935" cy="6838950"/>
          </a:xfrm>
          <a:prstGeom prst="rect">
            <a:avLst/>
          </a:prstGeom>
          <a:noFill/>
          <a:ln w="9525">
            <a:noFill/>
          </a:ln>
        </p:spPr>
      </p:pic>
      <p:sp>
        <p:nvSpPr>
          <p:cNvPr id="3" name="Text Box 2"/>
          <p:cNvSpPr txBox="1"/>
          <p:nvPr/>
        </p:nvSpPr>
        <p:spPr>
          <a:xfrm>
            <a:off x="5775325" y="6233795"/>
            <a:ext cx="4313555" cy="749935"/>
          </a:xfrm>
          <a:prstGeom prst="rect">
            <a:avLst/>
          </a:prstGeom>
          <a:noFill/>
        </p:spPr>
        <p:txBody>
          <a:bodyPr wrap="square" rtlCol="0">
            <a:spAutoFit/>
          </a:bodyPr>
          <a:lstStyle/>
          <a:p>
            <a:r>
              <a:rPr lang="en-US" altLang="x-none" sz="2400" b="1">
                <a:solidFill>
                  <a:schemeClr val="bg1"/>
                </a:solidFill>
                <a:latin typeface=".VnTime" panose="020B7200000000000000" pitchFamily="34" charset="0"/>
                <a:ea typeface="Arial" panose="020B0604020202020204" pitchFamily="34" charset="0"/>
                <a:sym typeface="+mn-ea"/>
              </a:rPr>
              <a:t>V</a:t>
            </a:r>
            <a:r>
              <a:rPr lang="en-US" altLang="x-none" sz="2400" b="1">
                <a:solidFill>
                  <a:schemeClr val="bg1"/>
                </a:solidFill>
                <a:latin typeface=".VnTimeH" panose="020B7200000000000000" pitchFamily="34" charset="0"/>
                <a:ea typeface="Arial" panose="020B0604020202020204" pitchFamily="34" charset="0"/>
                <a:sym typeface="+mn-ea"/>
              </a:rPr>
              <a:t>Ö </a:t>
            </a:r>
            <a:r>
              <a:rPr lang="en-US" altLang="x-none" sz="2400" b="1" err="1">
                <a:solidFill>
                  <a:schemeClr val="bg1"/>
                </a:solidFill>
                <a:latin typeface=".VnTimeH" panose="020B7200000000000000" pitchFamily="34" charset="0"/>
                <a:ea typeface="Arial" panose="020B0604020202020204" pitchFamily="34" charset="0"/>
                <a:sym typeface="+mn-ea"/>
              </a:rPr>
              <a:t>tinh</a:t>
            </a:r>
            <a:r>
              <a:rPr lang="en-US" altLang="x-none" sz="2400" b="1">
                <a:solidFill>
                  <a:schemeClr val="bg1"/>
                </a:solidFill>
                <a:latin typeface="Times New Roman" panose="02020603050405020304" pitchFamily="18" charset="0"/>
                <a:ea typeface="Arial" panose="020B0604020202020204" pitchFamily="34" charset="0"/>
                <a:sym typeface="+mn-ea"/>
              </a:rPr>
              <a:t> VINASAT-1</a:t>
            </a:r>
            <a:endParaRPr lang="en-US" altLang="x-none" sz="2400" b="1">
              <a:solidFill>
                <a:schemeClr val="bg1"/>
              </a:solidFill>
              <a:latin typeface="Times New Roman" panose="02020603050405020304" pitchFamily="18" charset="0"/>
              <a:ea typeface="Arial" panose="020B0604020202020204" pitchFamily="34" charset="0"/>
            </a:endParaRPr>
          </a:p>
          <a:p>
            <a:endParaRPr lang="en-US"/>
          </a:p>
        </p:txBody>
      </p:sp>
    </p:spTree>
    <p:extLst>
      <p:ext uri="{BB962C8B-B14F-4D97-AF65-F5344CB8AC3E}">
        <p14:creationId xmlns:p14="http://schemas.microsoft.com/office/powerpoint/2010/main" val="1949547709"/>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4">
            <a:extLst>
              <a:ext uri="{FF2B5EF4-FFF2-40B4-BE49-F238E27FC236}">
                <a16:creationId xmlns:a16="http://schemas.microsoft.com/office/drawing/2014/main" id="{805F2ED4-E61C-4843-B829-EC85E21A4EC9}"/>
              </a:ext>
            </a:extLst>
          </p:cNvPr>
          <p:cNvSpPr/>
          <p:nvPr/>
        </p:nvSpPr>
        <p:spPr>
          <a:xfrm>
            <a:off x="891540" y="1249680"/>
            <a:ext cx="10447020" cy="1219200"/>
          </a:xfrm>
          <a:prstGeom prst="roundRect">
            <a:avLst/>
          </a:prstGeom>
          <a:solidFill>
            <a:schemeClr val="lt1">
              <a:alpha val="83000"/>
            </a:schemeClr>
          </a:solidFill>
          <a:ln/>
        </p:spPr>
        <p:style>
          <a:lnRef idx="2">
            <a:schemeClr val="accent5"/>
          </a:lnRef>
          <a:fillRef idx="1">
            <a:schemeClr val="lt1"/>
          </a:fillRef>
          <a:effectRef idx="0">
            <a:schemeClr val="accent5"/>
          </a:effectRef>
          <a:fontRef idx="minor">
            <a:schemeClr val="dk1"/>
          </a:fontRef>
        </p:style>
        <p:txBody>
          <a:bodyPr rtlCol="0" anchor="ctr"/>
          <a:lstStyle/>
          <a:p>
            <a:pPr lvl="0" algn="just"/>
            <a:r>
              <a:rPr lang="en-US" sz="4000" b="1" dirty="0">
                <a:latin typeface="Times New Roman" pitchFamily="18" charset="0"/>
                <a:cs typeface="Times New Roman" pitchFamily="18" charset="0"/>
              </a:rPr>
              <a:t>A. </a:t>
            </a:r>
            <a:r>
              <a:rPr lang="en-US" sz="4000" b="1" dirty="0" err="1">
                <a:latin typeface="Times New Roman" pitchFamily="18" charset="0"/>
                <a:cs typeface="Times New Roman" pitchFamily="18" charset="0"/>
              </a:rPr>
              <a:t>Tình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em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nhỏ</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anh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chiến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sĩ</a:t>
            </a:r>
            <a:r>
              <a:rPr lang="en-US" sz="4000" b="1" dirty="0">
                <a:latin typeface="Times New Roman" pitchFamily="18" charset="0"/>
                <a:cs typeface="Times New Roman" pitchFamily="18" charset="0"/>
              </a:rPr>
              <a:t>.</a:t>
            </a:r>
          </a:p>
        </p:txBody>
      </p:sp>
      <p:sp>
        <p:nvSpPr>
          <p:cNvPr id="5" name="Rounded Rectangle 15">
            <a:extLst>
              <a:ext uri="{FF2B5EF4-FFF2-40B4-BE49-F238E27FC236}">
                <a16:creationId xmlns:a16="http://schemas.microsoft.com/office/drawing/2014/main" id="{0BB309C8-FCFD-4BC9-B68C-685CD6C4BF13}"/>
              </a:ext>
            </a:extLst>
          </p:cNvPr>
          <p:cNvSpPr/>
          <p:nvPr/>
        </p:nvSpPr>
        <p:spPr>
          <a:xfrm>
            <a:off x="891540" y="5181084"/>
            <a:ext cx="10447020" cy="1509792"/>
          </a:xfrm>
          <a:prstGeom prst="roundRect">
            <a:avLst/>
          </a:prstGeom>
          <a:solidFill>
            <a:schemeClr val="lt1">
              <a:alpha val="83000"/>
            </a:schemeClr>
          </a:solidFill>
          <a:ln/>
        </p:spPr>
        <p:style>
          <a:lnRef idx="2">
            <a:schemeClr val="accent5"/>
          </a:lnRef>
          <a:fillRef idx="1">
            <a:schemeClr val="lt1"/>
          </a:fillRef>
          <a:effectRef idx="0">
            <a:schemeClr val="accent5"/>
          </a:effectRef>
          <a:fontRef idx="minor">
            <a:schemeClr val="dk1"/>
          </a:fontRef>
        </p:style>
        <p:txBody>
          <a:bodyPr rtlCol="0" anchor="ctr"/>
          <a:lstStyle/>
          <a:p>
            <a:pPr lvl="0" algn="just"/>
            <a:r>
              <a:rPr lang="en-US" sz="3600" b="1" dirty="0">
                <a:latin typeface="Times New Roman" pitchFamily="18" charset="0"/>
                <a:cs typeface="Times New Roman" pitchFamily="18" charset="0"/>
              </a:rPr>
              <a:t>D. </a:t>
            </a:r>
            <a:r>
              <a:rPr lang="en-US" sz="3600" b="1" dirty="0" err="1">
                <a:latin typeface="Times New Roman" pitchFamily="18" charset="0"/>
                <a:cs typeface="Times New Roman" pitchFamily="18" charset="0"/>
              </a:rPr>
              <a:t>Tình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cảm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ước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mơ</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anh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chiến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sĩ</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nhìn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về</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tương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lai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em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trong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đêm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trung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độc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lập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đầu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tiên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đất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nước</a:t>
            </a:r>
            <a:r>
              <a:rPr lang="en-US" sz="3600" b="1" dirty="0">
                <a:latin typeface="Times New Roman" pitchFamily="18" charset="0"/>
                <a:cs typeface="Times New Roman" pitchFamily="18" charset="0"/>
              </a:rPr>
              <a:t>.</a:t>
            </a:r>
          </a:p>
        </p:txBody>
      </p:sp>
      <p:sp>
        <p:nvSpPr>
          <p:cNvPr id="6" name="Title 1">
            <a:extLst>
              <a:ext uri="{FF2B5EF4-FFF2-40B4-BE49-F238E27FC236}">
                <a16:creationId xmlns:a16="http://schemas.microsoft.com/office/drawing/2014/main" id="{16E3D7A7-0CC1-4B09-8B95-33CCF14C3C98}"/>
              </a:ext>
            </a:extLst>
          </p:cNvPr>
          <p:cNvSpPr txBox="1">
            <a:spLocks/>
          </p:cNvSpPr>
          <p:nvPr/>
        </p:nvSpPr>
        <p:spPr>
          <a:xfrm>
            <a:off x="1907336" y="167124"/>
            <a:ext cx="8377327" cy="914400"/>
          </a:xfrm>
          <a:custGeom>
            <a:avLst/>
            <a:gdLst>
              <a:gd name="connsiteX0" fmla="*/ 0 w 8377327"/>
              <a:gd name="connsiteY0" fmla="*/ 0 h 914400"/>
              <a:gd name="connsiteX1" fmla="*/ 614337 w 8377327"/>
              <a:gd name="connsiteY1" fmla="*/ 0 h 914400"/>
              <a:gd name="connsiteX2" fmla="*/ 1396221 w 8377327"/>
              <a:gd name="connsiteY2" fmla="*/ 0 h 914400"/>
              <a:gd name="connsiteX3" fmla="*/ 2261878 w 8377327"/>
              <a:gd name="connsiteY3" fmla="*/ 0 h 914400"/>
              <a:gd name="connsiteX4" fmla="*/ 2959989 w 8377327"/>
              <a:gd name="connsiteY4" fmla="*/ 0 h 914400"/>
              <a:gd name="connsiteX5" fmla="*/ 3658099 w 8377327"/>
              <a:gd name="connsiteY5" fmla="*/ 0 h 914400"/>
              <a:gd name="connsiteX6" fmla="*/ 4439983 w 8377327"/>
              <a:gd name="connsiteY6" fmla="*/ 0 h 914400"/>
              <a:gd name="connsiteX7" fmla="*/ 4886774 w 8377327"/>
              <a:gd name="connsiteY7" fmla="*/ 0 h 914400"/>
              <a:gd name="connsiteX8" fmla="*/ 5752431 w 8377327"/>
              <a:gd name="connsiteY8" fmla="*/ 0 h 914400"/>
              <a:gd name="connsiteX9" fmla="*/ 6199222 w 8377327"/>
              <a:gd name="connsiteY9" fmla="*/ 0 h 914400"/>
              <a:gd name="connsiteX10" fmla="*/ 6813559 w 8377327"/>
              <a:gd name="connsiteY10" fmla="*/ 0 h 914400"/>
              <a:gd name="connsiteX11" fmla="*/ 7595443 w 8377327"/>
              <a:gd name="connsiteY11" fmla="*/ 0 h 914400"/>
              <a:gd name="connsiteX12" fmla="*/ 8377327 w 8377327"/>
              <a:gd name="connsiteY12" fmla="*/ 0 h 914400"/>
              <a:gd name="connsiteX13" fmla="*/ 8377327 w 8377327"/>
              <a:gd name="connsiteY13" fmla="*/ 466344 h 914400"/>
              <a:gd name="connsiteX14" fmla="*/ 8377327 w 8377327"/>
              <a:gd name="connsiteY14" fmla="*/ 914400 h 914400"/>
              <a:gd name="connsiteX15" fmla="*/ 7679216 w 8377327"/>
              <a:gd name="connsiteY15" fmla="*/ 914400 h 914400"/>
              <a:gd name="connsiteX16" fmla="*/ 6981106 w 8377327"/>
              <a:gd name="connsiteY16" fmla="*/ 914400 h 914400"/>
              <a:gd name="connsiteX17" fmla="*/ 6115449 w 8377327"/>
              <a:gd name="connsiteY17" fmla="*/ 914400 h 914400"/>
              <a:gd name="connsiteX18" fmla="*/ 5501111 w 8377327"/>
              <a:gd name="connsiteY18" fmla="*/ 914400 h 914400"/>
              <a:gd name="connsiteX19" fmla="*/ 5054321 w 8377327"/>
              <a:gd name="connsiteY19" fmla="*/ 914400 h 914400"/>
              <a:gd name="connsiteX20" fmla="*/ 4523757 w 8377327"/>
              <a:gd name="connsiteY20" fmla="*/ 914400 h 914400"/>
              <a:gd name="connsiteX21" fmla="*/ 4076966 w 8377327"/>
              <a:gd name="connsiteY21" fmla="*/ 914400 h 914400"/>
              <a:gd name="connsiteX22" fmla="*/ 3546402 w 8377327"/>
              <a:gd name="connsiteY22" fmla="*/ 914400 h 914400"/>
              <a:gd name="connsiteX23" fmla="*/ 2680745 w 8377327"/>
              <a:gd name="connsiteY23" fmla="*/ 914400 h 914400"/>
              <a:gd name="connsiteX24" fmla="*/ 1898861 w 8377327"/>
              <a:gd name="connsiteY24" fmla="*/ 914400 h 914400"/>
              <a:gd name="connsiteX25" fmla="*/ 1033204 w 8377327"/>
              <a:gd name="connsiteY25" fmla="*/ 914400 h 914400"/>
              <a:gd name="connsiteX26" fmla="*/ 0 w 8377327"/>
              <a:gd name="connsiteY26" fmla="*/ 914400 h 914400"/>
              <a:gd name="connsiteX27" fmla="*/ 0 w 8377327"/>
              <a:gd name="connsiteY27" fmla="*/ 475488 h 914400"/>
              <a:gd name="connsiteX28" fmla="*/ 0 w 8377327"/>
              <a:gd name="connsiteY2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377327" h="914400" fill="none" extrusionOk="0">
                <a:moveTo>
                  <a:pt x="0" y="0"/>
                </a:moveTo>
                <a:cubicBezTo>
                  <a:pt x="276318" y="-24286"/>
                  <a:pt x="405542" y="5516"/>
                  <a:pt x="614337" y="0"/>
                </a:cubicBezTo>
                <a:cubicBezTo>
                  <a:pt x="823132" y="-5516"/>
                  <a:pt x="1028821" y="-29789"/>
                  <a:pt x="1396221" y="0"/>
                </a:cubicBezTo>
                <a:cubicBezTo>
                  <a:pt x="1763621" y="29789"/>
                  <a:pt x="1989380" y="26719"/>
                  <a:pt x="2261878" y="0"/>
                </a:cubicBezTo>
                <a:cubicBezTo>
                  <a:pt x="2534376" y="-26719"/>
                  <a:pt x="2819834" y="-31922"/>
                  <a:pt x="2959989" y="0"/>
                </a:cubicBezTo>
                <a:cubicBezTo>
                  <a:pt x="3100144" y="31922"/>
                  <a:pt x="3354155" y="-2250"/>
                  <a:pt x="3658099" y="0"/>
                </a:cubicBezTo>
                <a:cubicBezTo>
                  <a:pt x="3962043" y="2250"/>
                  <a:pt x="4133813" y="36067"/>
                  <a:pt x="4439983" y="0"/>
                </a:cubicBezTo>
                <a:cubicBezTo>
                  <a:pt x="4746153" y="-36067"/>
                  <a:pt x="4796123" y="-4188"/>
                  <a:pt x="4886774" y="0"/>
                </a:cubicBezTo>
                <a:cubicBezTo>
                  <a:pt x="4977425" y="4188"/>
                  <a:pt x="5535380" y="-4807"/>
                  <a:pt x="5752431" y="0"/>
                </a:cubicBezTo>
                <a:cubicBezTo>
                  <a:pt x="5969482" y="4807"/>
                  <a:pt x="6096250" y="5864"/>
                  <a:pt x="6199222" y="0"/>
                </a:cubicBezTo>
                <a:cubicBezTo>
                  <a:pt x="6302194" y="-5864"/>
                  <a:pt x="6668746" y="-3443"/>
                  <a:pt x="6813559" y="0"/>
                </a:cubicBezTo>
                <a:cubicBezTo>
                  <a:pt x="6958372" y="3443"/>
                  <a:pt x="7219132" y="-36622"/>
                  <a:pt x="7595443" y="0"/>
                </a:cubicBezTo>
                <a:cubicBezTo>
                  <a:pt x="7971754" y="36622"/>
                  <a:pt x="8194222" y="-26338"/>
                  <a:pt x="8377327" y="0"/>
                </a:cubicBezTo>
                <a:cubicBezTo>
                  <a:pt x="8369844" y="189678"/>
                  <a:pt x="8394157" y="327822"/>
                  <a:pt x="8377327" y="466344"/>
                </a:cubicBezTo>
                <a:cubicBezTo>
                  <a:pt x="8360497" y="604866"/>
                  <a:pt x="8366568" y="707843"/>
                  <a:pt x="8377327" y="914400"/>
                </a:cubicBezTo>
                <a:cubicBezTo>
                  <a:pt x="8091364" y="905552"/>
                  <a:pt x="7980809" y="895429"/>
                  <a:pt x="7679216" y="914400"/>
                </a:cubicBezTo>
                <a:cubicBezTo>
                  <a:pt x="7377623" y="933371"/>
                  <a:pt x="7199046" y="918305"/>
                  <a:pt x="6981106" y="914400"/>
                </a:cubicBezTo>
                <a:cubicBezTo>
                  <a:pt x="6763166" y="910496"/>
                  <a:pt x="6536220" y="947191"/>
                  <a:pt x="6115449" y="914400"/>
                </a:cubicBezTo>
                <a:cubicBezTo>
                  <a:pt x="5694678" y="881609"/>
                  <a:pt x="5784068" y="910583"/>
                  <a:pt x="5501111" y="914400"/>
                </a:cubicBezTo>
                <a:cubicBezTo>
                  <a:pt x="5218154" y="918217"/>
                  <a:pt x="5242653" y="913146"/>
                  <a:pt x="5054321" y="914400"/>
                </a:cubicBezTo>
                <a:cubicBezTo>
                  <a:pt x="4865989" y="915655"/>
                  <a:pt x="4638336" y="896155"/>
                  <a:pt x="4523757" y="914400"/>
                </a:cubicBezTo>
                <a:cubicBezTo>
                  <a:pt x="4409178" y="932645"/>
                  <a:pt x="4253657" y="901330"/>
                  <a:pt x="4076966" y="914400"/>
                </a:cubicBezTo>
                <a:cubicBezTo>
                  <a:pt x="3900275" y="927470"/>
                  <a:pt x="3702565" y="930539"/>
                  <a:pt x="3546402" y="914400"/>
                </a:cubicBezTo>
                <a:cubicBezTo>
                  <a:pt x="3390239" y="898261"/>
                  <a:pt x="3112455" y="913916"/>
                  <a:pt x="2680745" y="914400"/>
                </a:cubicBezTo>
                <a:cubicBezTo>
                  <a:pt x="2249035" y="914884"/>
                  <a:pt x="2098852" y="893933"/>
                  <a:pt x="1898861" y="914400"/>
                </a:cubicBezTo>
                <a:cubicBezTo>
                  <a:pt x="1698870" y="934867"/>
                  <a:pt x="1213743" y="901850"/>
                  <a:pt x="1033204" y="914400"/>
                </a:cubicBezTo>
                <a:cubicBezTo>
                  <a:pt x="852665" y="926950"/>
                  <a:pt x="342415" y="897745"/>
                  <a:pt x="0" y="914400"/>
                </a:cubicBezTo>
                <a:cubicBezTo>
                  <a:pt x="-20570" y="737639"/>
                  <a:pt x="15816" y="672932"/>
                  <a:pt x="0" y="475488"/>
                </a:cubicBezTo>
                <a:cubicBezTo>
                  <a:pt x="-15816" y="278044"/>
                  <a:pt x="-18324" y="209695"/>
                  <a:pt x="0" y="0"/>
                </a:cubicBezTo>
                <a:close/>
              </a:path>
              <a:path w="8377327" h="914400" stroke="0" extrusionOk="0">
                <a:moveTo>
                  <a:pt x="0" y="0"/>
                </a:moveTo>
                <a:cubicBezTo>
                  <a:pt x="334315" y="-28262"/>
                  <a:pt x="461229" y="11060"/>
                  <a:pt x="781884" y="0"/>
                </a:cubicBezTo>
                <a:cubicBezTo>
                  <a:pt x="1102539" y="-11060"/>
                  <a:pt x="1237816" y="23920"/>
                  <a:pt x="1647541" y="0"/>
                </a:cubicBezTo>
                <a:cubicBezTo>
                  <a:pt x="2057266" y="-23920"/>
                  <a:pt x="2124344" y="-26546"/>
                  <a:pt x="2261878" y="0"/>
                </a:cubicBezTo>
                <a:cubicBezTo>
                  <a:pt x="2399412" y="26546"/>
                  <a:pt x="2647111" y="-11743"/>
                  <a:pt x="2876216" y="0"/>
                </a:cubicBezTo>
                <a:cubicBezTo>
                  <a:pt x="3105321" y="11743"/>
                  <a:pt x="3433290" y="3231"/>
                  <a:pt x="3658099" y="0"/>
                </a:cubicBezTo>
                <a:cubicBezTo>
                  <a:pt x="3882908" y="-3231"/>
                  <a:pt x="3994355" y="16359"/>
                  <a:pt x="4188664" y="0"/>
                </a:cubicBezTo>
                <a:cubicBezTo>
                  <a:pt x="4382973" y="-16359"/>
                  <a:pt x="4691055" y="7620"/>
                  <a:pt x="5054321" y="0"/>
                </a:cubicBezTo>
                <a:cubicBezTo>
                  <a:pt x="5417587" y="-7620"/>
                  <a:pt x="5643777" y="-18258"/>
                  <a:pt x="5836204" y="0"/>
                </a:cubicBezTo>
                <a:cubicBezTo>
                  <a:pt x="6028631" y="18258"/>
                  <a:pt x="6257074" y="23234"/>
                  <a:pt x="6618088" y="0"/>
                </a:cubicBezTo>
                <a:cubicBezTo>
                  <a:pt x="6979102" y="-23234"/>
                  <a:pt x="6900628" y="16649"/>
                  <a:pt x="7148652" y="0"/>
                </a:cubicBezTo>
                <a:cubicBezTo>
                  <a:pt x="7396676" y="-16649"/>
                  <a:pt x="8118540" y="-5828"/>
                  <a:pt x="8377327" y="0"/>
                </a:cubicBezTo>
                <a:cubicBezTo>
                  <a:pt x="8375022" y="185348"/>
                  <a:pt x="8373857" y="354875"/>
                  <a:pt x="8377327" y="457200"/>
                </a:cubicBezTo>
                <a:cubicBezTo>
                  <a:pt x="8380797" y="559525"/>
                  <a:pt x="8382122" y="735483"/>
                  <a:pt x="8377327" y="914400"/>
                </a:cubicBezTo>
                <a:cubicBezTo>
                  <a:pt x="8130304" y="894674"/>
                  <a:pt x="7866999" y="899925"/>
                  <a:pt x="7679216" y="914400"/>
                </a:cubicBezTo>
                <a:cubicBezTo>
                  <a:pt x="7491433" y="928875"/>
                  <a:pt x="7106182" y="880543"/>
                  <a:pt x="6897333" y="914400"/>
                </a:cubicBezTo>
                <a:cubicBezTo>
                  <a:pt x="6688484" y="948257"/>
                  <a:pt x="6378344" y="916971"/>
                  <a:pt x="6115449" y="914400"/>
                </a:cubicBezTo>
                <a:cubicBezTo>
                  <a:pt x="5852554" y="911829"/>
                  <a:pt x="5752778" y="933818"/>
                  <a:pt x="5501111" y="914400"/>
                </a:cubicBezTo>
                <a:cubicBezTo>
                  <a:pt x="5249444" y="894982"/>
                  <a:pt x="5219644" y="932589"/>
                  <a:pt x="4970547" y="914400"/>
                </a:cubicBezTo>
                <a:cubicBezTo>
                  <a:pt x="4721450" y="896211"/>
                  <a:pt x="4585403" y="889276"/>
                  <a:pt x="4439983" y="914400"/>
                </a:cubicBezTo>
                <a:cubicBezTo>
                  <a:pt x="4294563" y="939524"/>
                  <a:pt x="4146403" y="918180"/>
                  <a:pt x="3993193" y="914400"/>
                </a:cubicBezTo>
                <a:cubicBezTo>
                  <a:pt x="3839983" y="910621"/>
                  <a:pt x="3696027" y="912362"/>
                  <a:pt x="3462628" y="914400"/>
                </a:cubicBezTo>
                <a:cubicBezTo>
                  <a:pt x="3229230" y="916438"/>
                  <a:pt x="3100954" y="907613"/>
                  <a:pt x="2932064" y="914400"/>
                </a:cubicBezTo>
                <a:cubicBezTo>
                  <a:pt x="2763174" y="921187"/>
                  <a:pt x="2465890" y="946842"/>
                  <a:pt x="2066407" y="914400"/>
                </a:cubicBezTo>
                <a:cubicBezTo>
                  <a:pt x="1666924" y="881958"/>
                  <a:pt x="1643633" y="895049"/>
                  <a:pt x="1452070" y="914400"/>
                </a:cubicBezTo>
                <a:cubicBezTo>
                  <a:pt x="1260507" y="933751"/>
                  <a:pt x="1074903" y="930797"/>
                  <a:pt x="837733" y="914400"/>
                </a:cubicBezTo>
                <a:cubicBezTo>
                  <a:pt x="600563" y="898003"/>
                  <a:pt x="231502" y="946794"/>
                  <a:pt x="0" y="914400"/>
                </a:cubicBezTo>
                <a:cubicBezTo>
                  <a:pt x="16981" y="804704"/>
                  <a:pt x="-18661" y="681146"/>
                  <a:pt x="0" y="484632"/>
                </a:cubicBezTo>
                <a:cubicBezTo>
                  <a:pt x="18661" y="288118"/>
                  <a:pt x="9988" y="180906"/>
                  <a:pt x="0" y="0"/>
                </a:cubicBezTo>
                <a:close/>
              </a:path>
            </a:pathLst>
          </a:custGeom>
          <a:ln w="38100">
            <a:extLst>
              <a:ext uri="{C807C97D-BFC1-408E-A445-0C87EB9F89A2}">
                <ask:lineSketchStyleProps xmlns:ask="http://schemas.microsoft.com/office/drawing/2018/sketchyshapes" sd="3583982157">
                  <a:prstGeom prst="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a:noAutofit/>
          </a:bodyPr>
          <a:lstStyle>
            <a:lvl1pPr algn="ctr" rtl="0" eaLnBrk="0" fontAlgn="base" hangingPunct="0">
              <a:spcBef>
                <a:spcPct val="0"/>
              </a:spcBef>
              <a:spcAft>
                <a:spcPct val="0"/>
              </a:spcAft>
              <a:defRPr sz="4400">
                <a:solidFill>
                  <a:schemeClr val="lt1"/>
                </a:solidFill>
                <a:latin typeface="+mn-lt"/>
                <a:ea typeface="+mn-ea"/>
                <a:cs typeface="+mn-cs"/>
              </a:defRPr>
            </a:lvl1pPr>
            <a:lvl2pPr algn="ctr" rtl="0" eaLnBrk="0" fontAlgn="base" hangingPunct="0">
              <a:spcBef>
                <a:spcPct val="0"/>
              </a:spcBef>
              <a:spcAft>
                <a:spcPct val="0"/>
              </a:spcAft>
              <a:defRPr sz="4400">
                <a:solidFill>
                  <a:schemeClr val="lt1"/>
                </a:solidFill>
                <a:latin typeface="+mn-lt"/>
                <a:ea typeface="+mn-ea"/>
                <a:cs typeface="+mn-cs"/>
              </a:defRPr>
            </a:lvl2pPr>
            <a:lvl3pPr algn="ctr" rtl="0" eaLnBrk="0" fontAlgn="base" hangingPunct="0">
              <a:spcBef>
                <a:spcPct val="0"/>
              </a:spcBef>
              <a:spcAft>
                <a:spcPct val="0"/>
              </a:spcAft>
              <a:defRPr sz="4400">
                <a:solidFill>
                  <a:schemeClr val="lt1"/>
                </a:solidFill>
                <a:latin typeface="+mn-lt"/>
                <a:ea typeface="+mn-ea"/>
                <a:cs typeface="+mn-cs"/>
              </a:defRPr>
            </a:lvl3pPr>
            <a:lvl4pPr algn="ctr" rtl="0" eaLnBrk="0" fontAlgn="base" hangingPunct="0">
              <a:spcBef>
                <a:spcPct val="0"/>
              </a:spcBef>
              <a:spcAft>
                <a:spcPct val="0"/>
              </a:spcAft>
              <a:defRPr sz="4400">
                <a:solidFill>
                  <a:schemeClr val="lt1"/>
                </a:solidFill>
                <a:latin typeface="+mn-lt"/>
                <a:ea typeface="+mn-ea"/>
                <a:cs typeface="+mn-cs"/>
              </a:defRPr>
            </a:lvl4pPr>
            <a:lvl5pPr algn="ctr" rtl="0" eaLnBrk="0" fontAlgn="base" hangingPunct="0">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r>
              <a:rPr lang="en-US" sz="48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Nội</a:t>
            </a:r>
            <a:r>
              <a:rPr lang="en-US" sz="48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dung </a:t>
            </a:r>
            <a:r>
              <a:rPr lang="en-US" sz="48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chính</a:t>
            </a:r>
            <a:r>
              <a:rPr lang="en-US" sz="48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en-US" sz="48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bài</a:t>
            </a:r>
            <a:r>
              <a:rPr lang="en-US" sz="48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en-US" sz="48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học</a:t>
            </a:r>
            <a:r>
              <a:rPr lang="en-US" sz="48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a:t>
            </a:r>
          </a:p>
        </p:txBody>
      </p:sp>
      <p:sp>
        <p:nvSpPr>
          <p:cNvPr id="7" name="Rounded Rectangle 19">
            <a:extLst>
              <a:ext uri="{FF2B5EF4-FFF2-40B4-BE49-F238E27FC236}">
                <a16:creationId xmlns:a16="http://schemas.microsoft.com/office/drawing/2014/main" id="{DFA7A03D-BE6E-4AE7-92BC-1E9A4CB82841}"/>
              </a:ext>
            </a:extLst>
          </p:cNvPr>
          <p:cNvSpPr/>
          <p:nvPr/>
        </p:nvSpPr>
        <p:spPr>
          <a:xfrm>
            <a:off x="891540" y="2559288"/>
            <a:ext cx="10447020" cy="1219200"/>
          </a:xfrm>
          <a:prstGeom prst="roundRect">
            <a:avLst/>
          </a:prstGeom>
          <a:solidFill>
            <a:schemeClr val="lt1">
              <a:alpha val="83000"/>
            </a:schemeClr>
          </a:solidFill>
          <a:ln/>
        </p:spPr>
        <p:style>
          <a:lnRef idx="2">
            <a:schemeClr val="accent5"/>
          </a:lnRef>
          <a:fillRef idx="1">
            <a:schemeClr val="lt1"/>
          </a:fillRef>
          <a:effectRef idx="0">
            <a:schemeClr val="accent5"/>
          </a:effectRef>
          <a:fontRef idx="minor">
            <a:schemeClr val="dk1"/>
          </a:fontRef>
        </p:style>
        <p:txBody>
          <a:bodyPr rtlCol="0" anchor="ctr"/>
          <a:lstStyle/>
          <a:p>
            <a:pPr lvl="0" algn="just"/>
            <a:r>
              <a:rPr lang="en-US" sz="4000" b="1" dirty="0">
                <a:latin typeface="Times New Roman" pitchFamily="18" charset="0"/>
                <a:cs typeface="Times New Roman" pitchFamily="18" charset="0"/>
              </a:rPr>
              <a:t>B. </a:t>
            </a:r>
            <a:r>
              <a:rPr lang="en-US" sz="4000" b="1" dirty="0" err="1">
                <a:latin typeface="Times New Roman" pitchFamily="18" charset="0"/>
                <a:cs typeface="Times New Roman" pitchFamily="18" charset="0"/>
              </a:rPr>
              <a:t>Mơ</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ước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anh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chiến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sĩ</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về</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tương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lai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em</a:t>
            </a:r>
            <a:r>
              <a:rPr lang="en-US" sz="4000" b="1" dirty="0">
                <a:latin typeface="Times New Roman" pitchFamily="18" charset="0"/>
                <a:cs typeface="Times New Roman" pitchFamily="18" charset="0"/>
              </a:rPr>
              <a:t>.</a:t>
            </a:r>
          </a:p>
        </p:txBody>
      </p:sp>
      <p:sp>
        <p:nvSpPr>
          <p:cNvPr id="8" name="Rounded Rectangle 20">
            <a:extLst>
              <a:ext uri="{FF2B5EF4-FFF2-40B4-BE49-F238E27FC236}">
                <a16:creationId xmlns:a16="http://schemas.microsoft.com/office/drawing/2014/main" id="{C5CE8C5E-537B-46F2-968C-B542886EAB13}"/>
              </a:ext>
            </a:extLst>
          </p:cNvPr>
          <p:cNvSpPr/>
          <p:nvPr/>
        </p:nvSpPr>
        <p:spPr>
          <a:xfrm>
            <a:off x="891540" y="3868896"/>
            <a:ext cx="10447020" cy="1219200"/>
          </a:xfrm>
          <a:prstGeom prst="roundRect">
            <a:avLst/>
          </a:prstGeom>
          <a:solidFill>
            <a:schemeClr val="lt1">
              <a:alpha val="83000"/>
            </a:schemeClr>
          </a:solidFill>
          <a:ln/>
        </p:spPr>
        <p:style>
          <a:lnRef idx="2">
            <a:schemeClr val="accent5"/>
          </a:lnRef>
          <a:fillRef idx="1">
            <a:schemeClr val="lt1"/>
          </a:fillRef>
          <a:effectRef idx="0">
            <a:schemeClr val="accent5"/>
          </a:effectRef>
          <a:fontRef idx="minor">
            <a:schemeClr val="dk1"/>
          </a:fontRef>
        </p:style>
        <p:txBody>
          <a:bodyPr rtlCol="0" anchor="ctr"/>
          <a:lstStyle/>
          <a:p>
            <a:pPr lvl="0" algn="just"/>
            <a:r>
              <a:rPr lang="en-US" sz="4000" b="1" dirty="0">
                <a:latin typeface="Times New Roman" pitchFamily="18" charset="0"/>
                <a:cs typeface="Times New Roman" pitchFamily="18" charset="0"/>
              </a:rPr>
              <a:t>C. </a:t>
            </a:r>
            <a:r>
              <a:rPr lang="en-US" sz="4000" b="1" dirty="0" err="1">
                <a:latin typeface="Times New Roman" pitchFamily="18" charset="0"/>
                <a:cs typeface="Times New Roman" pitchFamily="18" charset="0"/>
              </a:rPr>
              <a:t>Mơ</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ước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anh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chiến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sĩ</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về</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tương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lai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em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trong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đêm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trung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thu</a:t>
            </a:r>
            <a:r>
              <a:rPr lang="en-US" sz="4000" b="1" dirty="0">
                <a:latin typeface="Times New Roman" pitchFamily="18" charset="0"/>
                <a:cs typeface="Times New Roman" pitchFamily="18" charset="0"/>
              </a:rPr>
              <a:t>. </a:t>
            </a:r>
          </a:p>
        </p:txBody>
      </p:sp>
    </p:spTree>
    <p:extLst>
      <p:ext uri="{BB962C8B-B14F-4D97-AF65-F5344CB8AC3E}">
        <p14:creationId xmlns:p14="http://schemas.microsoft.com/office/powerpoint/2010/main" val="16327456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mph" presetSubtype="10" repeatCount="indefinite" fill="hold" nodeType="clickEffect">
                                  <p:stCondLst>
                                    <p:cond delay="0"/>
                                  </p:stCondLst>
                                  <p:childTnLst>
                                    <p:animClr clrSpc="hsl" dir="ccw">
                                      <p:cBhvr>
                                        <p:cTn id="36" dur="1000" fill="hold"/>
                                        <p:tgtEl>
                                          <p:spTgt spid="5"/>
                                        </p:tgtEl>
                                        <p:attrNameLst>
                                          <p:attrName>fillcolor</p:attrName>
                                        </p:attrNameLst>
                                      </p:cBhvr>
                                      <p:to>
                                        <a:schemeClr val="accent2"/>
                                      </p:to>
                                    </p:animClr>
                                    <p:set>
                                      <p:cBhvr>
                                        <p:cTn id="37" dur="1000" fill="hold"/>
                                        <p:tgtEl>
                                          <p:spTgt spid="5"/>
                                        </p:tgtEl>
                                        <p:attrNameLst>
                                          <p:attrName>fill.type</p:attrName>
                                        </p:attrNameLst>
                                      </p:cBhvr>
                                      <p:to>
                                        <p:strVal val="solid"/>
                                      </p:to>
                                    </p:set>
                                    <p:set>
                                      <p:cBhvr>
                                        <p:cTn id="38" dur="1000" fill="hold"/>
                                        <p:tgtEl>
                                          <p:spTgt spid="5"/>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childTnLst>
        </p:cTn>
      </p:par>
    </p:tnLst>
    <p:bldLst>
      <p:bldP spid="4" grpId="0" animBg="1"/>
      <p:bldP spid="5"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9143" y="0"/>
            <a:ext cx="5442857" cy="6858000"/>
          </a:xfrm>
          <a:prstGeom prst="rect">
            <a:avLst/>
          </a:prstGeom>
        </p:spPr>
      </p:pic>
      <p:pic>
        <p:nvPicPr>
          <p:cNvPr id="13" name="图片 6">
            <a:extLst>
              <a:ext uri="{FF2B5EF4-FFF2-40B4-BE49-F238E27FC236}">
                <a16:creationId xmlns:a16="http://schemas.microsoft.com/office/drawing/2014/main" id="{F7C1454D-4AEE-4177-8008-951DDBD22436}"/>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1428668">
            <a:off x="7222139" y="-220589"/>
            <a:ext cx="2925009" cy="3152112"/>
          </a:xfrm>
          <a:prstGeom prst="rect">
            <a:avLst/>
          </a:prstGeom>
        </p:spPr>
      </p:pic>
      <p:sp>
        <p:nvSpPr>
          <p:cNvPr id="9" name="文本框 31"/>
          <p:cNvSpPr txBox="1"/>
          <p:nvPr/>
        </p:nvSpPr>
        <p:spPr>
          <a:xfrm>
            <a:off x="1137942" y="388594"/>
            <a:ext cx="5242560" cy="92333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zh-CN" sz="5400" b="1">
                <a:ln w="11430">
                  <a:solidFill>
                    <a:schemeClr val="bg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字魂36号-正文宋楷" panose="02000000000000000000" charset="-122"/>
                <a:cs typeface="Times New Roman" pitchFamily="18" charset="0"/>
                <a:sym typeface="+mn-lt"/>
              </a:rPr>
              <a:t>Nội dung bài học</a:t>
            </a:r>
            <a:endParaRPr lang="en-US" altLang="zh-CN" sz="5400" b="1" dirty="0">
              <a:ln w="11430">
                <a:solidFill>
                  <a:schemeClr val="bg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字魂36号-正文宋楷" panose="02000000000000000000" charset="-122"/>
              <a:cs typeface="Times New Roman" pitchFamily="18" charset="0"/>
              <a:sym typeface="+mn-lt"/>
            </a:endParaRPr>
          </a:p>
        </p:txBody>
      </p:sp>
      <p:pic>
        <p:nvPicPr>
          <p:cNvPr id="14" name="图片 6">
            <a:extLst>
              <a:ext uri="{FF2B5EF4-FFF2-40B4-BE49-F238E27FC236}">
                <a16:creationId xmlns:a16="http://schemas.microsoft.com/office/drawing/2014/main" id="{436DAC28-65E5-4E84-B1B2-01E13182163B}"/>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1367671" flipH="1">
            <a:off x="-940285" y="3540243"/>
            <a:ext cx="3419170" cy="3684641"/>
          </a:xfrm>
          <a:prstGeom prst="rect">
            <a:avLst/>
          </a:prstGeom>
        </p:spPr>
      </p:pic>
      <p:sp>
        <p:nvSpPr>
          <p:cNvPr id="15" name="圆角矩形 21">
            <a:extLst>
              <a:ext uri="{FF2B5EF4-FFF2-40B4-BE49-F238E27FC236}">
                <a16:creationId xmlns:a16="http://schemas.microsoft.com/office/drawing/2014/main" id="{BC8D9DAF-1612-45EA-8EE2-8E875F7F4F2C}"/>
              </a:ext>
            </a:extLst>
          </p:cNvPr>
          <p:cNvSpPr/>
          <p:nvPr/>
        </p:nvSpPr>
        <p:spPr>
          <a:xfrm>
            <a:off x="336091" y="1661716"/>
            <a:ext cx="7416761" cy="3548237"/>
          </a:xfrm>
          <a:prstGeom prst="roundRect">
            <a:avLst>
              <a:gd name="adj" fmla="val 4106"/>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36号-正文宋楷" panose="02000000000000000000" pitchFamily="2" charset="-122"/>
            </a:endParaRPr>
          </a:p>
        </p:txBody>
      </p:sp>
      <p:sp>
        <p:nvSpPr>
          <p:cNvPr id="2" name="TextBox 1">
            <a:extLst>
              <a:ext uri="{FF2B5EF4-FFF2-40B4-BE49-F238E27FC236}">
                <a16:creationId xmlns:a16="http://schemas.microsoft.com/office/drawing/2014/main" id="{95551EAE-EC44-416C-84B0-32ACF041DA4F}"/>
              </a:ext>
            </a:extLst>
          </p:cNvPr>
          <p:cNvSpPr txBox="1"/>
          <p:nvPr/>
        </p:nvSpPr>
        <p:spPr>
          <a:xfrm>
            <a:off x="769300" y="1997839"/>
            <a:ext cx="6453962" cy="2862322"/>
          </a:xfrm>
          <a:prstGeom prst="rect">
            <a:avLst/>
          </a:prstGeom>
          <a:noFill/>
        </p:spPr>
        <p:txBody>
          <a:bodyPr wrap="square" rtlCol="0">
            <a:spAutoFit/>
          </a:bodyPr>
          <a:lstStyle/>
          <a:p>
            <a:pPr algn="just"/>
            <a:r>
              <a:rPr lang="en-US" sz="3600" b="1">
                <a:latin typeface="Times New Roman" panose="02020603050405020304" pitchFamily="18" charset="0"/>
                <a:cs typeface="Times New Roman" panose="02020603050405020304" pitchFamily="18" charset="0"/>
              </a:rPr>
              <a:t>	Bài văn thể hiện tình thương yêu các em nhỏ của anh chiến sĩ, mơ ước của anh về tương lai của các em trong đêm trung thu độc lập đầu tiên của đất nước. </a:t>
            </a:r>
          </a:p>
        </p:txBody>
      </p:sp>
    </p:spTree>
    <p:extLst>
      <p:ext uri="{BB962C8B-B14F-4D97-AF65-F5344CB8AC3E}">
        <p14:creationId xmlns:p14="http://schemas.microsoft.com/office/powerpoint/2010/main" val="3907804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iterate type="lt">
                                    <p:tmPct val="49721"/>
                                  </p:iterate>
                                  <p:childTnLst>
                                    <p:set>
                                      <p:cBhvr>
                                        <p:cTn id="11" dur="1" fill="hold">
                                          <p:stCondLst>
                                            <p:cond delay="0"/>
                                          </p:stCondLst>
                                        </p:cTn>
                                        <p:tgtEl>
                                          <p:spTgt spid="9"/>
                                        </p:tgtEl>
                                        <p:attrNameLst>
                                          <p:attrName>style.visibility</p:attrName>
                                        </p:attrNameLst>
                                      </p:cBhvr>
                                      <p:to>
                                        <p:strVal val="visible"/>
                                      </p:to>
                                    </p:set>
                                    <p:set>
                                      <p:cBhvr>
                                        <p:cTn id="12" dur="113" fill="hold">
                                          <p:stCondLst>
                                            <p:cond delay="0"/>
                                          </p:stCondLst>
                                        </p:cTn>
                                        <p:tgtEl>
                                          <p:spTgt spid="9"/>
                                        </p:tgtEl>
                                        <p:attrNameLst>
                                          <p:attrName>style.rotation</p:attrName>
                                        </p:attrNameLst>
                                      </p:cBhvr>
                                      <p:to>
                                        <p:strVal val="-45.0"/>
                                      </p:to>
                                    </p:set>
                                    <p:anim calcmode="lin" valueType="num">
                                      <p:cBhvr>
                                        <p:cTn id="13" dur="113" fill="hold">
                                          <p:stCondLst>
                                            <p:cond delay="113"/>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14" dur="113"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15" dur="2" decel="50000" autoRev="1" fill="hold">
                                          <p:stCondLst>
                                            <p:cond delay="113"/>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16" dur="1" fill="hold">
                                          <p:stCondLst>
                                            <p:cond delay="249"/>
                                          </p:stCondLst>
                                        </p:cTn>
                                        <p:tgtEl>
                                          <p:spTgt spid="9"/>
                                        </p:tgtEl>
                                        <p:attrNameLst>
                                          <p:attrName>ppt_y</p:attrName>
                                        </p:attrNameLst>
                                      </p:cBhvr>
                                      <p:tavLst>
                                        <p:tav tm="0">
                                          <p:val>
                                            <p:strVal val="#ppt_y-(0.354*#ppt_w-0.172*#ppt_h)"/>
                                          </p:val>
                                        </p:tav>
                                        <p:tav tm="100000">
                                          <p:val>
                                            <p:strVal val="#ppt_y"/>
                                          </p:val>
                                        </p:tav>
                                      </p:tavLst>
                                    </p:anim>
                                  </p:childTnLst>
                                </p:cTn>
                              </p:par>
                            </p:childTnLst>
                          </p:cTn>
                        </p:par>
                        <p:par>
                          <p:cTn id="17" fill="hold">
                            <p:stCondLst>
                              <p:cond delay="1744"/>
                            </p:stCondLst>
                            <p:childTnLst>
                              <p:par>
                                <p:cTn id="18" presetID="14" presetClass="entr" presetSubtype="1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par>
                          <p:cTn id="21" fill="hold">
                            <p:stCondLst>
                              <p:cond delay="2244"/>
                            </p:stCondLst>
                            <p:childTnLst>
                              <p:par>
                                <p:cTn id="22" presetID="52"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Scale>
                                      <p:cBhvr>
                                        <p:cTn id="24"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2"/>
                                        </p:tgtEl>
                                        <p:attrNameLst>
                                          <p:attrName>ppt_x</p:attrName>
                                          <p:attrName>ppt_y</p:attrName>
                                        </p:attrNameLst>
                                      </p:cBhvr>
                                    </p:animMotion>
                                    <p:animEffect transition="in" filter="fade">
                                      <p:cBhvr>
                                        <p:cTn id="26" dur="1000"/>
                                        <p:tgtEl>
                                          <p:spTgt spid="2"/>
                                        </p:tgtEl>
                                      </p:cBhvr>
                                    </p:animEffect>
                                  </p:childTnLst>
                                </p:cTn>
                              </p:par>
                            </p:childTnLst>
                          </p:cTn>
                        </p:par>
                        <p:par>
                          <p:cTn id="27" fill="hold">
                            <p:stCondLst>
                              <p:cond delay="3244"/>
                            </p:stCondLst>
                            <p:childTnLst>
                              <p:par>
                                <p:cTn id="28" presetID="53" presetClass="entr" presetSubtype="528"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anim calcmode="lin" valueType="num">
                                      <p:cBhvr>
                                        <p:cTn id="33" dur="500" fill="hold"/>
                                        <p:tgtEl>
                                          <p:spTgt spid="14"/>
                                        </p:tgtEl>
                                        <p:attrNameLst>
                                          <p:attrName>ppt_x</p:attrName>
                                        </p:attrNameLst>
                                      </p:cBhvr>
                                      <p:tavLst>
                                        <p:tav tm="0">
                                          <p:val>
                                            <p:fltVal val="0.5"/>
                                          </p:val>
                                        </p:tav>
                                        <p:tav tm="100000">
                                          <p:val>
                                            <p:strVal val="#ppt_x"/>
                                          </p:val>
                                        </p:tav>
                                      </p:tavLst>
                                    </p:anim>
                                    <p:anim calcmode="lin" valueType="num">
                                      <p:cBhvr>
                                        <p:cTn id="34" dur="500" fill="hold"/>
                                        <p:tgtEl>
                                          <p:spTgt spid="14"/>
                                        </p:tgtEl>
                                        <p:attrNameLst>
                                          <p:attrName>ppt_y</p:attrName>
                                        </p:attrNameLst>
                                      </p:cBhvr>
                                      <p:tavLst>
                                        <p:tav tm="0">
                                          <p:val>
                                            <p:fltVal val="0.5"/>
                                          </p:val>
                                        </p:tav>
                                        <p:tav tm="100000">
                                          <p:val>
                                            <p:strVal val="#ppt_y"/>
                                          </p:val>
                                        </p:tav>
                                      </p:tavLst>
                                    </p:anim>
                                  </p:childTnLst>
                                </p:cTn>
                              </p:par>
                            </p:childTnLst>
                          </p:cTn>
                        </p:par>
                        <p:par>
                          <p:cTn id="35" fill="hold">
                            <p:stCondLst>
                              <p:cond delay="3744"/>
                            </p:stCondLst>
                            <p:childTnLst>
                              <p:par>
                                <p:cTn id="36" presetID="53" presetClass="entr" presetSubtype="528"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anim calcmode="lin" valueType="num">
                                      <p:cBhvr>
                                        <p:cTn id="41" dur="500" fill="hold"/>
                                        <p:tgtEl>
                                          <p:spTgt spid="13"/>
                                        </p:tgtEl>
                                        <p:attrNameLst>
                                          <p:attrName>ppt_x</p:attrName>
                                        </p:attrNameLst>
                                      </p:cBhvr>
                                      <p:tavLst>
                                        <p:tav tm="0">
                                          <p:val>
                                            <p:fltVal val="0.5"/>
                                          </p:val>
                                        </p:tav>
                                        <p:tav tm="100000">
                                          <p:val>
                                            <p:strVal val="#ppt_x"/>
                                          </p:val>
                                        </p:tav>
                                      </p:tavLst>
                                    </p:anim>
                                    <p:anim calcmode="lin" valueType="num">
                                      <p:cBhvr>
                                        <p:cTn id="42"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B475D2B-2796-4FBA-A2FF-EAFD33FEE70C}"/>
              </a:ext>
            </a:extLst>
          </p:cNvPr>
          <p:cNvPicPr>
            <a:picLocks noChangeAspect="1"/>
          </p:cNvPicPr>
          <p:nvPr/>
        </p:nvPicPr>
        <p:blipFill>
          <a:blip r:embed="rId2">
            <a:extLst>
              <a:ext uri="{28A0092B-C50C-407E-A947-70E740481C1C}">
                <a14:useLocalDpi xmlns:a14="http://schemas.microsoft.com/office/drawing/2010/main" val="0"/>
              </a:ext>
            </a:extLst>
          </a:blip>
          <a:srcRect l="1817" t="2638" r="2727" b="4439"/>
          <a:stretch>
            <a:fillRect/>
          </a:stretch>
        </p:blipFill>
        <p:spPr bwMode="auto">
          <a:xfrm>
            <a:off x="114300" y="-76200"/>
            <a:ext cx="119634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C070D209-BFB6-4044-B371-7FDFC6F7EAED}"/>
              </a:ext>
            </a:extLst>
          </p:cNvPr>
          <p:cNvSpPr txBox="1">
            <a:spLocks noChangeArrowheads="1"/>
          </p:cNvSpPr>
          <p:nvPr/>
        </p:nvSpPr>
        <p:spPr bwMode="auto">
          <a:xfrm>
            <a:off x="1239364" y="780494"/>
            <a:ext cx="99425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hai</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18 </a:t>
            </a:r>
            <a:r>
              <a:rPr kumimoji="0" lang="vi-VN"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tháng</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10 </a:t>
            </a:r>
            <a:r>
              <a:rPr kumimoji="0" lang="vi-VN"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năm</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2021</a:t>
            </a:r>
          </a:p>
        </p:txBody>
      </p:sp>
      <p:sp>
        <p:nvSpPr>
          <p:cNvPr id="6" name="TextBox 5">
            <a:extLst>
              <a:ext uri="{FF2B5EF4-FFF2-40B4-BE49-F238E27FC236}">
                <a16:creationId xmlns:a16="http://schemas.microsoft.com/office/drawing/2014/main" id="{1FBCF6B8-4103-4E72-9CEC-120607ACB937}"/>
              </a:ext>
            </a:extLst>
          </p:cNvPr>
          <p:cNvSpPr txBox="1"/>
          <p:nvPr/>
        </p:nvSpPr>
        <p:spPr>
          <a:xfrm>
            <a:off x="5143819" y="1580862"/>
            <a:ext cx="396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Tập</a:t>
            </a:r>
            <a:r>
              <a:rPr kumimoji="0" 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đọc</a:t>
            </a:r>
            <a:endParaRPr kumimoji="0" 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7" name="TextBox 6">
            <a:extLst>
              <a:ext uri="{FF2B5EF4-FFF2-40B4-BE49-F238E27FC236}">
                <a16:creationId xmlns:a16="http://schemas.microsoft.com/office/drawing/2014/main" id="{0164CD80-43E9-4F87-90EE-6492F8FD7CF1}"/>
              </a:ext>
            </a:extLst>
          </p:cNvPr>
          <p:cNvSpPr txBox="1"/>
          <p:nvPr/>
        </p:nvSpPr>
        <p:spPr>
          <a:xfrm>
            <a:off x="3268545" y="2511448"/>
            <a:ext cx="72507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Trung</a:t>
            </a:r>
            <a:r>
              <a:rPr kumimoji="0" lang="en-US" sz="4000" b="0"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4000" b="0"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thu</a:t>
            </a:r>
            <a:r>
              <a:rPr kumimoji="0" lang="en-US" sz="4000" b="0"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4000" b="0"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độc</a:t>
            </a:r>
            <a:r>
              <a:rPr kumimoji="0" lang="en-US" sz="4000" b="0"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4000" b="0"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lập</a:t>
            </a:r>
            <a:r>
              <a:rPr kumimoji="0" lang="en-US" sz="4000" b="0"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4000" b="0"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trang</a:t>
            </a:r>
            <a:r>
              <a:rPr kumimoji="0" lang="en-US" sz="4000" b="0"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66)</a:t>
            </a:r>
          </a:p>
        </p:txBody>
      </p:sp>
      <p:sp>
        <p:nvSpPr>
          <p:cNvPr id="9" name="TextBox 7">
            <a:extLst>
              <a:ext uri="{FF2B5EF4-FFF2-40B4-BE49-F238E27FC236}">
                <a16:creationId xmlns:a16="http://schemas.microsoft.com/office/drawing/2014/main" id="{3564D4AD-39B1-4D3A-9A2A-0A4F36689040}"/>
              </a:ext>
            </a:extLst>
          </p:cNvPr>
          <p:cNvSpPr txBox="1">
            <a:spLocks noChangeArrowheads="1"/>
          </p:cNvSpPr>
          <p:nvPr/>
        </p:nvSpPr>
        <p:spPr bwMode="auto">
          <a:xfrm>
            <a:off x="1020417" y="3357332"/>
            <a:ext cx="115161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Ý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nghĩa</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Tình</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thương</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yêu</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các</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em</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nhỏ</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của</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anh</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p>
        </p:txBody>
      </p:sp>
      <p:sp>
        <p:nvSpPr>
          <p:cNvPr id="11" name="TextBox 7">
            <a:extLst>
              <a:ext uri="{FF2B5EF4-FFF2-40B4-BE49-F238E27FC236}">
                <a16:creationId xmlns:a16="http://schemas.microsoft.com/office/drawing/2014/main" id="{A1F486A3-F629-4787-B869-BEA432573401}"/>
              </a:ext>
            </a:extLst>
          </p:cNvPr>
          <p:cNvSpPr txBox="1">
            <a:spLocks noChangeArrowheads="1"/>
          </p:cNvSpPr>
          <p:nvPr/>
        </p:nvSpPr>
        <p:spPr bwMode="auto">
          <a:xfrm>
            <a:off x="337930" y="4242263"/>
            <a:ext cx="115161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chiến</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sĩ</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mơ</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ước</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của</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anh</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về</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tương</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lai</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của</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các</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em</a:t>
            </a:r>
            <a:endPar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12" name="TextBox 7">
            <a:extLst>
              <a:ext uri="{FF2B5EF4-FFF2-40B4-BE49-F238E27FC236}">
                <a16:creationId xmlns:a16="http://schemas.microsoft.com/office/drawing/2014/main" id="{B6DD7BA2-B143-4C66-8CD4-3C6747950B17}"/>
              </a:ext>
            </a:extLst>
          </p:cNvPr>
          <p:cNvSpPr txBox="1">
            <a:spLocks noChangeArrowheads="1"/>
          </p:cNvSpPr>
          <p:nvPr/>
        </p:nvSpPr>
        <p:spPr bwMode="auto">
          <a:xfrm>
            <a:off x="452550" y="5099096"/>
            <a:ext cx="115161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trong</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đêm</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trung</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thu</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độc</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lập</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đầu</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tiên</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của</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đất</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nước</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a:t>
            </a:r>
          </a:p>
        </p:txBody>
      </p:sp>
    </p:spTree>
    <p:extLst>
      <p:ext uri="{BB962C8B-B14F-4D97-AF65-F5344CB8AC3E}">
        <p14:creationId xmlns:p14="http://schemas.microsoft.com/office/powerpoint/2010/main" val="1912694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2BCCCDA0-F89B-44BA-A43C-321596DC6135}"/>
              </a:ext>
            </a:extLst>
          </p:cNvPr>
          <p:cNvPicPr>
            <a:picLocks noChangeAspect="1"/>
          </p:cNvPicPr>
          <p:nvPr/>
        </p:nvPicPr>
        <p:blipFill>
          <a:blip r:embed="rId2">
            <a:alphaModFix amt="67000"/>
          </a:blip>
          <a:stretch>
            <a:fillRect/>
          </a:stretch>
        </p:blipFill>
        <p:spPr>
          <a:xfrm rot="16200000">
            <a:off x="3045954" y="-1918904"/>
            <a:ext cx="5912252" cy="11663917"/>
          </a:xfrm>
          <a:prstGeom prst="rect">
            <a:avLst/>
          </a:prstGeom>
          <a:effectLst>
            <a:glow>
              <a:schemeClr val="accent1"/>
            </a:glow>
            <a:reflection endPos="65000" dist="50800" dir="5400000" sy="-100000" algn="bl" rotWithShape="0"/>
          </a:effectLst>
        </p:spPr>
      </p:pic>
      <p:sp>
        <p:nvSpPr>
          <p:cNvPr id="9" name="Rectangle 8"/>
          <p:cNvSpPr/>
          <p:nvPr/>
        </p:nvSpPr>
        <p:spPr>
          <a:xfrm>
            <a:off x="1057688" y="1510737"/>
            <a:ext cx="9554112" cy="4539191"/>
          </a:xfrm>
          <a:prstGeom prst="rect">
            <a:avLst/>
          </a:prstGeom>
        </p:spPr>
        <p:txBody>
          <a:bodyPr wrap="square">
            <a:spAutoFit/>
          </a:bodyPr>
          <a:lstStyle/>
          <a:p>
            <a:pPr algn="just">
              <a:lnSpc>
                <a:spcPct val="150000"/>
              </a:lnSpc>
            </a:pPr>
            <a:r>
              <a:rPr lang="en-US" sz="2800" b="1">
                <a:latin typeface="+mj-lt"/>
              </a:rPr>
              <a:t>	</a:t>
            </a:r>
            <a:r>
              <a:rPr lang="vi-VN" sz="2800" b="1">
                <a:latin typeface="+mj-lt"/>
              </a:rPr>
              <a:t>Ngày </a:t>
            </a:r>
            <a:r>
              <a:rPr lang="vi-VN" sz="2800" b="1" dirty="0">
                <a:latin typeface="+mj-lt"/>
              </a:rPr>
              <a:t>mai, các em có </a:t>
            </a:r>
            <a:r>
              <a:rPr lang="vi-VN" sz="2800" b="1">
                <a:latin typeface="+mj-lt"/>
              </a:rPr>
              <a:t>quyền </a:t>
            </a:r>
            <a:r>
              <a:rPr lang="vi-VN" sz="2800" b="1" dirty="0">
                <a:highlight>
                  <a:srgbClr val="FFFF00"/>
                </a:highlight>
                <a:latin typeface="+mj-lt"/>
              </a:rPr>
              <a:t>mơ tưởng </a:t>
            </a:r>
            <a:r>
              <a:rPr lang="vi-VN" sz="2800" b="1">
                <a:latin typeface="+mj-lt"/>
              </a:rPr>
              <a:t>một </a:t>
            </a:r>
            <a:r>
              <a:rPr lang="vi-VN" sz="2800" b="1" dirty="0">
                <a:latin typeface="+mj-lt"/>
              </a:rPr>
              <a:t>cuộc sống </a:t>
            </a:r>
            <a:r>
              <a:rPr lang="vi-VN" sz="2800" b="1" dirty="0">
                <a:highlight>
                  <a:srgbClr val="FFFF00"/>
                </a:highlight>
                <a:latin typeface="+mj-lt"/>
              </a:rPr>
              <a:t>tươi đẹp vô cùng</a:t>
            </a:r>
            <a:r>
              <a:rPr lang="vi-VN" sz="2800" b="1" dirty="0">
                <a:latin typeface="+mj-lt"/>
              </a:rPr>
              <a:t>. Mươi mười lăm năm nữa thôi, các em sẽ thấy cũng dưới ánh trăng này, dòng thác nước đổ xuống làm chạy máy phát điện; ở giữa biển rộng, cờ đỏ sao </a:t>
            </a:r>
            <a:r>
              <a:rPr lang="vi-VN" sz="2800" b="1">
                <a:latin typeface="+mj-lt"/>
              </a:rPr>
              <a:t>vàng </a:t>
            </a:r>
            <a:r>
              <a:rPr lang="vi-VN" sz="2800" b="1" dirty="0">
                <a:highlight>
                  <a:srgbClr val="FFFF00"/>
                </a:highlight>
                <a:latin typeface="+mj-lt"/>
              </a:rPr>
              <a:t>phấp phới </a:t>
            </a:r>
            <a:r>
              <a:rPr lang="vi-VN" sz="2800" b="1">
                <a:latin typeface="+mj-lt"/>
              </a:rPr>
              <a:t>bay </a:t>
            </a:r>
            <a:r>
              <a:rPr lang="vi-VN" sz="2800" b="1" dirty="0">
                <a:latin typeface="+mj-lt"/>
              </a:rPr>
              <a:t>trên những con tàu lớn. Trăng của các em </a:t>
            </a:r>
            <a:r>
              <a:rPr lang="vi-VN" sz="2800" b="1">
                <a:latin typeface="+mj-lt"/>
              </a:rPr>
              <a:t>sẽ </a:t>
            </a:r>
            <a:r>
              <a:rPr lang="vi-VN" sz="2800" b="1" dirty="0">
                <a:highlight>
                  <a:srgbClr val="FFFF00"/>
                </a:highlight>
                <a:latin typeface="+mj-lt"/>
              </a:rPr>
              <a:t>soi sáng </a:t>
            </a:r>
            <a:r>
              <a:rPr lang="vi-VN" sz="2800" b="1">
                <a:latin typeface="+mj-lt"/>
              </a:rPr>
              <a:t>những </a:t>
            </a:r>
            <a:r>
              <a:rPr lang="vi-VN" sz="2800" b="1" dirty="0">
                <a:latin typeface="+mj-lt"/>
              </a:rPr>
              <a:t>ống khói nhà </a:t>
            </a:r>
            <a:r>
              <a:rPr lang="vi-VN" sz="2800" b="1">
                <a:latin typeface="+mj-lt"/>
              </a:rPr>
              <a:t>máy </a:t>
            </a:r>
            <a:r>
              <a:rPr lang="vi-VN" sz="2800" b="1" dirty="0">
                <a:highlight>
                  <a:srgbClr val="FFFF00"/>
                </a:highlight>
                <a:latin typeface="+mj-lt"/>
              </a:rPr>
              <a:t>chi chít</a:t>
            </a:r>
            <a:r>
              <a:rPr lang="vi-VN" sz="2800" b="1">
                <a:latin typeface="+mj-lt"/>
              </a:rPr>
              <a:t>, </a:t>
            </a:r>
            <a:r>
              <a:rPr lang="vi-VN" sz="2800" b="1" dirty="0">
                <a:highlight>
                  <a:srgbClr val="FFFF00"/>
                </a:highlight>
                <a:latin typeface="+mj-lt"/>
              </a:rPr>
              <a:t>cao thẳm </a:t>
            </a:r>
            <a:r>
              <a:rPr lang="vi-VN" sz="2800" b="1">
                <a:latin typeface="+mj-lt"/>
              </a:rPr>
              <a:t>rải </a:t>
            </a:r>
            <a:r>
              <a:rPr lang="vi-VN" sz="2800" b="1" dirty="0">
                <a:latin typeface="+mj-lt"/>
              </a:rPr>
              <a:t>trên đồng </a:t>
            </a:r>
            <a:r>
              <a:rPr lang="vi-VN" sz="2800" b="1">
                <a:latin typeface="+mj-lt"/>
              </a:rPr>
              <a:t>lúa </a:t>
            </a:r>
            <a:r>
              <a:rPr lang="vi-VN" sz="2800" b="1" dirty="0">
                <a:highlight>
                  <a:srgbClr val="FFFF00"/>
                </a:highlight>
                <a:latin typeface="+mj-lt"/>
              </a:rPr>
              <a:t>bát ngát </a:t>
            </a:r>
            <a:r>
              <a:rPr lang="vi-VN" sz="2800" b="1">
                <a:highlight>
                  <a:srgbClr val="FFFF00"/>
                </a:highlight>
                <a:latin typeface="+mj-lt"/>
              </a:rPr>
              <a:t>vàng </a:t>
            </a:r>
            <a:r>
              <a:rPr lang="vi-VN" sz="2800" b="1" dirty="0">
                <a:highlight>
                  <a:srgbClr val="FFFF00"/>
                </a:highlight>
                <a:latin typeface="+mj-lt"/>
              </a:rPr>
              <a:t>thơm</a:t>
            </a:r>
            <a:r>
              <a:rPr lang="vi-VN" sz="2800" b="1" dirty="0">
                <a:latin typeface="+mj-lt"/>
              </a:rPr>
              <a:t>, cùng với nông </a:t>
            </a:r>
            <a:r>
              <a:rPr lang="vi-VN" sz="2800" b="1">
                <a:latin typeface="+mj-lt"/>
              </a:rPr>
              <a:t>trường </a:t>
            </a:r>
            <a:r>
              <a:rPr lang="vi-VN" sz="2800" b="1" dirty="0">
                <a:highlight>
                  <a:srgbClr val="FFFF00"/>
                </a:highlight>
                <a:latin typeface="+mj-lt"/>
              </a:rPr>
              <a:t>to lớn</a:t>
            </a:r>
            <a:r>
              <a:rPr lang="vi-VN" sz="2800" b="1">
                <a:latin typeface="+mj-lt"/>
              </a:rPr>
              <a:t>, </a:t>
            </a:r>
            <a:r>
              <a:rPr lang="vi-VN" sz="2800" b="1">
                <a:highlight>
                  <a:srgbClr val="FFFF00"/>
                </a:highlight>
                <a:latin typeface="+mj-lt"/>
              </a:rPr>
              <a:t>vui tươi</a:t>
            </a:r>
            <a:r>
              <a:rPr lang="vi-VN" sz="2800" b="1">
                <a:latin typeface="+mj-lt"/>
              </a:rPr>
              <a:t>.</a:t>
            </a:r>
            <a:endParaRPr lang="vi-VN" sz="2800" b="1" dirty="0">
              <a:latin typeface="+mj-lt"/>
            </a:endParaRPr>
          </a:p>
        </p:txBody>
      </p:sp>
      <p:sp>
        <p:nvSpPr>
          <p:cNvPr id="10" name="文本框 8"/>
          <p:cNvSpPr txBox="1"/>
          <p:nvPr/>
        </p:nvSpPr>
        <p:spPr>
          <a:xfrm>
            <a:off x="3246582" y="217141"/>
            <a:ext cx="5510996" cy="5909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90000"/>
              </a:lnSpc>
            </a:pPr>
            <a:r>
              <a:rPr lang="en-US" altLang="zh-CN" sz="3600" b="1">
                <a:solidFill>
                  <a:srgbClr val="4A7D46"/>
                </a:solidFill>
                <a:latin typeface="Times New Roman" pitchFamily="18" charset="0"/>
                <a:ea typeface="字魂36号-正文宋楷" panose="02000000000000000000" charset="-122"/>
                <a:cs typeface="Times New Roman" pitchFamily="18" charset="0"/>
                <a:sym typeface="+mn-ea"/>
              </a:rPr>
              <a:t>Luyện đọc diễn cảm</a:t>
            </a:r>
            <a:endParaRPr lang="zh-CN" altLang="en-US" sz="3600" b="1" dirty="0">
              <a:solidFill>
                <a:srgbClr val="4A7D46"/>
              </a:solidFill>
              <a:latin typeface="Times New Roman" pitchFamily="18" charset="0"/>
              <a:ea typeface="字魂36号-正文宋楷" panose="02000000000000000000" charset="-122"/>
              <a:cs typeface="Times New Roman" pitchFamily="18" charset="0"/>
              <a:sym typeface="+mn-ea"/>
            </a:endParaRPr>
          </a:p>
        </p:txBody>
      </p:sp>
      <p:pic>
        <p:nvPicPr>
          <p:cNvPr id="7" name="图片 9">
            <a:extLst>
              <a:ext uri="{FF2B5EF4-FFF2-40B4-BE49-F238E27FC236}">
                <a16:creationId xmlns:a16="http://schemas.microsoft.com/office/drawing/2014/main" id="{13FD704A-F546-420C-B08A-6015EED5A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8969" y="4910147"/>
            <a:ext cx="3519561" cy="1549408"/>
          </a:xfrm>
          <a:prstGeom prst="rect">
            <a:avLst/>
          </a:prstGeom>
        </p:spPr>
      </p:pic>
      <p:pic>
        <p:nvPicPr>
          <p:cNvPr id="12" name="图片 8">
            <a:extLst>
              <a:ext uri="{FF2B5EF4-FFF2-40B4-BE49-F238E27FC236}">
                <a16:creationId xmlns:a16="http://schemas.microsoft.com/office/drawing/2014/main" id="{69F25084-DC45-49B2-9079-BB6F7D21C8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1718" y="-73323"/>
            <a:ext cx="3833671" cy="1986258"/>
          </a:xfrm>
          <a:prstGeom prst="rect">
            <a:avLst/>
          </a:prstGeom>
        </p:spPr>
      </p:pic>
      <p:pic>
        <p:nvPicPr>
          <p:cNvPr id="6" name="图片 23">
            <a:extLst>
              <a:ext uri="{FF2B5EF4-FFF2-40B4-BE49-F238E27FC236}">
                <a16:creationId xmlns:a16="http://schemas.microsoft.com/office/drawing/2014/main" id="{E59E9609-150A-4B1C-BAC1-803D1176C5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82750" y="-73323"/>
            <a:ext cx="2092639" cy="2092639"/>
          </a:xfrm>
          <a:prstGeom prst="rect">
            <a:avLst/>
          </a:prstGeom>
        </p:spPr>
      </p:pic>
    </p:spTree>
    <p:extLst>
      <p:ext uri="{BB962C8B-B14F-4D97-AF65-F5344CB8AC3E}">
        <p14:creationId xmlns:p14="http://schemas.microsoft.com/office/powerpoint/2010/main" val="33148383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250" fill="hold"/>
                                        <p:tgtEl>
                                          <p:spTgt spid="7"/>
                                        </p:tgtEl>
                                        <p:attrNameLst>
                                          <p:attrName>ppt_x</p:attrName>
                                        </p:attrNameLst>
                                      </p:cBhvr>
                                      <p:tavLst>
                                        <p:tav tm="0">
                                          <p:val>
                                            <p:strVal val="#ppt_x"/>
                                          </p:val>
                                        </p:tav>
                                        <p:tav tm="100000">
                                          <p:val>
                                            <p:strVal val="#ppt_x"/>
                                          </p:val>
                                        </p:tav>
                                      </p:tavLst>
                                    </p:anim>
                                    <p:anim calcmode="lin" valueType="num">
                                      <p:cBhvr additive="base">
                                        <p:cTn id="11" dur="1250" fill="hold"/>
                                        <p:tgtEl>
                                          <p:spTgt spid="7"/>
                                        </p:tgtEl>
                                        <p:attrNameLst>
                                          <p:attrName>ppt_y</p:attrName>
                                        </p:attrNameLst>
                                      </p:cBhvr>
                                      <p:tavLst>
                                        <p:tav tm="0">
                                          <p:val>
                                            <p:strVal val="1+#ppt_h/2"/>
                                          </p:val>
                                        </p:tav>
                                        <p:tav tm="100000">
                                          <p:val>
                                            <p:strVal val="#ppt_y"/>
                                          </p:val>
                                        </p:tav>
                                      </p:tavLst>
                                    </p:anim>
                                  </p:childTnLst>
                                </p:cTn>
                              </p:par>
                              <p:par>
                                <p:cTn id="12" presetID="2" presetClass="entr" presetSubtype="3" fill="hold" nodeType="withEffect">
                                  <p:stCondLst>
                                    <p:cond delay="275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500" fill="hold"/>
                                        <p:tgtEl>
                                          <p:spTgt spid="6"/>
                                        </p:tgtEl>
                                        <p:attrNameLst>
                                          <p:attrName>ppt_x</p:attrName>
                                        </p:attrNameLst>
                                      </p:cBhvr>
                                      <p:tavLst>
                                        <p:tav tm="0">
                                          <p:val>
                                            <p:strVal val="1+#ppt_w/2"/>
                                          </p:val>
                                        </p:tav>
                                        <p:tav tm="100000">
                                          <p:val>
                                            <p:strVal val="#ppt_x"/>
                                          </p:val>
                                        </p:tav>
                                      </p:tavLst>
                                    </p:anim>
                                    <p:anim calcmode="lin" valueType="num">
                                      <p:cBhvr additive="base">
                                        <p:cTn id="15" dur="1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4F0F3A8A-CE56-4970-BB41-533F64A365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26" name="Picture 25">
            <a:extLst>
              <a:ext uri="{FF2B5EF4-FFF2-40B4-BE49-F238E27FC236}">
                <a16:creationId xmlns:a16="http://schemas.microsoft.com/office/drawing/2014/main" id="{B386F033-1BAC-41CA-87A6-8D21D17B521A}"/>
              </a:ext>
            </a:extLst>
          </p:cNvPr>
          <p:cNvPicPr>
            <a:picLocks noChangeAspect="1"/>
          </p:cNvPicPr>
          <p:nvPr/>
        </p:nvPicPr>
        <p:blipFill rotWithShape="1">
          <a:blip r:embed="rId4">
            <a:extLst>
              <a:ext uri="{28A0092B-C50C-407E-A947-70E740481C1C}">
                <a14:useLocalDpi xmlns:a14="http://schemas.microsoft.com/office/drawing/2010/main" val="0"/>
              </a:ext>
            </a:extLst>
          </a:blip>
          <a:srcRect t="22703" b="23366"/>
          <a:stretch/>
        </p:blipFill>
        <p:spPr>
          <a:xfrm flipH="1">
            <a:off x="-909589" y="0"/>
            <a:ext cx="10434688" cy="4924948"/>
          </a:xfrm>
          <a:prstGeom prst="rect">
            <a:avLst/>
          </a:prstGeom>
        </p:spPr>
      </p:pic>
      <p:sp>
        <p:nvSpPr>
          <p:cNvPr id="28" name="TextBox 27">
            <a:extLst>
              <a:ext uri="{FF2B5EF4-FFF2-40B4-BE49-F238E27FC236}">
                <a16:creationId xmlns:a16="http://schemas.microsoft.com/office/drawing/2014/main" id="{E19AA369-D3B1-42A4-BF94-3924CA7EBD14}"/>
              </a:ext>
            </a:extLst>
          </p:cNvPr>
          <p:cNvSpPr txBox="1"/>
          <p:nvPr/>
        </p:nvSpPr>
        <p:spPr>
          <a:xfrm>
            <a:off x="853204" y="1185201"/>
            <a:ext cx="6609812" cy="2554545"/>
          </a:xfrm>
          <a:prstGeom prst="rect">
            <a:avLst/>
          </a:prstGeom>
          <a:noFill/>
          <a:effectLst>
            <a:outerShdw blurRad="444500" dist="50800" dir="5400000" sx="91000" sy="91000" algn="ctr" rotWithShape="0">
              <a:schemeClr val="accent6">
                <a:lumMod val="60000"/>
                <a:lumOff val="40000"/>
                <a:alpha val="40000"/>
              </a:schemeClr>
            </a:outerShdw>
          </a:effectLst>
        </p:spPr>
        <p:txBody>
          <a:bodyPr wrap="square" rtlCol="0">
            <a:spAutoFit/>
            <a:scene3d>
              <a:camera prst="orthographicFront"/>
              <a:lightRig rig="threePt" dir="t"/>
            </a:scene3d>
            <a:sp3d extrusionH="57150">
              <a:bevelT w="82550" h="38100" prst="coolSlant"/>
            </a:sp3d>
          </a:bodyPr>
          <a:lstStyle/>
          <a:p>
            <a:pPr algn="ctr"/>
            <a:r>
              <a:rPr lang="en-US" sz="8000" b="1">
                <a:ln w="57150">
                  <a:solidFill>
                    <a:schemeClr val="bg1"/>
                  </a:solidFill>
                  <a:prstDash val="solid"/>
                </a:ln>
                <a:solidFill>
                  <a:srgbClr val="F17D00"/>
                </a:solidFill>
                <a:effectLst>
                  <a:outerShdw dist="38100" dir="2700000" algn="tl" rotWithShape="0">
                    <a:schemeClr val="accent6">
                      <a:lumMod val="60000"/>
                      <a:lumOff val="40000"/>
                    </a:schemeClr>
                  </a:outerShdw>
                </a:effectLst>
                <a:latin typeface="UTM Guanine" panose="02040603050506020204" pitchFamily="18" charset="0"/>
              </a:rPr>
              <a:t>Chúc các em học tốt</a:t>
            </a:r>
          </a:p>
        </p:txBody>
      </p:sp>
      <p:grpSp>
        <p:nvGrpSpPr>
          <p:cNvPr id="25" name="组合 24">
            <a:extLst>
              <a:ext uri="{FF2B5EF4-FFF2-40B4-BE49-F238E27FC236}">
                <a16:creationId xmlns:a16="http://schemas.microsoft.com/office/drawing/2014/main" id="{EA158CEB-2CC4-4467-907C-2373F5F7B3A0}"/>
              </a:ext>
            </a:extLst>
          </p:cNvPr>
          <p:cNvGrpSpPr/>
          <p:nvPr/>
        </p:nvGrpSpPr>
        <p:grpSpPr>
          <a:xfrm>
            <a:off x="7864724" y="-25120"/>
            <a:ext cx="4571570" cy="4248350"/>
            <a:chOff x="7864724" y="-25120"/>
            <a:chExt cx="4571570" cy="4248350"/>
          </a:xfrm>
        </p:grpSpPr>
        <p:pic>
          <p:nvPicPr>
            <p:cNvPr id="18" name="图片 17">
              <a:extLst>
                <a:ext uri="{FF2B5EF4-FFF2-40B4-BE49-F238E27FC236}">
                  <a16:creationId xmlns:a16="http://schemas.microsoft.com/office/drawing/2014/main" id="{66D966F5-2911-41B5-99C8-B000978800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455" b="76337"/>
            <a:stretch/>
          </p:blipFill>
          <p:spPr>
            <a:xfrm>
              <a:off x="9254532" y="-25120"/>
              <a:ext cx="2937468" cy="4248350"/>
            </a:xfrm>
            <a:prstGeom prst="rect">
              <a:avLst/>
            </a:prstGeom>
          </p:spPr>
        </p:pic>
        <p:pic>
          <p:nvPicPr>
            <p:cNvPr id="21" name="图片 20">
              <a:extLst>
                <a:ext uri="{FF2B5EF4-FFF2-40B4-BE49-F238E27FC236}">
                  <a16:creationId xmlns:a16="http://schemas.microsoft.com/office/drawing/2014/main" id="{A00E6B8F-F9EA-47BB-A24B-428C85ECB22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flipH="1">
              <a:off x="7864724" y="2099055"/>
              <a:ext cx="4571570" cy="1808705"/>
            </a:xfrm>
            <a:prstGeom prst="rect">
              <a:avLst/>
            </a:prstGeom>
          </p:spPr>
        </p:pic>
      </p:grpSp>
      <p:grpSp>
        <p:nvGrpSpPr>
          <p:cNvPr id="8" name="组合 7">
            <a:extLst>
              <a:ext uri="{FF2B5EF4-FFF2-40B4-BE49-F238E27FC236}">
                <a16:creationId xmlns:a16="http://schemas.microsoft.com/office/drawing/2014/main" id="{25189E1A-089D-48C5-8BC3-D21E9B9C10E8}"/>
              </a:ext>
            </a:extLst>
          </p:cNvPr>
          <p:cNvGrpSpPr/>
          <p:nvPr/>
        </p:nvGrpSpPr>
        <p:grpSpPr>
          <a:xfrm>
            <a:off x="-734031" y="5520566"/>
            <a:ext cx="14297038" cy="2030267"/>
            <a:chOff x="-640098" y="5818475"/>
            <a:chExt cx="14297038" cy="2030267"/>
          </a:xfrm>
        </p:grpSpPr>
        <p:pic>
          <p:nvPicPr>
            <p:cNvPr id="16" name="图片 15">
              <a:extLst>
                <a:ext uri="{FF2B5EF4-FFF2-40B4-BE49-F238E27FC236}">
                  <a16:creationId xmlns:a16="http://schemas.microsoft.com/office/drawing/2014/main" id="{52F10B2F-887A-4BE7-998A-BB0A3BA7FF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flipH="1">
              <a:off x="-640098" y="5953647"/>
              <a:ext cx="4571570" cy="1808705"/>
            </a:xfrm>
            <a:prstGeom prst="rect">
              <a:avLst/>
            </a:prstGeom>
          </p:spPr>
        </p:pic>
        <p:pic>
          <p:nvPicPr>
            <p:cNvPr id="17" name="图片 16">
              <a:extLst>
                <a:ext uri="{FF2B5EF4-FFF2-40B4-BE49-F238E27FC236}">
                  <a16:creationId xmlns:a16="http://schemas.microsoft.com/office/drawing/2014/main" id="{067F78E7-B909-4829-A18E-1F6A2CDD3C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flipH="1">
              <a:off x="2286606" y="6040037"/>
              <a:ext cx="4571570" cy="1808705"/>
            </a:xfrm>
            <a:prstGeom prst="rect">
              <a:avLst/>
            </a:prstGeom>
          </p:spPr>
        </p:pic>
        <p:pic>
          <p:nvPicPr>
            <p:cNvPr id="19" name="图片 18">
              <a:extLst>
                <a:ext uri="{FF2B5EF4-FFF2-40B4-BE49-F238E27FC236}">
                  <a16:creationId xmlns:a16="http://schemas.microsoft.com/office/drawing/2014/main" id="{543D072A-FA9B-4C64-9249-75730C9272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a:off x="5834170" y="5899695"/>
              <a:ext cx="4571570" cy="1808705"/>
            </a:xfrm>
            <a:prstGeom prst="rect">
              <a:avLst/>
            </a:prstGeom>
          </p:spPr>
        </p:pic>
        <p:pic>
          <p:nvPicPr>
            <p:cNvPr id="20" name="图片 19">
              <a:extLst>
                <a:ext uri="{FF2B5EF4-FFF2-40B4-BE49-F238E27FC236}">
                  <a16:creationId xmlns:a16="http://schemas.microsoft.com/office/drawing/2014/main" id="{A6587A81-13B2-434C-921D-C005114B45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630" b="36996"/>
            <a:stretch/>
          </p:blipFill>
          <p:spPr>
            <a:xfrm>
              <a:off x="9085370" y="5818475"/>
              <a:ext cx="4571570" cy="1808705"/>
            </a:xfrm>
            <a:prstGeom prst="rect">
              <a:avLst/>
            </a:prstGeom>
          </p:spPr>
        </p:pic>
      </p:grpSp>
      <p:pic>
        <p:nvPicPr>
          <p:cNvPr id="10" name="图片 9">
            <a:extLst>
              <a:ext uri="{FF2B5EF4-FFF2-40B4-BE49-F238E27FC236}">
                <a16:creationId xmlns:a16="http://schemas.microsoft.com/office/drawing/2014/main" id="{B8816B1B-9931-42C1-AA9A-F412352B851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5449" r="87328" b="59982"/>
          <a:stretch/>
        </p:blipFill>
        <p:spPr>
          <a:xfrm>
            <a:off x="8135068" y="4639066"/>
            <a:ext cx="477396" cy="823353"/>
          </a:xfrm>
          <a:prstGeom prst="rect">
            <a:avLst/>
          </a:prstGeom>
        </p:spPr>
      </p:pic>
      <p:pic>
        <p:nvPicPr>
          <p:cNvPr id="30" name="图片 29">
            <a:extLst>
              <a:ext uri="{FF2B5EF4-FFF2-40B4-BE49-F238E27FC236}">
                <a16:creationId xmlns:a16="http://schemas.microsoft.com/office/drawing/2014/main" id="{1DA9C265-D834-4906-B250-561B1FDB50B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5449" r="87328" b="59982"/>
          <a:stretch/>
        </p:blipFill>
        <p:spPr>
          <a:xfrm>
            <a:off x="7829028" y="-157338"/>
            <a:ext cx="1168362" cy="2015044"/>
          </a:xfrm>
          <a:prstGeom prst="rect">
            <a:avLst/>
          </a:prstGeom>
        </p:spPr>
      </p:pic>
      <p:pic>
        <p:nvPicPr>
          <p:cNvPr id="31" name="图片 30">
            <a:extLst>
              <a:ext uri="{FF2B5EF4-FFF2-40B4-BE49-F238E27FC236}">
                <a16:creationId xmlns:a16="http://schemas.microsoft.com/office/drawing/2014/main" id="{94E41FB5-8FDB-40C5-9F10-67CD599B867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5449" r="87328" b="59982"/>
          <a:stretch/>
        </p:blipFill>
        <p:spPr>
          <a:xfrm>
            <a:off x="5371892" y="4685594"/>
            <a:ext cx="579329" cy="999154"/>
          </a:xfrm>
          <a:prstGeom prst="rect">
            <a:avLst/>
          </a:prstGeom>
        </p:spPr>
      </p:pic>
      <p:pic>
        <p:nvPicPr>
          <p:cNvPr id="32" name="图片 31">
            <a:extLst>
              <a:ext uri="{FF2B5EF4-FFF2-40B4-BE49-F238E27FC236}">
                <a16:creationId xmlns:a16="http://schemas.microsoft.com/office/drawing/2014/main" id="{8715DB5B-9836-4F6C-A27C-8987E9C3F1B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5449" r="87328" b="59982"/>
          <a:stretch/>
        </p:blipFill>
        <p:spPr>
          <a:xfrm>
            <a:off x="10568885" y="3774261"/>
            <a:ext cx="579329" cy="999154"/>
          </a:xfrm>
          <a:prstGeom prst="rect">
            <a:avLst/>
          </a:prstGeom>
        </p:spPr>
      </p:pic>
      <p:pic>
        <p:nvPicPr>
          <p:cNvPr id="33" name="图片 32">
            <a:extLst>
              <a:ext uri="{FF2B5EF4-FFF2-40B4-BE49-F238E27FC236}">
                <a16:creationId xmlns:a16="http://schemas.microsoft.com/office/drawing/2014/main" id="{AC66F2FB-2096-4682-9DBF-2E827EC9C85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5449" r="87328" b="59982"/>
          <a:stretch/>
        </p:blipFill>
        <p:spPr>
          <a:xfrm>
            <a:off x="563540" y="4463265"/>
            <a:ext cx="579329" cy="999154"/>
          </a:xfrm>
          <a:prstGeom prst="rect">
            <a:avLst/>
          </a:prstGeom>
        </p:spPr>
      </p:pic>
      <p:pic>
        <p:nvPicPr>
          <p:cNvPr id="27" name="图片 17">
            <a:extLst>
              <a:ext uri="{FF2B5EF4-FFF2-40B4-BE49-F238E27FC236}">
                <a16:creationId xmlns:a16="http://schemas.microsoft.com/office/drawing/2014/main" id="{7BA7D2C2-10EE-4DA0-9748-F51672C24CD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53846" y="3873531"/>
            <a:ext cx="4570322" cy="3227556"/>
          </a:xfrm>
          <a:prstGeom prst="rect">
            <a:avLst/>
          </a:prstGeom>
        </p:spPr>
      </p:pic>
      <p:pic>
        <p:nvPicPr>
          <p:cNvPr id="29" name="图片 17">
            <a:extLst>
              <a:ext uri="{FF2B5EF4-FFF2-40B4-BE49-F238E27FC236}">
                <a16:creationId xmlns:a16="http://schemas.microsoft.com/office/drawing/2014/main" id="{00D2D2C0-487A-4955-92CB-1CD46C8CF60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280777" y="4982328"/>
            <a:ext cx="2902942" cy="2050054"/>
          </a:xfrm>
          <a:prstGeom prst="rect">
            <a:avLst/>
          </a:prstGeom>
        </p:spPr>
      </p:pic>
    </p:spTree>
    <p:extLst>
      <p:ext uri="{BB962C8B-B14F-4D97-AF65-F5344CB8AC3E}">
        <p14:creationId xmlns:p14="http://schemas.microsoft.com/office/powerpoint/2010/main" val="17659853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250" fill="hold"/>
                                        <p:tgtEl>
                                          <p:spTgt spid="25"/>
                                        </p:tgtEl>
                                        <p:attrNameLst>
                                          <p:attrName>ppt_x</p:attrName>
                                        </p:attrNameLst>
                                      </p:cBhvr>
                                      <p:tavLst>
                                        <p:tav tm="0">
                                          <p:val>
                                            <p:strVal val="1+#ppt_w/2"/>
                                          </p:val>
                                        </p:tav>
                                        <p:tav tm="100000">
                                          <p:val>
                                            <p:strVal val="#ppt_x"/>
                                          </p:val>
                                        </p:tav>
                                      </p:tavLst>
                                    </p:anim>
                                    <p:anim calcmode="lin" valueType="num">
                                      <p:cBhvr additive="base">
                                        <p:cTn id="8" dur="125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6"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12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1000"/>
                                        <p:tgtEl>
                                          <p:spTgt spid="26"/>
                                        </p:tgtEl>
                                      </p:cBhvr>
                                    </p:animEffect>
                                  </p:childTnLst>
                                </p:cTn>
                              </p:par>
                            </p:childTnLst>
                          </p:cTn>
                        </p:par>
                        <p:par>
                          <p:cTn id="29" fill="hold">
                            <p:stCondLst>
                              <p:cond delay="2000"/>
                            </p:stCondLst>
                            <p:childTnLst>
                              <p:par>
                                <p:cTn id="30" presetID="14" presetClass="entr" presetSubtype="1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randombar(horizontal)">
                                      <p:cBhvr>
                                        <p:cTn id="32" dur="1000"/>
                                        <p:tgtEl>
                                          <p:spTgt spid="28"/>
                                        </p:tgtEl>
                                      </p:cBhvr>
                                    </p:animEffect>
                                  </p:childTnLst>
                                </p:cTn>
                              </p:par>
                            </p:childTnLst>
                          </p:cTn>
                        </p:par>
                        <p:par>
                          <p:cTn id="33" fill="hold">
                            <p:stCondLst>
                              <p:cond delay="3000"/>
                            </p:stCondLst>
                            <p:childTnLst>
                              <p:par>
                                <p:cTn id="34" presetID="53" presetClass="entr" presetSubtype="528"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anim calcmode="lin" valueType="num">
                                      <p:cBhvr>
                                        <p:cTn id="39" dur="500" fill="hold"/>
                                        <p:tgtEl>
                                          <p:spTgt spid="10"/>
                                        </p:tgtEl>
                                        <p:attrNameLst>
                                          <p:attrName>ppt_x</p:attrName>
                                        </p:attrNameLst>
                                      </p:cBhvr>
                                      <p:tavLst>
                                        <p:tav tm="0">
                                          <p:val>
                                            <p:fltVal val="0.5"/>
                                          </p:val>
                                        </p:tav>
                                        <p:tav tm="100000">
                                          <p:val>
                                            <p:strVal val="#ppt_x"/>
                                          </p:val>
                                        </p:tav>
                                      </p:tavLst>
                                    </p:anim>
                                    <p:anim calcmode="lin" valueType="num">
                                      <p:cBhvr>
                                        <p:cTn id="40" dur="500" fill="hold"/>
                                        <p:tgtEl>
                                          <p:spTgt spid="10"/>
                                        </p:tgtEl>
                                        <p:attrNameLst>
                                          <p:attrName>ppt_y</p:attrName>
                                        </p:attrNameLst>
                                      </p:cBhvr>
                                      <p:tavLst>
                                        <p:tav tm="0">
                                          <p:val>
                                            <p:fltVal val="0.5"/>
                                          </p:val>
                                        </p:tav>
                                        <p:tav tm="100000">
                                          <p:val>
                                            <p:strVal val="#ppt_y"/>
                                          </p:val>
                                        </p:tav>
                                      </p:tavLst>
                                    </p:anim>
                                  </p:childTnLst>
                                </p:cTn>
                              </p:par>
                              <p:par>
                                <p:cTn id="41" presetID="53" presetClass="entr" presetSubtype="528"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Effect transition="in" filter="fade">
                                      <p:cBhvr>
                                        <p:cTn id="45" dur="500"/>
                                        <p:tgtEl>
                                          <p:spTgt spid="30"/>
                                        </p:tgtEl>
                                      </p:cBhvr>
                                    </p:animEffect>
                                    <p:anim calcmode="lin" valueType="num">
                                      <p:cBhvr>
                                        <p:cTn id="46" dur="500" fill="hold"/>
                                        <p:tgtEl>
                                          <p:spTgt spid="30"/>
                                        </p:tgtEl>
                                        <p:attrNameLst>
                                          <p:attrName>ppt_x</p:attrName>
                                        </p:attrNameLst>
                                      </p:cBhvr>
                                      <p:tavLst>
                                        <p:tav tm="0">
                                          <p:val>
                                            <p:fltVal val="0.5"/>
                                          </p:val>
                                        </p:tav>
                                        <p:tav tm="100000">
                                          <p:val>
                                            <p:strVal val="#ppt_x"/>
                                          </p:val>
                                        </p:tav>
                                      </p:tavLst>
                                    </p:anim>
                                    <p:anim calcmode="lin" valueType="num">
                                      <p:cBhvr>
                                        <p:cTn id="47" dur="500" fill="hold"/>
                                        <p:tgtEl>
                                          <p:spTgt spid="30"/>
                                        </p:tgtEl>
                                        <p:attrNameLst>
                                          <p:attrName>ppt_y</p:attrName>
                                        </p:attrNameLst>
                                      </p:cBhvr>
                                      <p:tavLst>
                                        <p:tav tm="0">
                                          <p:val>
                                            <p:fltVal val="0.5"/>
                                          </p:val>
                                        </p:tav>
                                        <p:tav tm="100000">
                                          <p:val>
                                            <p:strVal val="#ppt_y"/>
                                          </p:val>
                                        </p:tav>
                                      </p:tavLst>
                                    </p:anim>
                                  </p:childTnLst>
                                </p:cTn>
                              </p:par>
                              <p:par>
                                <p:cTn id="48" presetID="6" presetClass="entr" presetSubtype="16"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circle(in)">
                                      <p:cBhvr>
                                        <p:cTn id="50" dur="2000"/>
                                        <p:tgtEl>
                                          <p:spTgt spid="31"/>
                                        </p:tgtEl>
                                      </p:cBhvr>
                                    </p:animEffect>
                                  </p:childTnLst>
                                </p:cTn>
                              </p:par>
                              <p:par>
                                <p:cTn id="51" presetID="53" presetClass="entr" presetSubtype="528"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500" fill="hold"/>
                                        <p:tgtEl>
                                          <p:spTgt spid="32"/>
                                        </p:tgtEl>
                                        <p:attrNameLst>
                                          <p:attrName>ppt_w</p:attrName>
                                        </p:attrNameLst>
                                      </p:cBhvr>
                                      <p:tavLst>
                                        <p:tav tm="0">
                                          <p:val>
                                            <p:fltVal val="0"/>
                                          </p:val>
                                        </p:tav>
                                        <p:tav tm="100000">
                                          <p:val>
                                            <p:strVal val="#ppt_w"/>
                                          </p:val>
                                        </p:tav>
                                      </p:tavLst>
                                    </p:anim>
                                    <p:anim calcmode="lin" valueType="num">
                                      <p:cBhvr>
                                        <p:cTn id="54" dur="500" fill="hold"/>
                                        <p:tgtEl>
                                          <p:spTgt spid="32"/>
                                        </p:tgtEl>
                                        <p:attrNameLst>
                                          <p:attrName>ppt_h</p:attrName>
                                        </p:attrNameLst>
                                      </p:cBhvr>
                                      <p:tavLst>
                                        <p:tav tm="0">
                                          <p:val>
                                            <p:fltVal val="0"/>
                                          </p:val>
                                        </p:tav>
                                        <p:tav tm="100000">
                                          <p:val>
                                            <p:strVal val="#ppt_h"/>
                                          </p:val>
                                        </p:tav>
                                      </p:tavLst>
                                    </p:anim>
                                    <p:animEffect transition="in" filter="fade">
                                      <p:cBhvr>
                                        <p:cTn id="55" dur="500"/>
                                        <p:tgtEl>
                                          <p:spTgt spid="32"/>
                                        </p:tgtEl>
                                      </p:cBhvr>
                                    </p:animEffect>
                                    <p:anim calcmode="lin" valueType="num">
                                      <p:cBhvr>
                                        <p:cTn id="56" dur="500" fill="hold"/>
                                        <p:tgtEl>
                                          <p:spTgt spid="32"/>
                                        </p:tgtEl>
                                        <p:attrNameLst>
                                          <p:attrName>ppt_x</p:attrName>
                                        </p:attrNameLst>
                                      </p:cBhvr>
                                      <p:tavLst>
                                        <p:tav tm="0">
                                          <p:val>
                                            <p:fltVal val="0.5"/>
                                          </p:val>
                                        </p:tav>
                                        <p:tav tm="100000">
                                          <p:val>
                                            <p:strVal val="#ppt_x"/>
                                          </p:val>
                                        </p:tav>
                                      </p:tavLst>
                                    </p:anim>
                                    <p:anim calcmode="lin" valueType="num">
                                      <p:cBhvr>
                                        <p:cTn id="57" dur="500" fill="hold"/>
                                        <p:tgtEl>
                                          <p:spTgt spid="32"/>
                                        </p:tgtEl>
                                        <p:attrNameLst>
                                          <p:attrName>ppt_y</p:attrName>
                                        </p:attrNameLst>
                                      </p:cBhvr>
                                      <p:tavLst>
                                        <p:tav tm="0">
                                          <p:val>
                                            <p:fltVal val="0.5"/>
                                          </p:val>
                                        </p:tav>
                                        <p:tav tm="100000">
                                          <p:val>
                                            <p:strVal val="#ppt_y"/>
                                          </p:val>
                                        </p:tav>
                                      </p:tavLst>
                                    </p:anim>
                                  </p:childTnLst>
                                </p:cTn>
                              </p:par>
                              <p:par>
                                <p:cTn id="58" presetID="53" presetClass="entr" presetSubtype="528" fill="hold" nodeType="with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p:cTn id="60" dur="500" fill="hold"/>
                                        <p:tgtEl>
                                          <p:spTgt spid="33"/>
                                        </p:tgtEl>
                                        <p:attrNameLst>
                                          <p:attrName>ppt_w</p:attrName>
                                        </p:attrNameLst>
                                      </p:cBhvr>
                                      <p:tavLst>
                                        <p:tav tm="0">
                                          <p:val>
                                            <p:fltVal val="0"/>
                                          </p:val>
                                        </p:tav>
                                        <p:tav tm="100000">
                                          <p:val>
                                            <p:strVal val="#ppt_w"/>
                                          </p:val>
                                        </p:tav>
                                      </p:tavLst>
                                    </p:anim>
                                    <p:anim calcmode="lin" valueType="num">
                                      <p:cBhvr>
                                        <p:cTn id="61" dur="500" fill="hold"/>
                                        <p:tgtEl>
                                          <p:spTgt spid="33"/>
                                        </p:tgtEl>
                                        <p:attrNameLst>
                                          <p:attrName>ppt_h</p:attrName>
                                        </p:attrNameLst>
                                      </p:cBhvr>
                                      <p:tavLst>
                                        <p:tav tm="0">
                                          <p:val>
                                            <p:fltVal val="0"/>
                                          </p:val>
                                        </p:tav>
                                        <p:tav tm="100000">
                                          <p:val>
                                            <p:strVal val="#ppt_h"/>
                                          </p:val>
                                        </p:tav>
                                      </p:tavLst>
                                    </p:anim>
                                    <p:animEffect transition="in" filter="fade">
                                      <p:cBhvr>
                                        <p:cTn id="62" dur="500"/>
                                        <p:tgtEl>
                                          <p:spTgt spid="33"/>
                                        </p:tgtEl>
                                      </p:cBhvr>
                                    </p:animEffect>
                                    <p:anim calcmode="lin" valueType="num">
                                      <p:cBhvr>
                                        <p:cTn id="63" dur="500" fill="hold"/>
                                        <p:tgtEl>
                                          <p:spTgt spid="33"/>
                                        </p:tgtEl>
                                        <p:attrNameLst>
                                          <p:attrName>ppt_x</p:attrName>
                                        </p:attrNameLst>
                                      </p:cBhvr>
                                      <p:tavLst>
                                        <p:tav tm="0">
                                          <p:val>
                                            <p:fltVal val="0.5"/>
                                          </p:val>
                                        </p:tav>
                                        <p:tav tm="100000">
                                          <p:val>
                                            <p:strVal val="#ppt_x"/>
                                          </p:val>
                                        </p:tav>
                                      </p:tavLst>
                                    </p:anim>
                                    <p:anim calcmode="lin" valueType="num">
                                      <p:cBhvr>
                                        <p:cTn id="64"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A31C24-5420-4939-9B80-4A2A2CE84E5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511"/>
          <a:stretch/>
        </p:blipFill>
        <p:spPr>
          <a:xfrm>
            <a:off x="1159870" y="303018"/>
            <a:ext cx="10127984" cy="6251963"/>
          </a:xfrm>
          <a:prstGeom prst="rect">
            <a:avLst/>
          </a:prstGeom>
        </p:spPr>
      </p:pic>
    </p:spTree>
    <p:extLst>
      <p:ext uri="{BB962C8B-B14F-4D97-AF65-F5344CB8AC3E}">
        <p14:creationId xmlns:p14="http://schemas.microsoft.com/office/powerpoint/2010/main" val="2625841466"/>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2BCCCDA0-F89B-44BA-A43C-321596DC6135}"/>
              </a:ext>
            </a:extLst>
          </p:cNvPr>
          <p:cNvPicPr>
            <a:picLocks noChangeAspect="1"/>
          </p:cNvPicPr>
          <p:nvPr/>
        </p:nvPicPr>
        <p:blipFill>
          <a:blip r:embed="rId2">
            <a:alphaModFix amt="67000"/>
          </a:blip>
          <a:stretch>
            <a:fillRect/>
          </a:stretch>
        </p:blipFill>
        <p:spPr>
          <a:xfrm rot="16200000">
            <a:off x="3141098" y="-2802081"/>
            <a:ext cx="6427749" cy="12914775"/>
          </a:xfrm>
          <a:prstGeom prst="rect">
            <a:avLst/>
          </a:prstGeom>
          <a:effectLst>
            <a:glow>
              <a:schemeClr val="accent1"/>
            </a:glow>
            <a:reflection endPos="65000" dist="50800" dir="5400000" sy="-100000" algn="bl" rotWithShape="0"/>
          </a:effectLst>
        </p:spPr>
      </p:pic>
      <p:sp>
        <p:nvSpPr>
          <p:cNvPr id="9" name="Rectangle 8"/>
          <p:cNvSpPr/>
          <p:nvPr/>
        </p:nvSpPr>
        <p:spPr>
          <a:xfrm>
            <a:off x="601676" y="895278"/>
            <a:ext cx="10929769" cy="5262979"/>
          </a:xfrm>
          <a:prstGeom prst="rect">
            <a:avLst/>
          </a:prstGeom>
        </p:spPr>
        <p:txBody>
          <a:bodyPr wrap="square">
            <a:spAutoFit/>
          </a:bodyPr>
          <a:lstStyle/>
          <a:p>
            <a:pPr algn="just"/>
            <a:r>
              <a:rPr lang="en-US" sz="2400" b="1">
                <a:latin typeface="+mj-lt"/>
              </a:rPr>
              <a:t>	</a:t>
            </a:r>
            <a:r>
              <a:rPr lang="vi-VN" sz="2400" b="1">
                <a:latin typeface="+mj-lt"/>
              </a:rPr>
              <a:t>Đêm </a:t>
            </a:r>
            <a:r>
              <a:rPr lang="vi-VN" sz="2400" b="1" dirty="0">
                <a:latin typeface="+mj-lt"/>
              </a:rPr>
              <a:t>nay anh đứng gác ở trại. Trăng ngàn và gió núi bao la khiến lòng anh man mác nghĩ tới trung thu và nghĩ tới các em. Trăng đêm </a:t>
            </a:r>
            <a:r>
              <a:rPr lang="vi-VN" sz="2400" b="1">
                <a:latin typeface="+mj-lt"/>
              </a:rPr>
              <a:t>nay soi</a:t>
            </a:r>
            <a:r>
              <a:rPr lang="vi-VN" sz="2400" b="1"/>
              <a:t> </a:t>
            </a:r>
            <a:r>
              <a:rPr lang="vi-VN" sz="2400" b="1">
                <a:latin typeface="+mj-lt"/>
              </a:rPr>
              <a:t>sáng xuống nước </a:t>
            </a:r>
            <a:r>
              <a:rPr lang="vi-VN" sz="2400" b="1" dirty="0">
                <a:latin typeface="+mj-lt"/>
              </a:rPr>
              <a:t>Việt Nam độc lập yêu quý của các em. Trăng sáng mùa thu vằng vặc chiếu khắp thành phố, làng mạc, núi rừng, nơi quê hương thân thiết của các em…</a:t>
            </a:r>
          </a:p>
          <a:p>
            <a:pPr algn="just"/>
            <a:r>
              <a:rPr lang="en-US" sz="2400" b="1">
                <a:latin typeface="+mj-lt"/>
              </a:rPr>
              <a:t>	</a:t>
            </a:r>
            <a:r>
              <a:rPr lang="vi-VN" sz="2400" b="1">
                <a:latin typeface="+mj-lt"/>
              </a:rPr>
              <a:t>Anh </a:t>
            </a:r>
            <a:r>
              <a:rPr lang="vi-VN" sz="2400" b="1" dirty="0">
                <a:latin typeface="+mj-lt"/>
              </a:rPr>
              <a:t>nhìn trăng và nghĩ tới ngày mai…</a:t>
            </a:r>
          </a:p>
          <a:p>
            <a:pPr algn="just"/>
            <a:r>
              <a:rPr lang="en-US" sz="2400" b="1">
                <a:latin typeface="+mj-lt"/>
              </a:rPr>
              <a:t>	</a:t>
            </a:r>
            <a:r>
              <a:rPr lang="vi-VN" sz="2400" b="1">
                <a:latin typeface="+mj-lt"/>
              </a:rPr>
              <a:t>Ngày </a:t>
            </a:r>
            <a:r>
              <a:rPr lang="vi-VN" sz="2400" b="1" dirty="0">
                <a:latin typeface="+mj-lt"/>
              </a:rPr>
              <a:t>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a:t>
            </a:r>
          </a:p>
          <a:p>
            <a:pPr algn="just"/>
            <a:r>
              <a:rPr lang="en-US" sz="2400" b="1">
                <a:latin typeface="+mj-lt"/>
              </a:rPr>
              <a:t>	</a:t>
            </a:r>
            <a:r>
              <a:rPr lang="vi-VN" sz="2400" b="1">
                <a:latin typeface="+mj-lt"/>
              </a:rPr>
              <a:t>Trăng </a:t>
            </a:r>
            <a:r>
              <a:rPr lang="vi-VN" sz="2400" b="1" dirty="0">
                <a:latin typeface="+mj-lt"/>
              </a:rPr>
              <a:t>đêm nay sáng quá! Trăng mai còn sáng hơn. Anh mừng cho các em </a:t>
            </a:r>
            <a:r>
              <a:rPr lang="vi-VN" sz="2400" b="1">
                <a:latin typeface="+mj-lt"/>
              </a:rPr>
              <a:t>vui </a:t>
            </a:r>
            <a:r>
              <a:rPr lang="en-US" sz="2400" b="1">
                <a:latin typeface="Times New Roman" panose="02020603050405020304" pitchFamily="18" charset="0"/>
                <a:cs typeface="Times New Roman" panose="02020603050405020304" pitchFamily="18" charset="0"/>
              </a:rPr>
              <a:t>t</a:t>
            </a:r>
            <a:r>
              <a:rPr lang="vi-VN" sz="2400" b="1">
                <a:latin typeface="Times New Roman" panose="02020603050405020304" pitchFamily="18" charset="0"/>
                <a:cs typeface="Times New Roman" panose="02020603050405020304" pitchFamily="18" charset="0"/>
              </a:rPr>
              <a:t>ết </a:t>
            </a:r>
            <a:r>
              <a:rPr lang="vi-VN" sz="2400" b="1" dirty="0">
                <a:latin typeface="+mj-lt"/>
              </a:rPr>
              <a:t>Trung thu độc lập đầu tiên và anh mong ước ngày mai đây, những </a:t>
            </a:r>
            <a:r>
              <a:rPr lang="vi-VN" sz="2400" b="1">
                <a:latin typeface="+mj-lt"/>
              </a:rPr>
              <a:t>tết </a:t>
            </a:r>
            <a:r>
              <a:rPr lang="en-US" sz="2400" b="1">
                <a:latin typeface="Times New Roman" panose="02020603050405020304" pitchFamily="18" charset="0"/>
                <a:cs typeface="Times New Roman" panose="02020603050405020304" pitchFamily="18" charset="0"/>
              </a:rPr>
              <a:t>T</a:t>
            </a:r>
            <a:r>
              <a:rPr lang="vi-VN" sz="2400" b="1">
                <a:latin typeface="+mj-lt"/>
              </a:rPr>
              <a:t>rung </a:t>
            </a:r>
            <a:r>
              <a:rPr lang="vi-VN" sz="2400" b="1" dirty="0">
                <a:latin typeface="+mj-lt"/>
              </a:rPr>
              <a:t>thu tươi đẹp hơn nữa sẽ đến với các em.</a:t>
            </a:r>
            <a:endParaRPr lang="vi-VN" sz="2400" b="1" i="0" dirty="0">
              <a:effectLst/>
              <a:latin typeface="+mj-lt"/>
            </a:endParaRPr>
          </a:p>
        </p:txBody>
      </p:sp>
      <p:sp>
        <p:nvSpPr>
          <p:cNvPr id="10" name="文本框 8"/>
          <p:cNvSpPr txBox="1"/>
          <p:nvPr/>
        </p:nvSpPr>
        <p:spPr>
          <a:xfrm>
            <a:off x="2846195" y="116938"/>
            <a:ext cx="6440733" cy="5909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90000"/>
              </a:lnSpc>
            </a:pPr>
            <a:r>
              <a:rPr lang="en-US" altLang="zh-CN" sz="3600" b="1" dirty="0">
                <a:solidFill>
                  <a:srgbClr val="4A7D46"/>
                </a:solidFill>
                <a:effectLst>
                  <a:glow rad="63500">
                    <a:schemeClr val="accent3">
                      <a:satMod val="175000"/>
                      <a:alpha val="40000"/>
                    </a:schemeClr>
                  </a:glow>
                </a:effectLst>
                <a:latin typeface="UTM Cooper Black" panose="02040603050506020204" pitchFamily="18" charset="0"/>
                <a:ea typeface="字魂36号-正文宋楷" panose="02000000000000000000" charset="-122"/>
                <a:cs typeface="Times New Roman" pitchFamily="18" charset="0"/>
                <a:sym typeface="+mn-ea"/>
              </a:rPr>
              <a:t>TRUNG THU ĐỘC LẬP</a:t>
            </a:r>
            <a:endParaRPr lang="zh-CN" altLang="en-US" sz="3600" b="1" dirty="0">
              <a:solidFill>
                <a:srgbClr val="4A7D46"/>
              </a:solidFill>
              <a:effectLst>
                <a:glow rad="63500">
                  <a:schemeClr val="accent3">
                    <a:satMod val="175000"/>
                    <a:alpha val="40000"/>
                  </a:schemeClr>
                </a:glow>
              </a:effectLst>
              <a:latin typeface="UTM Cooper Black" panose="02040603050506020204" pitchFamily="18" charset="0"/>
              <a:ea typeface="字魂36号-正文宋楷" panose="02000000000000000000" charset="-122"/>
              <a:cs typeface="Times New Roman" pitchFamily="18" charset="0"/>
              <a:sym typeface="+mn-ea"/>
            </a:endParaRPr>
          </a:p>
        </p:txBody>
      </p:sp>
      <p:sp>
        <p:nvSpPr>
          <p:cNvPr id="11" name="文本框 8"/>
          <p:cNvSpPr txBox="1"/>
          <p:nvPr/>
        </p:nvSpPr>
        <p:spPr>
          <a:xfrm>
            <a:off x="6724903" y="5881038"/>
            <a:ext cx="4081410" cy="535531"/>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algn="ctr">
              <a:lnSpc>
                <a:spcPct val="90000"/>
              </a:lnSpc>
            </a:pPr>
            <a:r>
              <a:rPr lang="en-US" altLang="zh-CN" sz="3200" b="1" dirty="0" err="1">
                <a:solidFill>
                  <a:srgbClr val="4A7D46"/>
                </a:solidFill>
                <a:latin typeface="Times New Roman" pitchFamily="18" charset="0"/>
                <a:ea typeface="字魂36号-正文宋楷" panose="02000000000000000000" charset="-122"/>
                <a:cs typeface="Times New Roman" pitchFamily="18" charset="0"/>
                <a:sym typeface="+mn-ea"/>
              </a:rPr>
              <a:t>Thép</a:t>
            </a:r>
            <a:r>
              <a:rPr lang="en-US" altLang="zh-CN" sz="3200" b="1" dirty="0">
                <a:solidFill>
                  <a:srgbClr val="4A7D46"/>
                </a:solidFill>
                <a:latin typeface="Times New Roman" pitchFamily="18" charset="0"/>
                <a:ea typeface="字魂36号-正文宋楷" panose="02000000000000000000" charset="-122"/>
                <a:cs typeface="Times New Roman" pitchFamily="18" charset="0"/>
                <a:sym typeface="+mn-ea"/>
              </a:rPr>
              <a:t> </a:t>
            </a:r>
            <a:r>
              <a:rPr lang="en-US" altLang="zh-CN" sz="3200" b="1" dirty="0" err="1">
                <a:solidFill>
                  <a:srgbClr val="4A7D46"/>
                </a:solidFill>
                <a:latin typeface="Times New Roman" pitchFamily="18" charset="0"/>
                <a:ea typeface="字魂36号-正文宋楷" panose="02000000000000000000" charset="-122"/>
                <a:cs typeface="Times New Roman" pitchFamily="18" charset="0"/>
                <a:sym typeface="+mn-ea"/>
              </a:rPr>
              <a:t>Mới</a:t>
            </a:r>
            <a:endParaRPr lang="zh-CN" altLang="en-US" sz="3200" b="1" dirty="0">
              <a:solidFill>
                <a:srgbClr val="4A7D46"/>
              </a:solidFill>
              <a:latin typeface="Times New Roman" pitchFamily="18" charset="0"/>
              <a:ea typeface="字魂36号-正文宋楷" panose="02000000000000000000" charset="-122"/>
              <a:cs typeface="Times New Roman" pitchFamily="18" charset="0"/>
              <a:sym typeface="+mn-ea"/>
            </a:endParaRPr>
          </a:p>
        </p:txBody>
      </p:sp>
    </p:spTree>
    <p:extLst>
      <p:ext uri="{BB962C8B-B14F-4D97-AF65-F5344CB8AC3E}">
        <p14:creationId xmlns:p14="http://schemas.microsoft.com/office/powerpoint/2010/main" val="37856274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1000"/>
                                        <p:tgtEl>
                                          <p:spTgt spid="8"/>
                                        </p:tgtEl>
                                      </p:cBhvr>
                                    </p:animEffect>
                                  </p:childTnLst>
                                </p:cTn>
                              </p:par>
                            </p:childTnLst>
                          </p:cTn>
                        </p:par>
                        <p:par>
                          <p:cTn id="14" fill="hold">
                            <p:stCondLst>
                              <p:cond delay="2000"/>
                            </p:stCondLst>
                            <p:childTnLst>
                              <p:par>
                                <p:cTn id="15" presetID="14" presetClass="entr" presetSubtype="1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1000"/>
                                        <p:tgtEl>
                                          <p:spTgt spid="9"/>
                                        </p:tgtEl>
                                      </p:cBhvr>
                                    </p:animEffect>
                                  </p:childTnLst>
                                </p:cTn>
                              </p:par>
                            </p:childTnLst>
                          </p:cTn>
                        </p:par>
                        <p:par>
                          <p:cTn id="18" fill="hold">
                            <p:stCondLst>
                              <p:cond delay="3000"/>
                            </p:stCondLst>
                            <p:childTnLst>
                              <p:par>
                                <p:cTn id="19" presetID="2" presetClass="entr" presetSubtype="4"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2"/>
          <p:cNvSpPr txBox="1">
            <a:spLocks noChangeArrowheads="1"/>
          </p:cNvSpPr>
          <p:nvPr/>
        </p:nvSpPr>
        <p:spPr bwMode="auto">
          <a:xfrm>
            <a:off x="561975" y="1215478"/>
            <a:ext cx="936625" cy="822325"/>
          </a:xfrm>
          <a:prstGeom prst="ellipse">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SimSun" panose="02010600030101010101" pitchFamily="2" charset="-122"/>
              </a:defRPr>
            </a:lvl1pPr>
            <a:lvl2pPr marL="742950" indent="-285750" eaLnBrk="0" hangingPunct="0">
              <a:defRPr>
                <a:solidFill>
                  <a:schemeClr val="tx1"/>
                </a:solidFill>
                <a:latin typeface="Calibri" panose="020F0502020204030204" charset="0"/>
                <a:ea typeface="SimSun" panose="02010600030101010101" pitchFamily="2" charset="-122"/>
              </a:defRPr>
            </a:lvl2pPr>
            <a:lvl3pPr marL="1143000" indent="-228600" eaLnBrk="0" hangingPunct="0">
              <a:defRPr>
                <a:solidFill>
                  <a:schemeClr val="tx1"/>
                </a:solidFill>
                <a:latin typeface="Calibri" panose="020F0502020204030204" charset="0"/>
                <a:ea typeface="SimSun" panose="02010600030101010101" pitchFamily="2" charset="-122"/>
              </a:defRPr>
            </a:lvl3pPr>
            <a:lvl4pPr marL="1600200" indent="-228600" eaLnBrk="0" hangingPunct="0">
              <a:defRPr>
                <a:solidFill>
                  <a:schemeClr val="tx1"/>
                </a:solidFill>
                <a:latin typeface="Calibri" panose="020F0502020204030204" charset="0"/>
                <a:ea typeface="SimSun" panose="02010600030101010101" pitchFamily="2" charset="-122"/>
              </a:defRPr>
            </a:lvl4pPr>
            <a:lvl5pPr marL="2057400" indent="-228600" eaLnBrk="0" hangingPunct="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9pPr>
          </a:lstStyle>
          <a:p>
            <a:pPr algn="ctr" eaLnBrk="1" hangingPunct="1"/>
            <a:r>
              <a:rPr lang="en-US" altLang="zh-CN" sz="3200" b="1" dirty="0">
                <a:solidFill>
                  <a:schemeClr val="bg1"/>
                </a:solidFill>
                <a:latin typeface="Times New Roman" pitchFamily="18" charset="0"/>
                <a:ea typeface="字魂36号-正文宋楷" panose="02000000000000000000" charset="-122"/>
                <a:cs typeface="Times New Roman" pitchFamily="18" charset="0"/>
              </a:rPr>
              <a:t>01</a:t>
            </a:r>
          </a:p>
        </p:txBody>
      </p:sp>
      <p:sp>
        <p:nvSpPr>
          <p:cNvPr id="6" name="TextBox 76"/>
          <p:cNvSpPr txBox="1"/>
          <p:nvPr/>
        </p:nvSpPr>
        <p:spPr>
          <a:xfrm>
            <a:off x="1635125" y="1278054"/>
            <a:ext cx="5876290" cy="584835"/>
          </a:xfrm>
          <a:custGeom>
            <a:avLst/>
            <a:gdLst>
              <a:gd name="connsiteX0" fmla="*/ 0 w 5876290"/>
              <a:gd name="connsiteY0" fmla="*/ 0 h 584835"/>
              <a:gd name="connsiteX1" fmla="*/ 770447 w 5876290"/>
              <a:gd name="connsiteY1" fmla="*/ 0 h 584835"/>
              <a:gd name="connsiteX2" fmla="*/ 1540894 w 5876290"/>
              <a:gd name="connsiteY2" fmla="*/ 0 h 584835"/>
              <a:gd name="connsiteX3" fmla="*/ 2017526 w 5876290"/>
              <a:gd name="connsiteY3" fmla="*/ 0 h 584835"/>
              <a:gd name="connsiteX4" fmla="*/ 2729210 w 5876290"/>
              <a:gd name="connsiteY4" fmla="*/ 0 h 584835"/>
              <a:gd name="connsiteX5" fmla="*/ 3499657 w 5876290"/>
              <a:gd name="connsiteY5" fmla="*/ 0 h 584835"/>
              <a:gd name="connsiteX6" fmla="*/ 4093815 w 5876290"/>
              <a:gd name="connsiteY6" fmla="*/ 0 h 584835"/>
              <a:gd name="connsiteX7" fmla="*/ 4629211 w 5876290"/>
              <a:gd name="connsiteY7" fmla="*/ 0 h 584835"/>
              <a:gd name="connsiteX8" fmla="*/ 5164606 w 5876290"/>
              <a:gd name="connsiteY8" fmla="*/ 0 h 584835"/>
              <a:gd name="connsiteX9" fmla="*/ 5876290 w 5876290"/>
              <a:gd name="connsiteY9" fmla="*/ 0 h 584835"/>
              <a:gd name="connsiteX10" fmla="*/ 5876290 w 5876290"/>
              <a:gd name="connsiteY10" fmla="*/ 584835 h 584835"/>
              <a:gd name="connsiteX11" fmla="*/ 5105843 w 5876290"/>
              <a:gd name="connsiteY11" fmla="*/ 584835 h 584835"/>
              <a:gd name="connsiteX12" fmla="*/ 4452922 w 5876290"/>
              <a:gd name="connsiteY12" fmla="*/ 584835 h 584835"/>
              <a:gd name="connsiteX13" fmla="*/ 3682475 w 5876290"/>
              <a:gd name="connsiteY13" fmla="*/ 584835 h 584835"/>
              <a:gd name="connsiteX14" fmla="*/ 3147080 w 5876290"/>
              <a:gd name="connsiteY14" fmla="*/ 584835 h 584835"/>
              <a:gd name="connsiteX15" fmla="*/ 2494159 w 5876290"/>
              <a:gd name="connsiteY15" fmla="*/ 584835 h 584835"/>
              <a:gd name="connsiteX16" fmla="*/ 1723712 w 5876290"/>
              <a:gd name="connsiteY16" fmla="*/ 584835 h 584835"/>
              <a:gd name="connsiteX17" fmla="*/ 1188316 w 5876290"/>
              <a:gd name="connsiteY17" fmla="*/ 584835 h 584835"/>
              <a:gd name="connsiteX18" fmla="*/ 594158 w 5876290"/>
              <a:gd name="connsiteY18" fmla="*/ 584835 h 584835"/>
              <a:gd name="connsiteX19" fmla="*/ 0 w 5876290"/>
              <a:gd name="connsiteY19" fmla="*/ 584835 h 584835"/>
              <a:gd name="connsiteX20" fmla="*/ 0 w 5876290"/>
              <a:gd name="connsiteY20" fmla="*/ 0 h 58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76290" h="584835" fill="none" extrusionOk="0">
                <a:moveTo>
                  <a:pt x="0" y="0"/>
                </a:moveTo>
                <a:cubicBezTo>
                  <a:pt x="279275" y="34968"/>
                  <a:pt x="499352" y="-23355"/>
                  <a:pt x="770447" y="0"/>
                </a:cubicBezTo>
                <a:cubicBezTo>
                  <a:pt x="1041542" y="23355"/>
                  <a:pt x="1370109" y="-10276"/>
                  <a:pt x="1540894" y="0"/>
                </a:cubicBezTo>
                <a:cubicBezTo>
                  <a:pt x="1711679" y="10276"/>
                  <a:pt x="1812867" y="22188"/>
                  <a:pt x="2017526" y="0"/>
                </a:cubicBezTo>
                <a:cubicBezTo>
                  <a:pt x="2222185" y="-22188"/>
                  <a:pt x="2427716" y="32427"/>
                  <a:pt x="2729210" y="0"/>
                </a:cubicBezTo>
                <a:cubicBezTo>
                  <a:pt x="3030704" y="-32427"/>
                  <a:pt x="3235819" y="-28656"/>
                  <a:pt x="3499657" y="0"/>
                </a:cubicBezTo>
                <a:cubicBezTo>
                  <a:pt x="3763495" y="28656"/>
                  <a:pt x="3938663" y="17812"/>
                  <a:pt x="4093815" y="0"/>
                </a:cubicBezTo>
                <a:cubicBezTo>
                  <a:pt x="4248967" y="-17812"/>
                  <a:pt x="4492553" y="22281"/>
                  <a:pt x="4629211" y="0"/>
                </a:cubicBezTo>
                <a:cubicBezTo>
                  <a:pt x="4765869" y="-22281"/>
                  <a:pt x="4914367" y="-16305"/>
                  <a:pt x="5164606" y="0"/>
                </a:cubicBezTo>
                <a:cubicBezTo>
                  <a:pt x="5414845" y="16305"/>
                  <a:pt x="5531642" y="-6262"/>
                  <a:pt x="5876290" y="0"/>
                </a:cubicBezTo>
                <a:cubicBezTo>
                  <a:pt x="5870993" y="117898"/>
                  <a:pt x="5854653" y="408282"/>
                  <a:pt x="5876290" y="584835"/>
                </a:cubicBezTo>
                <a:cubicBezTo>
                  <a:pt x="5647295" y="604609"/>
                  <a:pt x="5440807" y="622180"/>
                  <a:pt x="5105843" y="584835"/>
                </a:cubicBezTo>
                <a:cubicBezTo>
                  <a:pt x="4770879" y="547490"/>
                  <a:pt x="4655096" y="566144"/>
                  <a:pt x="4452922" y="584835"/>
                </a:cubicBezTo>
                <a:cubicBezTo>
                  <a:pt x="4250748" y="603526"/>
                  <a:pt x="4005748" y="550819"/>
                  <a:pt x="3682475" y="584835"/>
                </a:cubicBezTo>
                <a:cubicBezTo>
                  <a:pt x="3359202" y="618851"/>
                  <a:pt x="3296669" y="566402"/>
                  <a:pt x="3147080" y="584835"/>
                </a:cubicBezTo>
                <a:cubicBezTo>
                  <a:pt x="2997492" y="603268"/>
                  <a:pt x="2680807" y="554093"/>
                  <a:pt x="2494159" y="584835"/>
                </a:cubicBezTo>
                <a:cubicBezTo>
                  <a:pt x="2307511" y="615577"/>
                  <a:pt x="1930558" y="597970"/>
                  <a:pt x="1723712" y="584835"/>
                </a:cubicBezTo>
                <a:cubicBezTo>
                  <a:pt x="1516866" y="571700"/>
                  <a:pt x="1317268" y="564256"/>
                  <a:pt x="1188316" y="584835"/>
                </a:cubicBezTo>
                <a:cubicBezTo>
                  <a:pt x="1059364" y="605414"/>
                  <a:pt x="736508" y="582692"/>
                  <a:pt x="594158" y="584835"/>
                </a:cubicBezTo>
                <a:cubicBezTo>
                  <a:pt x="451808" y="586978"/>
                  <a:pt x="262745" y="590840"/>
                  <a:pt x="0" y="584835"/>
                </a:cubicBezTo>
                <a:cubicBezTo>
                  <a:pt x="9987" y="370773"/>
                  <a:pt x="6512" y="124981"/>
                  <a:pt x="0" y="0"/>
                </a:cubicBezTo>
                <a:close/>
              </a:path>
              <a:path w="5876290" h="584835" stroke="0" extrusionOk="0">
                <a:moveTo>
                  <a:pt x="0" y="0"/>
                </a:moveTo>
                <a:cubicBezTo>
                  <a:pt x="158915" y="29286"/>
                  <a:pt x="385537" y="3051"/>
                  <a:pt x="711684" y="0"/>
                </a:cubicBezTo>
                <a:cubicBezTo>
                  <a:pt x="1037831" y="-3051"/>
                  <a:pt x="974942" y="-7765"/>
                  <a:pt x="1188316" y="0"/>
                </a:cubicBezTo>
                <a:cubicBezTo>
                  <a:pt x="1401690" y="7765"/>
                  <a:pt x="1573699" y="10975"/>
                  <a:pt x="1958763" y="0"/>
                </a:cubicBezTo>
                <a:cubicBezTo>
                  <a:pt x="2343827" y="-10975"/>
                  <a:pt x="2520767" y="-945"/>
                  <a:pt x="2729210" y="0"/>
                </a:cubicBezTo>
                <a:cubicBezTo>
                  <a:pt x="2937653" y="945"/>
                  <a:pt x="3128958" y="13635"/>
                  <a:pt x="3264606" y="0"/>
                </a:cubicBezTo>
                <a:cubicBezTo>
                  <a:pt x="3400254" y="-13635"/>
                  <a:pt x="3863271" y="17257"/>
                  <a:pt x="4035052" y="0"/>
                </a:cubicBezTo>
                <a:cubicBezTo>
                  <a:pt x="4206833" y="-17257"/>
                  <a:pt x="4485574" y="4460"/>
                  <a:pt x="4629211" y="0"/>
                </a:cubicBezTo>
                <a:cubicBezTo>
                  <a:pt x="4772848" y="-4460"/>
                  <a:pt x="5071827" y="16258"/>
                  <a:pt x="5282132" y="0"/>
                </a:cubicBezTo>
                <a:cubicBezTo>
                  <a:pt x="5492437" y="-16258"/>
                  <a:pt x="5632037" y="-26112"/>
                  <a:pt x="5876290" y="0"/>
                </a:cubicBezTo>
                <a:cubicBezTo>
                  <a:pt x="5899974" y="126411"/>
                  <a:pt x="5892608" y="442708"/>
                  <a:pt x="5876290" y="584835"/>
                </a:cubicBezTo>
                <a:cubicBezTo>
                  <a:pt x="5671598" y="559985"/>
                  <a:pt x="5375486" y="605098"/>
                  <a:pt x="5223369" y="584835"/>
                </a:cubicBezTo>
                <a:cubicBezTo>
                  <a:pt x="5071252" y="564572"/>
                  <a:pt x="4768273" y="608272"/>
                  <a:pt x="4452922" y="584835"/>
                </a:cubicBezTo>
                <a:cubicBezTo>
                  <a:pt x="4137571" y="561398"/>
                  <a:pt x="4018831" y="587578"/>
                  <a:pt x="3682475" y="584835"/>
                </a:cubicBezTo>
                <a:cubicBezTo>
                  <a:pt x="3346119" y="582092"/>
                  <a:pt x="3395308" y="584234"/>
                  <a:pt x="3205843" y="584835"/>
                </a:cubicBezTo>
                <a:cubicBezTo>
                  <a:pt x="3016378" y="585436"/>
                  <a:pt x="2638061" y="623147"/>
                  <a:pt x="2435396" y="584835"/>
                </a:cubicBezTo>
                <a:cubicBezTo>
                  <a:pt x="2232731" y="546523"/>
                  <a:pt x="1821267" y="619796"/>
                  <a:pt x="1664949" y="584835"/>
                </a:cubicBezTo>
                <a:cubicBezTo>
                  <a:pt x="1508631" y="549874"/>
                  <a:pt x="1326647" y="563171"/>
                  <a:pt x="1188316" y="584835"/>
                </a:cubicBezTo>
                <a:cubicBezTo>
                  <a:pt x="1049985" y="606499"/>
                  <a:pt x="752994" y="563597"/>
                  <a:pt x="594158" y="584835"/>
                </a:cubicBezTo>
                <a:cubicBezTo>
                  <a:pt x="435322" y="606073"/>
                  <a:pt x="213302" y="560387"/>
                  <a:pt x="0" y="584835"/>
                </a:cubicBezTo>
                <a:cubicBezTo>
                  <a:pt x="-23443" y="422181"/>
                  <a:pt x="-25444" y="181046"/>
                  <a:pt x="0" y="0"/>
                </a:cubicBezTo>
                <a:close/>
              </a:path>
            </a:pathLst>
          </a:custGeom>
          <a:ln w="38100">
            <a:solidFill>
              <a:srgbClr val="F17D00"/>
            </a:solidFill>
            <a:extLst>
              <a:ext uri="{C807C97D-BFC1-408E-A445-0C87EB9F89A2}">
                <ask:lineSketchStyleProps xmlns:ask="http://schemas.microsoft.com/office/drawing/2018/sketchyshapes" sd="3438070833">
                  <a:prstGeom prst="rect">
                    <a:avLst/>
                  </a:pr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Đêm</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 nay…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của</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các</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em</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a:t>
            </a:r>
            <a:endParaRPr lang="en-US" altLang="zh-CN" sz="3200" b="1" spc="300" dirty="0">
              <a:solidFill>
                <a:sysClr val="windowText" lastClr="000000"/>
              </a:solidFill>
              <a:latin typeface="Times New Roman" pitchFamily="18" charset="0"/>
              <a:ea typeface="字魂36号-正文宋楷" panose="02000000000000000000" charset="-122"/>
              <a:cs typeface="Times New Roman" pitchFamily="18" charset="0"/>
              <a:sym typeface="+mn-ea"/>
            </a:endParaRPr>
          </a:p>
        </p:txBody>
      </p:sp>
      <p:sp>
        <p:nvSpPr>
          <p:cNvPr id="7" name="TextBox 32"/>
          <p:cNvSpPr txBox="1">
            <a:spLocks noChangeArrowheads="1"/>
          </p:cNvSpPr>
          <p:nvPr/>
        </p:nvSpPr>
        <p:spPr bwMode="auto">
          <a:xfrm>
            <a:off x="561975" y="2179350"/>
            <a:ext cx="936625" cy="822305"/>
          </a:xfrm>
          <a:prstGeom prst="ellipse">
            <a:avLst/>
          </a:prstGeom>
          <a:solidFill>
            <a:srgbClr val="FFC000"/>
          </a:solidFill>
          <a:ln>
            <a:noFill/>
          </a:ln>
        </p:spPr>
        <p:txBody>
          <a:bodyPr wrap="square">
            <a:spAutoFit/>
          </a:bodyPr>
          <a:lstStyle>
            <a:defPPr>
              <a:defRPr lang="en-US"/>
            </a:defPPr>
            <a:lvl1pPr>
              <a:defRPr sz="3200" b="1">
                <a:solidFill>
                  <a:schemeClr val="bg1"/>
                </a:solidFill>
                <a:latin typeface="Times New Roman" pitchFamily="18" charset="0"/>
                <a:ea typeface="字魂36号-正文宋楷" panose="02000000000000000000" charset="-122"/>
                <a:cs typeface="Times New Roman" pitchFamily="18" charset="0"/>
              </a:defRPr>
            </a:lvl1pPr>
            <a:lvl2pPr marL="742950" indent="-285750" eaLnBrk="0" hangingPunct="0">
              <a:defRPr>
                <a:latin typeface="Calibri" panose="020F0502020204030204" charset="0"/>
                <a:ea typeface="SimSun" panose="02010600030101010101" pitchFamily="2" charset="-122"/>
              </a:defRPr>
            </a:lvl2pPr>
            <a:lvl3pPr marL="1143000" indent="-228600" eaLnBrk="0" hangingPunct="0">
              <a:defRPr>
                <a:latin typeface="Calibri" panose="020F0502020204030204" charset="0"/>
                <a:ea typeface="SimSun" panose="02010600030101010101" pitchFamily="2" charset="-122"/>
              </a:defRPr>
            </a:lvl3pPr>
            <a:lvl4pPr marL="1600200" indent="-228600" eaLnBrk="0" hangingPunct="0">
              <a:defRPr>
                <a:latin typeface="Calibri" panose="020F0502020204030204" charset="0"/>
                <a:ea typeface="SimSun" panose="02010600030101010101" pitchFamily="2" charset="-122"/>
              </a:defRPr>
            </a:lvl4pPr>
            <a:lvl5pPr marL="2057400" indent="-228600" eaLnBrk="0" hangingPunct="0">
              <a:defRPr>
                <a:latin typeface="Calibri" panose="020F050202020403020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Calibri" panose="020F050202020403020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Calibri" panose="020F050202020403020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Calibri" panose="020F050202020403020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Calibri" panose="020F0502020204030204" charset="0"/>
                <a:ea typeface="SimSun" panose="02010600030101010101" pitchFamily="2" charset="-122"/>
              </a:defRPr>
            </a:lvl9pPr>
          </a:lstStyle>
          <a:p>
            <a:pPr algn="ctr"/>
            <a:r>
              <a:rPr lang="en-US" altLang="zh-CN" dirty="0"/>
              <a:t>02</a:t>
            </a:r>
          </a:p>
        </p:txBody>
      </p:sp>
      <p:sp>
        <p:nvSpPr>
          <p:cNvPr id="8" name="TextBox 32"/>
          <p:cNvSpPr txBox="1">
            <a:spLocks noChangeArrowheads="1"/>
          </p:cNvSpPr>
          <p:nvPr/>
        </p:nvSpPr>
        <p:spPr bwMode="auto">
          <a:xfrm>
            <a:off x="561974" y="3181003"/>
            <a:ext cx="936626" cy="822305"/>
          </a:xfrm>
          <a:prstGeom prst="ellipse">
            <a:avLst/>
          </a:prstGeom>
          <a:solidFill>
            <a:srgbClr val="FFC000"/>
          </a:solidFill>
          <a:ln>
            <a:noFill/>
          </a:ln>
        </p:spPr>
        <p:txBody>
          <a:bodyPr wrap="square">
            <a:spAutoFit/>
          </a:bodyPr>
          <a:lstStyle>
            <a:lvl1pPr eaLnBrk="0" hangingPunct="0">
              <a:defRPr>
                <a:solidFill>
                  <a:schemeClr val="tx1"/>
                </a:solidFill>
                <a:latin typeface="Calibri" panose="020F0502020204030204" charset="0"/>
                <a:ea typeface="SimSun" panose="02010600030101010101" pitchFamily="2" charset="-122"/>
              </a:defRPr>
            </a:lvl1pPr>
            <a:lvl2pPr marL="742950" indent="-285750" eaLnBrk="0" hangingPunct="0">
              <a:defRPr>
                <a:solidFill>
                  <a:schemeClr val="tx1"/>
                </a:solidFill>
                <a:latin typeface="Calibri" panose="020F0502020204030204" charset="0"/>
                <a:ea typeface="SimSun" panose="02010600030101010101" pitchFamily="2" charset="-122"/>
              </a:defRPr>
            </a:lvl2pPr>
            <a:lvl3pPr marL="1143000" indent="-228600" eaLnBrk="0" hangingPunct="0">
              <a:defRPr>
                <a:solidFill>
                  <a:schemeClr val="tx1"/>
                </a:solidFill>
                <a:latin typeface="Calibri" panose="020F0502020204030204" charset="0"/>
                <a:ea typeface="SimSun" panose="02010600030101010101" pitchFamily="2" charset="-122"/>
              </a:defRPr>
            </a:lvl3pPr>
            <a:lvl4pPr marL="1600200" indent="-228600" eaLnBrk="0" hangingPunct="0">
              <a:defRPr>
                <a:solidFill>
                  <a:schemeClr val="tx1"/>
                </a:solidFill>
                <a:latin typeface="Calibri" panose="020F0502020204030204" charset="0"/>
                <a:ea typeface="SimSun" panose="02010600030101010101" pitchFamily="2" charset="-122"/>
              </a:defRPr>
            </a:lvl4pPr>
            <a:lvl5pPr marL="2057400" indent="-228600" eaLnBrk="0" hangingPunct="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9pPr>
          </a:lstStyle>
          <a:p>
            <a:pPr algn="ctr" eaLnBrk="1" hangingPunct="1"/>
            <a:r>
              <a:rPr lang="en-US" altLang="zh-CN" sz="3200" b="1" dirty="0">
                <a:solidFill>
                  <a:schemeClr val="bg1"/>
                </a:solidFill>
                <a:latin typeface="Times New Roman" pitchFamily="18" charset="0"/>
                <a:ea typeface="字魂36号-正文宋楷" panose="02000000000000000000" charset="-122"/>
                <a:cs typeface="Times New Roman" pitchFamily="18" charset="0"/>
              </a:rPr>
              <a:t>03</a:t>
            </a:r>
          </a:p>
        </p:txBody>
      </p:sp>
      <p:sp>
        <p:nvSpPr>
          <p:cNvPr id="9" name="文本框 31"/>
          <p:cNvSpPr txBox="1"/>
          <p:nvPr/>
        </p:nvSpPr>
        <p:spPr>
          <a:xfrm>
            <a:off x="3555145" y="196868"/>
            <a:ext cx="5242560" cy="92333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zh-CN"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字魂36号-正文宋楷" panose="02000000000000000000" charset="-122"/>
                <a:cs typeface="Times New Roman" pitchFamily="18" charset="0"/>
                <a:sym typeface="+mn-lt"/>
              </a:rPr>
              <a:t>CHIA ĐOẠN</a:t>
            </a:r>
          </a:p>
        </p:txBody>
      </p:sp>
      <p:sp>
        <p:nvSpPr>
          <p:cNvPr id="10" name="TextBox 76"/>
          <p:cNvSpPr txBox="1"/>
          <p:nvPr/>
        </p:nvSpPr>
        <p:spPr>
          <a:xfrm>
            <a:off x="1635125" y="2288925"/>
            <a:ext cx="5876290" cy="584775"/>
          </a:xfrm>
          <a:custGeom>
            <a:avLst/>
            <a:gdLst>
              <a:gd name="connsiteX0" fmla="*/ 0 w 5876290"/>
              <a:gd name="connsiteY0" fmla="*/ 0 h 584775"/>
              <a:gd name="connsiteX1" fmla="*/ 652921 w 5876290"/>
              <a:gd name="connsiteY1" fmla="*/ 0 h 584775"/>
              <a:gd name="connsiteX2" fmla="*/ 1188316 w 5876290"/>
              <a:gd name="connsiteY2" fmla="*/ 0 h 584775"/>
              <a:gd name="connsiteX3" fmla="*/ 1841238 w 5876290"/>
              <a:gd name="connsiteY3" fmla="*/ 0 h 584775"/>
              <a:gd name="connsiteX4" fmla="*/ 2611684 w 5876290"/>
              <a:gd name="connsiteY4" fmla="*/ 0 h 584775"/>
              <a:gd name="connsiteX5" fmla="*/ 3205843 w 5876290"/>
              <a:gd name="connsiteY5" fmla="*/ 0 h 584775"/>
              <a:gd name="connsiteX6" fmla="*/ 3682475 w 5876290"/>
              <a:gd name="connsiteY6" fmla="*/ 0 h 584775"/>
              <a:gd name="connsiteX7" fmla="*/ 4217870 w 5876290"/>
              <a:gd name="connsiteY7" fmla="*/ 0 h 584775"/>
              <a:gd name="connsiteX8" fmla="*/ 4753266 w 5876290"/>
              <a:gd name="connsiteY8" fmla="*/ 0 h 584775"/>
              <a:gd name="connsiteX9" fmla="*/ 5876290 w 5876290"/>
              <a:gd name="connsiteY9" fmla="*/ 0 h 584775"/>
              <a:gd name="connsiteX10" fmla="*/ 5876290 w 5876290"/>
              <a:gd name="connsiteY10" fmla="*/ 584775 h 584775"/>
              <a:gd name="connsiteX11" fmla="*/ 5223369 w 5876290"/>
              <a:gd name="connsiteY11" fmla="*/ 584775 h 584775"/>
              <a:gd name="connsiteX12" fmla="*/ 4511685 w 5876290"/>
              <a:gd name="connsiteY12" fmla="*/ 584775 h 584775"/>
              <a:gd name="connsiteX13" fmla="*/ 3917527 w 5876290"/>
              <a:gd name="connsiteY13" fmla="*/ 584775 h 584775"/>
              <a:gd name="connsiteX14" fmla="*/ 3440894 w 5876290"/>
              <a:gd name="connsiteY14" fmla="*/ 584775 h 584775"/>
              <a:gd name="connsiteX15" fmla="*/ 2846736 w 5876290"/>
              <a:gd name="connsiteY15" fmla="*/ 584775 h 584775"/>
              <a:gd name="connsiteX16" fmla="*/ 2252578 w 5876290"/>
              <a:gd name="connsiteY16" fmla="*/ 584775 h 584775"/>
              <a:gd name="connsiteX17" fmla="*/ 1540894 w 5876290"/>
              <a:gd name="connsiteY17" fmla="*/ 584775 h 584775"/>
              <a:gd name="connsiteX18" fmla="*/ 770447 w 5876290"/>
              <a:gd name="connsiteY18" fmla="*/ 584775 h 584775"/>
              <a:gd name="connsiteX19" fmla="*/ 0 w 5876290"/>
              <a:gd name="connsiteY19" fmla="*/ 584775 h 584775"/>
              <a:gd name="connsiteX20" fmla="*/ 0 w 5876290"/>
              <a:gd name="connsiteY20"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76290" h="584775" fill="none" extrusionOk="0">
                <a:moveTo>
                  <a:pt x="0" y="0"/>
                </a:moveTo>
                <a:cubicBezTo>
                  <a:pt x="249833" y="-347"/>
                  <a:pt x="330656" y="-31297"/>
                  <a:pt x="652921" y="0"/>
                </a:cubicBezTo>
                <a:cubicBezTo>
                  <a:pt x="975186" y="31297"/>
                  <a:pt x="1063521" y="-15114"/>
                  <a:pt x="1188316" y="0"/>
                </a:cubicBezTo>
                <a:cubicBezTo>
                  <a:pt x="1313112" y="15114"/>
                  <a:pt x="1705892" y="19466"/>
                  <a:pt x="1841238" y="0"/>
                </a:cubicBezTo>
                <a:cubicBezTo>
                  <a:pt x="1976584" y="-19466"/>
                  <a:pt x="2237522" y="11814"/>
                  <a:pt x="2611684" y="0"/>
                </a:cubicBezTo>
                <a:cubicBezTo>
                  <a:pt x="2985846" y="-11814"/>
                  <a:pt x="2912531" y="-3877"/>
                  <a:pt x="3205843" y="0"/>
                </a:cubicBezTo>
                <a:cubicBezTo>
                  <a:pt x="3499155" y="3877"/>
                  <a:pt x="3459322" y="-22990"/>
                  <a:pt x="3682475" y="0"/>
                </a:cubicBezTo>
                <a:cubicBezTo>
                  <a:pt x="3905628" y="22990"/>
                  <a:pt x="4009824" y="11428"/>
                  <a:pt x="4217870" y="0"/>
                </a:cubicBezTo>
                <a:cubicBezTo>
                  <a:pt x="4425917" y="-11428"/>
                  <a:pt x="4487461" y="18234"/>
                  <a:pt x="4753266" y="0"/>
                </a:cubicBezTo>
                <a:cubicBezTo>
                  <a:pt x="5019071" y="-18234"/>
                  <a:pt x="5333765" y="-14013"/>
                  <a:pt x="5876290" y="0"/>
                </a:cubicBezTo>
                <a:cubicBezTo>
                  <a:pt x="5870798" y="281264"/>
                  <a:pt x="5847828" y="433493"/>
                  <a:pt x="5876290" y="584775"/>
                </a:cubicBezTo>
                <a:cubicBezTo>
                  <a:pt x="5575729" y="615485"/>
                  <a:pt x="5419777" y="610721"/>
                  <a:pt x="5223369" y="584775"/>
                </a:cubicBezTo>
                <a:cubicBezTo>
                  <a:pt x="5026961" y="558829"/>
                  <a:pt x="4730850" y="610610"/>
                  <a:pt x="4511685" y="584775"/>
                </a:cubicBezTo>
                <a:cubicBezTo>
                  <a:pt x="4292520" y="558940"/>
                  <a:pt x="4161763" y="577168"/>
                  <a:pt x="3917527" y="584775"/>
                </a:cubicBezTo>
                <a:cubicBezTo>
                  <a:pt x="3673291" y="592382"/>
                  <a:pt x="3652401" y="596783"/>
                  <a:pt x="3440894" y="584775"/>
                </a:cubicBezTo>
                <a:cubicBezTo>
                  <a:pt x="3229387" y="572767"/>
                  <a:pt x="3114622" y="583448"/>
                  <a:pt x="2846736" y="584775"/>
                </a:cubicBezTo>
                <a:cubicBezTo>
                  <a:pt x="2578850" y="586102"/>
                  <a:pt x="2440457" y="562363"/>
                  <a:pt x="2252578" y="584775"/>
                </a:cubicBezTo>
                <a:cubicBezTo>
                  <a:pt x="2064699" y="607187"/>
                  <a:pt x="1702565" y="587313"/>
                  <a:pt x="1540894" y="584775"/>
                </a:cubicBezTo>
                <a:cubicBezTo>
                  <a:pt x="1379223" y="582237"/>
                  <a:pt x="994925" y="583392"/>
                  <a:pt x="770447" y="584775"/>
                </a:cubicBezTo>
                <a:cubicBezTo>
                  <a:pt x="545969" y="586158"/>
                  <a:pt x="372823" y="583684"/>
                  <a:pt x="0" y="584775"/>
                </a:cubicBezTo>
                <a:cubicBezTo>
                  <a:pt x="7781" y="299775"/>
                  <a:pt x="16256" y="122435"/>
                  <a:pt x="0" y="0"/>
                </a:cubicBezTo>
                <a:close/>
              </a:path>
              <a:path w="5876290" h="584775" stroke="0" extrusionOk="0">
                <a:moveTo>
                  <a:pt x="0" y="0"/>
                </a:moveTo>
                <a:cubicBezTo>
                  <a:pt x="260531" y="-35139"/>
                  <a:pt x="511249" y="17829"/>
                  <a:pt x="711684" y="0"/>
                </a:cubicBezTo>
                <a:cubicBezTo>
                  <a:pt x="912119" y="-17829"/>
                  <a:pt x="1064760" y="-7191"/>
                  <a:pt x="1247079" y="0"/>
                </a:cubicBezTo>
                <a:cubicBezTo>
                  <a:pt x="1429398" y="7191"/>
                  <a:pt x="1606028" y="-22742"/>
                  <a:pt x="1723712" y="0"/>
                </a:cubicBezTo>
                <a:cubicBezTo>
                  <a:pt x="1841396" y="22742"/>
                  <a:pt x="2044756" y="2926"/>
                  <a:pt x="2317870" y="0"/>
                </a:cubicBezTo>
                <a:cubicBezTo>
                  <a:pt x="2590984" y="-2926"/>
                  <a:pt x="2709510" y="-8267"/>
                  <a:pt x="2853265" y="0"/>
                </a:cubicBezTo>
                <a:cubicBezTo>
                  <a:pt x="2997020" y="8267"/>
                  <a:pt x="3267208" y="12074"/>
                  <a:pt x="3623712" y="0"/>
                </a:cubicBezTo>
                <a:cubicBezTo>
                  <a:pt x="3980216" y="-12074"/>
                  <a:pt x="3956760" y="9627"/>
                  <a:pt x="4159107" y="0"/>
                </a:cubicBezTo>
                <a:cubicBezTo>
                  <a:pt x="4361455" y="-9627"/>
                  <a:pt x="4603721" y="-35077"/>
                  <a:pt x="4870791" y="0"/>
                </a:cubicBezTo>
                <a:cubicBezTo>
                  <a:pt x="5137861" y="35077"/>
                  <a:pt x="5588379" y="-18727"/>
                  <a:pt x="5876290" y="0"/>
                </a:cubicBezTo>
                <a:cubicBezTo>
                  <a:pt x="5900292" y="127718"/>
                  <a:pt x="5854752" y="317073"/>
                  <a:pt x="5876290" y="584775"/>
                </a:cubicBezTo>
                <a:cubicBezTo>
                  <a:pt x="5575750" y="561564"/>
                  <a:pt x="5519875" y="581832"/>
                  <a:pt x="5223369" y="584775"/>
                </a:cubicBezTo>
                <a:cubicBezTo>
                  <a:pt x="4926863" y="587718"/>
                  <a:pt x="4851540" y="567138"/>
                  <a:pt x="4687974" y="584775"/>
                </a:cubicBezTo>
                <a:cubicBezTo>
                  <a:pt x="4524408" y="602412"/>
                  <a:pt x="4234115" y="566638"/>
                  <a:pt x="4035052" y="584775"/>
                </a:cubicBezTo>
                <a:cubicBezTo>
                  <a:pt x="3835989" y="602912"/>
                  <a:pt x="3693551" y="594393"/>
                  <a:pt x="3558420" y="584775"/>
                </a:cubicBezTo>
                <a:cubicBezTo>
                  <a:pt x="3423289" y="575157"/>
                  <a:pt x="3105738" y="601532"/>
                  <a:pt x="2905499" y="584775"/>
                </a:cubicBezTo>
                <a:cubicBezTo>
                  <a:pt x="2705260" y="568018"/>
                  <a:pt x="2578809" y="602560"/>
                  <a:pt x="2311341" y="584775"/>
                </a:cubicBezTo>
                <a:cubicBezTo>
                  <a:pt x="2043873" y="566990"/>
                  <a:pt x="1842116" y="585718"/>
                  <a:pt x="1717183" y="584775"/>
                </a:cubicBezTo>
                <a:cubicBezTo>
                  <a:pt x="1592250" y="583832"/>
                  <a:pt x="1301160" y="600637"/>
                  <a:pt x="1181787" y="584775"/>
                </a:cubicBezTo>
                <a:cubicBezTo>
                  <a:pt x="1062414" y="568913"/>
                  <a:pt x="297218" y="597753"/>
                  <a:pt x="0" y="584775"/>
                </a:cubicBezTo>
                <a:cubicBezTo>
                  <a:pt x="-28912" y="332723"/>
                  <a:pt x="9832" y="179939"/>
                  <a:pt x="0" y="0"/>
                </a:cubicBezTo>
                <a:close/>
              </a:path>
            </a:pathLst>
          </a:custGeom>
          <a:ln w="38100">
            <a:solidFill>
              <a:srgbClr val="F17D00"/>
            </a:solidFill>
            <a:extLst>
              <a:ext uri="{C807C97D-BFC1-408E-A445-0C87EB9F89A2}">
                <ask:lineSketchStyleProps xmlns:ask="http://schemas.microsoft.com/office/drawing/2018/sketchyshapes" sd="306971472">
                  <a:prstGeom prst="rect">
                    <a:avLst/>
                  </a:pr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Anh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nhìn</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trăng</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…to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lớn</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vui</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tươi</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a:t>
            </a:r>
            <a:endParaRPr lang="en-US" altLang="zh-CN" sz="3200" b="1" spc="300" dirty="0">
              <a:solidFill>
                <a:sysClr val="windowText" lastClr="000000"/>
              </a:solidFill>
              <a:latin typeface="Times New Roman" pitchFamily="18" charset="0"/>
              <a:ea typeface="字魂36号-正文宋楷" panose="02000000000000000000" charset="-122"/>
              <a:cs typeface="Times New Roman" pitchFamily="18" charset="0"/>
              <a:sym typeface="+mn-ea"/>
            </a:endParaRPr>
          </a:p>
        </p:txBody>
      </p:sp>
      <p:sp>
        <p:nvSpPr>
          <p:cNvPr id="11" name="TextBox 76"/>
          <p:cNvSpPr txBox="1"/>
          <p:nvPr/>
        </p:nvSpPr>
        <p:spPr>
          <a:xfrm>
            <a:off x="1635125" y="3299737"/>
            <a:ext cx="5876290" cy="584835"/>
          </a:xfrm>
          <a:custGeom>
            <a:avLst/>
            <a:gdLst>
              <a:gd name="connsiteX0" fmla="*/ 0 w 5876290"/>
              <a:gd name="connsiteY0" fmla="*/ 0 h 584835"/>
              <a:gd name="connsiteX1" fmla="*/ 535395 w 5876290"/>
              <a:gd name="connsiteY1" fmla="*/ 0 h 584835"/>
              <a:gd name="connsiteX2" fmla="*/ 1188316 w 5876290"/>
              <a:gd name="connsiteY2" fmla="*/ 0 h 584835"/>
              <a:gd name="connsiteX3" fmla="*/ 1782475 w 5876290"/>
              <a:gd name="connsiteY3" fmla="*/ 0 h 584835"/>
              <a:gd name="connsiteX4" fmla="*/ 2435396 w 5876290"/>
              <a:gd name="connsiteY4" fmla="*/ 0 h 584835"/>
              <a:gd name="connsiteX5" fmla="*/ 3088317 w 5876290"/>
              <a:gd name="connsiteY5" fmla="*/ 0 h 584835"/>
              <a:gd name="connsiteX6" fmla="*/ 3682475 w 5876290"/>
              <a:gd name="connsiteY6" fmla="*/ 0 h 584835"/>
              <a:gd name="connsiteX7" fmla="*/ 4335396 w 5876290"/>
              <a:gd name="connsiteY7" fmla="*/ 0 h 584835"/>
              <a:gd name="connsiteX8" fmla="*/ 4870791 w 5876290"/>
              <a:gd name="connsiteY8" fmla="*/ 0 h 584835"/>
              <a:gd name="connsiteX9" fmla="*/ 5876290 w 5876290"/>
              <a:gd name="connsiteY9" fmla="*/ 0 h 584835"/>
              <a:gd name="connsiteX10" fmla="*/ 5876290 w 5876290"/>
              <a:gd name="connsiteY10" fmla="*/ 584835 h 584835"/>
              <a:gd name="connsiteX11" fmla="*/ 5340895 w 5876290"/>
              <a:gd name="connsiteY11" fmla="*/ 584835 h 584835"/>
              <a:gd name="connsiteX12" fmla="*/ 4805499 w 5876290"/>
              <a:gd name="connsiteY12" fmla="*/ 584835 h 584835"/>
              <a:gd name="connsiteX13" fmla="*/ 4211341 w 5876290"/>
              <a:gd name="connsiteY13" fmla="*/ 584835 h 584835"/>
              <a:gd name="connsiteX14" fmla="*/ 3558420 w 5876290"/>
              <a:gd name="connsiteY14" fmla="*/ 584835 h 584835"/>
              <a:gd name="connsiteX15" fmla="*/ 2905499 w 5876290"/>
              <a:gd name="connsiteY15" fmla="*/ 584835 h 584835"/>
              <a:gd name="connsiteX16" fmla="*/ 2135052 w 5876290"/>
              <a:gd name="connsiteY16" fmla="*/ 584835 h 584835"/>
              <a:gd name="connsiteX17" fmla="*/ 1658420 w 5876290"/>
              <a:gd name="connsiteY17" fmla="*/ 584835 h 584835"/>
              <a:gd name="connsiteX18" fmla="*/ 946736 w 5876290"/>
              <a:gd name="connsiteY18" fmla="*/ 584835 h 584835"/>
              <a:gd name="connsiteX19" fmla="*/ 0 w 5876290"/>
              <a:gd name="connsiteY19" fmla="*/ 584835 h 584835"/>
              <a:gd name="connsiteX20" fmla="*/ 0 w 5876290"/>
              <a:gd name="connsiteY20" fmla="*/ 0 h 58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76290" h="584835" fill="none" extrusionOk="0">
                <a:moveTo>
                  <a:pt x="0" y="0"/>
                </a:moveTo>
                <a:cubicBezTo>
                  <a:pt x="254680" y="1312"/>
                  <a:pt x="290638" y="-18454"/>
                  <a:pt x="535395" y="0"/>
                </a:cubicBezTo>
                <a:cubicBezTo>
                  <a:pt x="780153" y="18454"/>
                  <a:pt x="902402" y="30675"/>
                  <a:pt x="1188316" y="0"/>
                </a:cubicBezTo>
                <a:cubicBezTo>
                  <a:pt x="1474230" y="-30675"/>
                  <a:pt x="1614827" y="25691"/>
                  <a:pt x="1782475" y="0"/>
                </a:cubicBezTo>
                <a:cubicBezTo>
                  <a:pt x="1950123" y="-25691"/>
                  <a:pt x="2230938" y="-8468"/>
                  <a:pt x="2435396" y="0"/>
                </a:cubicBezTo>
                <a:cubicBezTo>
                  <a:pt x="2639854" y="8468"/>
                  <a:pt x="2853664" y="-22828"/>
                  <a:pt x="3088317" y="0"/>
                </a:cubicBezTo>
                <a:cubicBezTo>
                  <a:pt x="3322970" y="22828"/>
                  <a:pt x="3433796" y="11493"/>
                  <a:pt x="3682475" y="0"/>
                </a:cubicBezTo>
                <a:cubicBezTo>
                  <a:pt x="3931154" y="-11493"/>
                  <a:pt x="4091174" y="6919"/>
                  <a:pt x="4335396" y="0"/>
                </a:cubicBezTo>
                <a:cubicBezTo>
                  <a:pt x="4579618" y="-6919"/>
                  <a:pt x="4717944" y="-25697"/>
                  <a:pt x="4870791" y="0"/>
                </a:cubicBezTo>
                <a:cubicBezTo>
                  <a:pt x="5023639" y="25697"/>
                  <a:pt x="5386992" y="-13639"/>
                  <a:pt x="5876290" y="0"/>
                </a:cubicBezTo>
                <a:cubicBezTo>
                  <a:pt x="5903071" y="170963"/>
                  <a:pt x="5883128" y="439423"/>
                  <a:pt x="5876290" y="584835"/>
                </a:cubicBezTo>
                <a:cubicBezTo>
                  <a:pt x="5612076" y="565855"/>
                  <a:pt x="5601862" y="578833"/>
                  <a:pt x="5340895" y="584835"/>
                </a:cubicBezTo>
                <a:cubicBezTo>
                  <a:pt x="5079928" y="590837"/>
                  <a:pt x="4979079" y="606731"/>
                  <a:pt x="4805499" y="584835"/>
                </a:cubicBezTo>
                <a:cubicBezTo>
                  <a:pt x="4631919" y="562939"/>
                  <a:pt x="4474836" y="605304"/>
                  <a:pt x="4211341" y="584835"/>
                </a:cubicBezTo>
                <a:cubicBezTo>
                  <a:pt x="3947846" y="564366"/>
                  <a:pt x="3799351" y="567321"/>
                  <a:pt x="3558420" y="584835"/>
                </a:cubicBezTo>
                <a:cubicBezTo>
                  <a:pt x="3317489" y="602349"/>
                  <a:pt x="3072185" y="612892"/>
                  <a:pt x="2905499" y="584835"/>
                </a:cubicBezTo>
                <a:cubicBezTo>
                  <a:pt x="2738813" y="556778"/>
                  <a:pt x="2448761" y="619817"/>
                  <a:pt x="2135052" y="584835"/>
                </a:cubicBezTo>
                <a:cubicBezTo>
                  <a:pt x="1821343" y="549853"/>
                  <a:pt x="1761771" y="607301"/>
                  <a:pt x="1658420" y="584835"/>
                </a:cubicBezTo>
                <a:cubicBezTo>
                  <a:pt x="1555069" y="562369"/>
                  <a:pt x="1125373" y="608989"/>
                  <a:pt x="946736" y="584835"/>
                </a:cubicBezTo>
                <a:cubicBezTo>
                  <a:pt x="768099" y="560681"/>
                  <a:pt x="334293" y="571911"/>
                  <a:pt x="0" y="584835"/>
                </a:cubicBezTo>
                <a:cubicBezTo>
                  <a:pt x="-27118" y="359804"/>
                  <a:pt x="-6868" y="265009"/>
                  <a:pt x="0" y="0"/>
                </a:cubicBezTo>
                <a:close/>
              </a:path>
              <a:path w="5876290" h="584835" stroke="0" extrusionOk="0">
                <a:moveTo>
                  <a:pt x="0" y="0"/>
                </a:moveTo>
                <a:cubicBezTo>
                  <a:pt x="199848" y="21486"/>
                  <a:pt x="357007" y="-14885"/>
                  <a:pt x="476632" y="0"/>
                </a:cubicBezTo>
                <a:cubicBezTo>
                  <a:pt x="596257" y="14885"/>
                  <a:pt x="1028552" y="31522"/>
                  <a:pt x="1188316" y="0"/>
                </a:cubicBezTo>
                <a:cubicBezTo>
                  <a:pt x="1348080" y="-31522"/>
                  <a:pt x="1595889" y="34919"/>
                  <a:pt x="1900000" y="0"/>
                </a:cubicBezTo>
                <a:cubicBezTo>
                  <a:pt x="2204111" y="-34919"/>
                  <a:pt x="2316815" y="-33969"/>
                  <a:pt x="2611684" y="0"/>
                </a:cubicBezTo>
                <a:cubicBezTo>
                  <a:pt x="2906553" y="33969"/>
                  <a:pt x="3048533" y="24490"/>
                  <a:pt x="3205843" y="0"/>
                </a:cubicBezTo>
                <a:cubicBezTo>
                  <a:pt x="3363153" y="-24490"/>
                  <a:pt x="3790350" y="-26690"/>
                  <a:pt x="3976290" y="0"/>
                </a:cubicBezTo>
                <a:cubicBezTo>
                  <a:pt x="4162230" y="26690"/>
                  <a:pt x="4259217" y="-11237"/>
                  <a:pt x="4511685" y="0"/>
                </a:cubicBezTo>
                <a:cubicBezTo>
                  <a:pt x="4764154" y="11237"/>
                  <a:pt x="4770690" y="-23284"/>
                  <a:pt x="4988317" y="0"/>
                </a:cubicBezTo>
                <a:cubicBezTo>
                  <a:pt x="5205944" y="23284"/>
                  <a:pt x="5613598" y="37707"/>
                  <a:pt x="5876290" y="0"/>
                </a:cubicBezTo>
                <a:cubicBezTo>
                  <a:pt x="5897318" y="261744"/>
                  <a:pt x="5886904" y="459969"/>
                  <a:pt x="5876290" y="584835"/>
                </a:cubicBezTo>
                <a:cubicBezTo>
                  <a:pt x="5639294" y="580102"/>
                  <a:pt x="5471045" y="580542"/>
                  <a:pt x="5340895" y="584835"/>
                </a:cubicBezTo>
                <a:cubicBezTo>
                  <a:pt x="5210745" y="589128"/>
                  <a:pt x="5100772" y="595393"/>
                  <a:pt x="4864262" y="584835"/>
                </a:cubicBezTo>
                <a:cubicBezTo>
                  <a:pt x="4627752" y="574277"/>
                  <a:pt x="4454636" y="599712"/>
                  <a:pt x="4211341" y="584835"/>
                </a:cubicBezTo>
                <a:cubicBezTo>
                  <a:pt x="3968046" y="569958"/>
                  <a:pt x="3638320" y="612958"/>
                  <a:pt x="3440894" y="584835"/>
                </a:cubicBezTo>
                <a:cubicBezTo>
                  <a:pt x="3243468" y="556712"/>
                  <a:pt x="3096553" y="596093"/>
                  <a:pt x="2846736" y="584835"/>
                </a:cubicBezTo>
                <a:cubicBezTo>
                  <a:pt x="2596919" y="573577"/>
                  <a:pt x="2454048" y="602938"/>
                  <a:pt x="2076289" y="584835"/>
                </a:cubicBezTo>
                <a:cubicBezTo>
                  <a:pt x="1698530" y="566732"/>
                  <a:pt x="1661937" y="609237"/>
                  <a:pt x="1364605" y="584835"/>
                </a:cubicBezTo>
                <a:cubicBezTo>
                  <a:pt x="1067273" y="560433"/>
                  <a:pt x="930148" y="578890"/>
                  <a:pt x="770447" y="584835"/>
                </a:cubicBezTo>
                <a:cubicBezTo>
                  <a:pt x="610746" y="590780"/>
                  <a:pt x="170287" y="571760"/>
                  <a:pt x="0" y="584835"/>
                </a:cubicBezTo>
                <a:cubicBezTo>
                  <a:pt x="-8349" y="294885"/>
                  <a:pt x="-24251" y="145136"/>
                  <a:pt x="0" y="0"/>
                </a:cubicBezTo>
                <a:close/>
              </a:path>
            </a:pathLst>
          </a:custGeom>
          <a:ln w="38100">
            <a:solidFill>
              <a:srgbClr val="F17D00"/>
            </a:solidFill>
            <a:extLst>
              <a:ext uri="{C807C97D-BFC1-408E-A445-0C87EB9F89A2}">
                <ask:lineSketchStyleProps xmlns:ask="http://schemas.microsoft.com/office/drawing/2018/sketchyshapes" sd="500707329">
                  <a:prstGeom prst="rect">
                    <a:avLst/>
                  </a:pr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Phần</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còn</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 </a:t>
            </a:r>
            <a:r>
              <a:rPr lang="en-US" altLang="zh-CN" sz="3200" b="1" dirty="0" err="1">
                <a:solidFill>
                  <a:sysClr val="windowText" lastClr="000000"/>
                </a:solidFill>
                <a:latin typeface="Times New Roman" pitchFamily="18" charset="0"/>
                <a:ea typeface="字魂36号-正文宋楷" panose="02000000000000000000" charset="-122"/>
                <a:cs typeface="Times New Roman" pitchFamily="18" charset="0"/>
                <a:sym typeface="+mn-ea"/>
              </a:rPr>
              <a:t>lại</a:t>
            </a:r>
            <a:r>
              <a:rPr lang="en-US" altLang="zh-CN" sz="3200" b="1" dirty="0">
                <a:solidFill>
                  <a:sysClr val="windowText" lastClr="000000"/>
                </a:solidFill>
                <a:latin typeface="Times New Roman" pitchFamily="18" charset="0"/>
                <a:ea typeface="字魂36号-正文宋楷" panose="02000000000000000000" charset="-122"/>
                <a:cs typeface="Times New Roman" pitchFamily="18" charset="0"/>
                <a:sym typeface="+mn-ea"/>
              </a:rPr>
              <a:t>.</a:t>
            </a:r>
            <a:endParaRPr lang="en-US" altLang="zh-CN" sz="3200" b="1" spc="300" dirty="0">
              <a:solidFill>
                <a:sysClr val="windowText" lastClr="000000"/>
              </a:solidFill>
              <a:latin typeface="Times New Roman" pitchFamily="18" charset="0"/>
              <a:ea typeface="字魂36号-正文宋楷" panose="02000000000000000000" charset="-122"/>
              <a:cs typeface="Times New Roman" pitchFamily="18" charset="0"/>
              <a:sym typeface="+mn-ea"/>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9143" y="0"/>
            <a:ext cx="5442857" cy="6858000"/>
          </a:xfrm>
          <a:prstGeom prst="rect">
            <a:avLst/>
          </a:prstGeom>
        </p:spPr>
      </p:pic>
      <p:pic>
        <p:nvPicPr>
          <p:cNvPr id="13" name="图片 6">
            <a:extLst>
              <a:ext uri="{FF2B5EF4-FFF2-40B4-BE49-F238E27FC236}">
                <a16:creationId xmlns:a16="http://schemas.microsoft.com/office/drawing/2014/main" id="{F7C1454D-4AEE-4177-8008-951DDBD22436}"/>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1428668">
            <a:off x="7088120" y="-628149"/>
            <a:ext cx="3419170" cy="3684641"/>
          </a:xfrm>
          <a:prstGeom prst="rect">
            <a:avLst/>
          </a:prstGeom>
        </p:spPr>
      </p:pic>
      <p:pic>
        <p:nvPicPr>
          <p:cNvPr id="14" name="图片 6">
            <a:extLst>
              <a:ext uri="{FF2B5EF4-FFF2-40B4-BE49-F238E27FC236}">
                <a16:creationId xmlns:a16="http://schemas.microsoft.com/office/drawing/2014/main" id="{436DAC28-65E5-4E84-B1B2-01E13182163B}"/>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1367671" flipH="1">
            <a:off x="-1245903" y="2808071"/>
            <a:ext cx="3419170" cy="3684641"/>
          </a:xfrm>
          <a:prstGeom prst="rect">
            <a:avLst/>
          </a:prstGeom>
        </p:spPr>
      </p:pic>
    </p:spTree>
    <p:extLst>
      <p:ext uri="{BB962C8B-B14F-4D97-AF65-F5344CB8AC3E}">
        <p14:creationId xmlns:p14="http://schemas.microsoft.com/office/powerpoint/2010/main" val="39554942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iterate type="lt">
                                    <p:tmPct val="50000"/>
                                  </p:iterate>
                                  <p:childTnLst>
                                    <p:set>
                                      <p:cBhvr>
                                        <p:cTn id="11" dur="1" fill="hold">
                                          <p:stCondLst>
                                            <p:cond delay="0"/>
                                          </p:stCondLst>
                                        </p:cTn>
                                        <p:tgtEl>
                                          <p:spTgt spid="9"/>
                                        </p:tgtEl>
                                        <p:attrNameLst>
                                          <p:attrName>style.visibility</p:attrName>
                                        </p:attrNameLst>
                                      </p:cBhvr>
                                      <p:to>
                                        <p:strVal val="visible"/>
                                      </p:to>
                                    </p:set>
                                    <p:set>
                                      <p:cBhvr>
                                        <p:cTn id="12" dur="228" fill="hold">
                                          <p:stCondLst>
                                            <p:cond delay="0"/>
                                          </p:stCondLst>
                                        </p:cTn>
                                        <p:tgtEl>
                                          <p:spTgt spid="9"/>
                                        </p:tgtEl>
                                        <p:attrNameLst>
                                          <p:attrName>style.rotation</p:attrName>
                                        </p:attrNameLst>
                                      </p:cBhvr>
                                      <p:to>
                                        <p:strVal val="-45.0"/>
                                      </p:to>
                                    </p:set>
                                    <p:anim calcmode="lin" valueType="num">
                                      <p:cBhvr>
                                        <p:cTn id="13" dur="228" fill="hold">
                                          <p:stCondLst>
                                            <p:cond delay="228"/>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14" dur="228"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15" dur="78" decel="50000" autoRev="1" fill="hold">
                                          <p:stCondLst>
                                            <p:cond delay="228"/>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16" dur="68" fill="hold">
                                          <p:stCondLst>
                                            <p:cond delay="432"/>
                                          </p:stCondLst>
                                        </p:cTn>
                                        <p:tgtEl>
                                          <p:spTgt spid="9"/>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75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 calcmode="lin" valueType="num">
                                      <p:cBhvr>
                                        <p:cTn id="35" dur="1000" fill="hold"/>
                                        <p:tgtEl>
                                          <p:spTgt spid="7"/>
                                        </p:tgtEl>
                                        <p:attrNameLst>
                                          <p:attrName>style.rotation</p:attrName>
                                        </p:attrNameLst>
                                      </p:cBhvr>
                                      <p:tavLst>
                                        <p:tav tm="0">
                                          <p:val>
                                            <p:fltVal val="90"/>
                                          </p:val>
                                        </p:tav>
                                        <p:tav tm="100000">
                                          <p:val>
                                            <p:fltVal val="0"/>
                                          </p:val>
                                        </p:tav>
                                      </p:tavLst>
                                    </p:anim>
                                    <p:animEffect transition="in" filter="fade">
                                      <p:cBhvr>
                                        <p:cTn id="36" dur="1000"/>
                                        <p:tgtEl>
                                          <p:spTgt spid="7"/>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75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1000" fill="hold"/>
                                        <p:tgtEl>
                                          <p:spTgt spid="8"/>
                                        </p:tgtEl>
                                        <p:attrNameLst>
                                          <p:attrName>ppt_w</p:attrName>
                                        </p:attrNameLst>
                                      </p:cBhvr>
                                      <p:tavLst>
                                        <p:tav tm="0">
                                          <p:val>
                                            <p:fltVal val="0"/>
                                          </p:val>
                                        </p:tav>
                                        <p:tav tm="100000">
                                          <p:val>
                                            <p:strVal val="#ppt_w"/>
                                          </p:val>
                                        </p:tav>
                                      </p:tavLst>
                                    </p:anim>
                                    <p:anim calcmode="lin" valueType="num">
                                      <p:cBhvr>
                                        <p:cTn id="46" dur="1000" fill="hold"/>
                                        <p:tgtEl>
                                          <p:spTgt spid="8"/>
                                        </p:tgtEl>
                                        <p:attrNameLst>
                                          <p:attrName>ppt_h</p:attrName>
                                        </p:attrNameLst>
                                      </p:cBhvr>
                                      <p:tavLst>
                                        <p:tav tm="0">
                                          <p:val>
                                            <p:fltVal val="0"/>
                                          </p:val>
                                        </p:tav>
                                        <p:tav tm="100000">
                                          <p:val>
                                            <p:strVal val="#ppt_h"/>
                                          </p:val>
                                        </p:tav>
                                      </p:tavLst>
                                    </p:anim>
                                    <p:anim calcmode="lin" valueType="num">
                                      <p:cBhvr>
                                        <p:cTn id="47" dur="1000" fill="hold"/>
                                        <p:tgtEl>
                                          <p:spTgt spid="8"/>
                                        </p:tgtEl>
                                        <p:attrNameLst>
                                          <p:attrName>style.rotation</p:attrName>
                                        </p:attrNameLst>
                                      </p:cBhvr>
                                      <p:tavLst>
                                        <p:tav tm="0">
                                          <p:val>
                                            <p:fltVal val="90"/>
                                          </p:val>
                                        </p:tav>
                                        <p:tav tm="100000">
                                          <p:val>
                                            <p:fltVal val="0"/>
                                          </p:val>
                                        </p:tav>
                                      </p:tavLst>
                                    </p:anim>
                                    <p:animEffect transition="in" filter="fade">
                                      <p:cBhvr>
                                        <p:cTn id="48" dur="1000"/>
                                        <p:tgtEl>
                                          <p:spTgt spid="8"/>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2BCCCDA0-F89B-44BA-A43C-321596DC6135}"/>
              </a:ext>
            </a:extLst>
          </p:cNvPr>
          <p:cNvPicPr>
            <a:picLocks noChangeAspect="1"/>
          </p:cNvPicPr>
          <p:nvPr/>
        </p:nvPicPr>
        <p:blipFill>
          <a:blip r:embed="rId2">
            <a:alphaModFix amt="67000"/>
          </a:blip>
          <a:stretch>
            <a:fillRect/>
          </a:stretch>
        </p:blipFill>
        <p:spPr>
          <a:xfrm rot="16200000">
            <a:off x="3141098" y="-2802081"/>
            <a:ext cx="6427749" cy="12914775"/>
          </a:xfrm>
          <a:prstGeom prst="rect">
            <a:avLst/>
          </a:prstGeom>
          <a:effectLst>
            <a:glow>
              <a:schemeClr val="accent1"/>
            </a:glow>
            <a:reflection endPos="65000" dist="50800" dir="5400000" sy="-100000" algn="bl" rotWithShape="0"/>
          </a:effectLst>
        </p:spPr>
      </p:pic>
      <p:sp>
        <p:nvSpPr>
          <p:cNvPr id="9" name="Rectangle 8"/>
          <p:cNvSpPr/>
          <p:nvPr/>
        </p:nvSpPr>
        <p:spPr>
          <a:xfrm>
            <a:off x="601676" y="895278"/>
            <a:ext cx="10929769" cy="5262979"/>
          </a:xfrm>
          <a:prstGeom prst="rect">
            <a:avLst/>
          </a:prstGeom>
        </p:spPr>
        <p:txBody>
          <a:bodyPr wrap="square">
            <a:spAutoFit/>
          </a:bodyPr>
          <a:lstStyle/>
          <a:p>
            <a:pPr algn="just"/>
            <a:r>
              <a:rPr lang="en-US" sz="2400" b="1">
                <a:latin typeface="+mj-lt"/>
              </a:rPr>
              <a:t>	</a:t>
            </a:r>
            <a:r>
              <a:rPr lang="vi-VN" sz="2400" b="1">
                <a:solidFill>
                  <a:srgbClr val="FF0000"/>
                </a:solidFill>
                <a:latin typeface="+mj-lt"/>
              </a:rPr>
              <a:t>Đêm </a:t>
            </a:r>
            <a:r>
              <a:rPr lang="vi-VN" sz="2400" b="1" dirty="0">
                <a:solidFill>
                  <a:srgbClr val="FF0000"/>
                </a:solidFill>
                <a:latin typeface="+mj-lt"/>
              </a:rPr>
              <a:t>nay anh đứng gác ở trại. Trăng ngàn và gió núi bao la khiến lòng anh man mác nghĩ tới trung thu và nghĩ tới các em. Trăng đêm </a:t>
            </a:r>
            <a:r>
              <a:rPr lang="vi-VN" sz="2400" b="1">
                <a:solidFill>
                  <a:srgbClr val="FF0000"/>
                </a:solidFill>
                <a:latin typeface="+mj-lt"/>
              </a:rPr>
              <a:t>nay soi</a:t>
            </a:r>
            <a:r>
              <a:rPr lang="vi-VN" sz="2400" b="1">
                <a:solidFill>
                  <a:srgbClr val="FF0000"/>
                </a:solidFill>
              </a:rPr>
              <a:t> </a:t>
            </a:r>
            <a:r>
              <a:rPr lang="vi-VN" sz="2400" b="1">
                <a:solidFill>
                  <a:srgbClr val="FF0000"/>
                </a:solidFill>
                <a:latin typeface="+mj-lt"/>
              </a:rPr>
              <a:t>sáng xuống nước </a:t>
            </a:r>
            <a:r>
              <a:rPr lang="vi-VN" sz="2400" b="1" dirty="0">
                <a:solidFill>
                  <a:srgbClr val="FF0000"/>
                </a:solidFill>
                <a:latin typeface="+mj-lt"/>
              </a:rPr>
              <a:t>Việt Nam độc lập yêu quý của các em. Trăng sáng mùa thu vằng vặc chiếu khắp thành phố, làng mạc, núi rừng, nơi quê hương thân thiết của các em…</a:t>
            </a:r>
          </a:p>
          <a:p>
            <a:pPr algn="just"/>
            <a:r>
              <a:rPr lang="en-US" sz="2400" b="1">
                <a:latin typeface="+mj-lt"/>
              </a:rPr>
              <a:t>	</a:t>
            </a:r>
            <a:r>
              <a:rPr lang="vi-VN" sz="2400" b="1">
                <a:solidFill>
                  <a:srgbClr val="0070C0"/>
                </a:solidFill>
                <a:latin typeface="+mj-lt"/>
              </a:rPr>
              <a:t>Anh </a:t>
            </a:r>
            <a:r>
              <a:rPr lang="vi-VN" sz="2400" b="1" dirty="0">
                <a:solidFill>
                  <a:srgbClr val="0070C0"/>
                </a:solidFill>
                <a:latin typeface="+mj-lt"/>
              </a:rPr>
              <a:t>nhìn trăng và nghĩ tới ngày mai…</a:t>
            </a:r>
          </a:p>
          <a:p>
            <a:pPr algn="just"/>
            <a:r>
              <a:rPr lang="en-US" sz="2400" b="1">
                <a:solidFill>
                  <a:srgbClr val="0070C0"/>
                </a:solidFill>
                <a:latin typeface="+mj-lt"/>
              </a:rPr>
              <a:t>	</a:t>
            </a:r>
            <a:r>
              <a:rPr lang="vi-VN" sz="2400" b="1">
                <a:solidFill>
                  <a:srgbClr val="0070C0"/>
                </a:solidFill>
                <a:latin typeface="+mj-lt"/>
              </a:rPr>
              <a:t>Ngày </a:t>
            </a:r>
            <a:r>
              <a:rPr lang="vi-VN" sz="2400" b="1" dirty="0">
                <a:solidFill>
                  <a:srgbClr val="0070C0"/>
                </a:solidFill>
                <a:latin typeface="+mj-lt"/>
              </a:rPr>
              <a:t>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a:t>
            </a:r>
          </a:p>
          <a:p>
            <a:pPr algn="just"/>
            <a:r>
              <a:rPr lang="en-US" sz="2400" b="1">
                <a:latin typeface="+mj-lt"/>
              </a:rPr>
              <a:t>	</a:t>
            </a:r>
            <a:r>
              <a:rPr lang="vi-VN" sz="2400" b="1">
                <a:solidFill>
                  <a:srgbClr val="00B050"/>
                </a:solidFill>
                <a:latin typeface="+mj-lt"/>
              </a:rPr>
              <a:t>Trăng </a:t>
            </a:r>
            <a:r>
              <a:rPr lang="vi-VN" sz="2400" b="1" dirty="0">
                <a:solidFill>
                  <a:srgbClr val="00B050"/>
                </a:solidFill>
                <a:latin typeface="+mj-lt"/>
              </a:rPr>
              <a:t>đêm nay sáng quá! Trăng mai còn sáng hơn. Anh mừng cho các em </a:t>
            </a:r>
            <a:r>
              <a:rPr lang="vi-VN" sz="2400" b="1">
                <a:solidFill>
                  <a:srgbClr val="00B050"/>
                </a:solidFill>
                <a:latin typeface="+mj-lt"/>
              </a:rPr>
              <a:t>vui </a:t>
            </a:r>
            <a:r>
              <a:rPr lang="en-US" sz="2400" b="1">
                <a:solidFill>
                  <a:srgbClr val="00B050"/>
                </a:solidFill>
                <a:latin typeface="Times New Roman" panose="02020603050405020304" pitchFamily="18" charset="0"/>
                <a:cs typeface="Times New Roman" panose="02020603050405020304" pitchFamily="18" charset="0"/>
              </a:rPr>
              <a:t>t</a:t>
            </a:r>
            <a:r>
              <a:rPr lang="vi-VN" sz="2400" b="1">
                <a:solidFill>
                  <a:srgbClr val="00B050"/>
                </a:solidFill>
                <a:latin typeface="+mj-lt"/>
              </a:rPr>
              <a:t>ết </a:t>
            </a:r>
            <a:r>
              <a:rPr lang="vi-VN" sz="2400" b="1" dirty="0">
                <a:solidFill>
                  <a:srgbClr val="00B050"/>
                </a:solidFill>
                <a:latin typeface="+mj-lt"/>
              </a:rPr>
              <a:t>Trung thu độc lập đầu tiên và anh mong ước ngày mai đây, những </a:t>
            </a:r>
            <a:r>
              <a:rPr lang="vi-VN" sz="2400" b="1">
                <a:solidFill>
                  <a:srgbClr val="00B050"/>
                </a:solidFill>
                <a:latin typeface="+mj-lt"/>
              </a:rPr>
              <a:t>tết </a:t>
            </a:r>
            <a:r>
              <a:rPr lang="en-US" sz="2400" b="1">
                <a:solidFill>
                  <a:srgbClr val="00B050"/>
                </a:solidFill>
                <a:latin typeface="Times New Roman" panose="02020603050405020304" pitchFamily="18" charset="0"/>
                <a:cs typeface="Times New Roman" panose="02020603050405020304" pitchFamily="18" charset="0"/>
              </a:rPr>
              <a:t>T</a:t>
            </a:r>
            <a:r>
              <a:rPr lang="vi-VN" sz="2400" b="1">
                <a:solidFill>
                  <a:srgbClr val="00B050"/>
                </a:solidFill>
                <a:latin typeface="+mj-lt"/>
              </a:rPr>
              <a:t>rung </a:t>
            </a:r>
            <a:r>
              <a:rPr lang="vi-VN" sz="2400" b="1" dirty="0">
                <a:solidFill>
                  <a:srgbClr val="00B050"/>
                </a:solidFill>
                <a:latin typeface="+mj-lt"/>
              </a:rPr>
              <a:t>thu tươi đẹp hơn nữa sẽ đến với các em.</a:t>
            </a:r>
            <a:endParaRPr lang="vi-VN" sz="2400" b="1" i="0" dirty="0">
              <a:solidFill>
                <a:srgbClr val="00B050"/>
              </a:solidFill>
              <a:effectLst/>
              <a:latin typeface="+mj-lt"/>
            </a:endParaRPr>
          </a:p>
        </p:txBody>
      </p:sp>
      <p:sp>
        <p:nvSpPr>
          <p:cNvPr id="10" name="文本框 8"/>
          <p:cNvSpPr txBox="1"/>
          <p:nvPr/>
        </p:nvSpPr>
        <p:spPr>
          <a:xfrm>
            <a:off x="2846195" y="116938"/>
            <a:ext cx="6440733" cy="5909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90000"/>
              </a:lnSpc>
            </a:pPr>
            <a:r>
              <a:rPr lang="en-US" altLang="zh-CN" sz="3600" b="1" dirty="0">
                <a:solidFill>
                  <a:srgbClr val="4A7D46"/>
                </a:solidFill>
                <a:effectLst>
                  <a:glow rad="63500">
                    <a:schemeClr val="accent3">
                      <a:satMod val="175000"/>
                      <a:alpha val="40000"/>
                    </a:schemeClr>
                  </a:glow>
                </a:effectLst>
                <a:latin typeface="UTM Cooper Black" panose="02040603050506020204" pitchFamily="18" charset="0"/>
                <a:ea typeface="字魂36号-正文宋楷" panose="02000000000000000000" charset="-122"/>
                <a:cs typeface="Times New Roman" pitchFamily="18" charset="0"/>
                <a:sym typeface="+mn-ea"/>
              </a:rPr>
              <a:t>TRUNG THU ĐỘC LẬP</a:t>
            </a:r>
            <a:endParaRPr lang="zh-CN" altLang="en-US" sz="3600" b="1" dirty="0">
              <a:solidFill>
                <a:srgbClr val="4A7D46"/>
              </a:solidFill>
              <a:effectLst>
                <a:glow rad="63500">
                  <a:schemeClr val="accent3">
                    <a:satMod val="175000"/>
                    <a:alpha val="40000"/>
                  </a:schemeClr>
                </a:glow>
              </a:effectLst>
              <a:latin typeface="UTM Cooper Black" panose="02040603050506020204" pitchFamily="18" charset="0"/>
              <a:ea typeface="字魂36号-正文宋楷" panose="02000000000000000000" charset="-122"/>
              <a:cs typeface="Times New Roman" pitchFamily="18" charset="0"/>
              <a:sym typeface="+mn-ea"/>
            </a:endParaRPr>
          </a:p>
        </p:txBody>
      </p:sp>
      <p:sp>
        <p:nvSpPr>
          <p:cNvPr id="11" name="文本框 8"/>
          <p:cNvSpPr txBox="1"/>
          <p:nvPr/>
        </p:nvSpPr>
        <p:spPr>
          <a:xfrm>
            <a:off x="6724903" y="5881038"/>
            <a:ext cx="4081410" cy="535531"/>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algn="ctr">
              <a:lnSpc>
                <a:spcPct val="90000"/>
              </a:lnSpc>
            </a:pPr>
            <a:r>
              <a:rPr lang="en-US" altLang="zh-CN" sz="3200" b="1" dirty="0" err="1">
                <a:solidFill>
                  <a:srgbClr val="4A7D46"/>
                </a:solidFill>
                <a:latin typeface="Times New Roman" pitchFamily="18" charset="0"/>
                <a:ea typeface="字魂36号-正文宋楷" panose="02000000000000000000" charset="-122"/>
                <a:cs typeface="Times New Roman" pitchFamily="18" charset="0"/>
                <a:sym typeface="+mn-ea"/>
              </a:rPr>
              <a:t>Thép</a:t>
            </a:r>
            <a:r>
              <a:rPr lang="en-US" altLang="zh-CN" sz="3200" b="1" dirty="0">
                <a:solidFill>
                  <a:srgbClr val="4A7D46"/>
                </a:solidFill>
                <a:latin typeface="Times New Roman" pitchFamily="18" charset="0"/>
                <a:ea typeface="字魂36号-正文宋楷" panose="02000000000000000000" charset="-122"/>
                <a:cs typeface="Times New Roman" pitchFamily="18" charset="0"/>
                <a:sym typeface="+mn-ea"/>
              </a:rPr>
              <a:t> </a:t>
            </a:r>
            <a:r>
              <a:rPr lang="en-US" altLang="zh-CN" sz="3200" b="1" dirty="0" err="1">
                <a:solidFill>
                  <a:srgbClr val="4A7D46"/>
                </a:solidFill>
                <a:latin typeface="Times New Roman" pitchFamily="18" charset="0"/>
                <a:ea typeface="字魂36号-正文宋楷" panose="02000000000000000000" charset="-122"/>
                <a:cs typeface="Times New Roman" pitchFamily="18" charset="0"/>
                <a:sym typeface="+mn-ea"/>
              </a:rPr>
              <a:t>Mới</a:t>
            </a:r>
            <a:endParaRPr lang="zh-CN" altLang="en-US" sz="3200" b="1" dirty="0">
              <a:solidFill>
                <a:srgbClr val="4A7D46"/>
              </a:solidFill>
              <a:latin typeface="Times New Roman" pitchFamily="18" charset="0"/>
              <a:ea typeface="字魂36号-正文宋楷" panose="02000000000000000000" charset="-122"/>
              <a:cs typeface="Times New Roman" pitchFamily="18" charset="0"/>
              <a:sym typeface="+mn-ea"/>
            </a:endParaRPr>
          </a:p>
        </p:txBody>
      </p:sp>
    </p:spTree>
    <p:extLst>
      <p:ext uri="{BB962C8B-B14F-4D97-AF65-F5344CB8AC3E}">
        <p14:creationId xmlns:p14="http://schemas.microsoft.com/office/powerpoint/2010/main" val="36020649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1000"/>
                                        <p:tgtEl>
                                          <p:spTgt spid="8"/>
                                        </p:tgtEl>
                                      </p:cBhvr>
                                    </p:animEffect>
                                  </p:childTnLst>
                                </p:cTn>
                              </p:par>
                            </p:childTnLst>
                          </p:cTn>
                        </p:par>
                        <p:par>
                          <p:cTn id="14" fill="hold">
                            <p:stCondLst>
                              <p:cond delay="2000"/>
                            </p:stCondLst>
                            <p:childTnLst>
                              <p:par>
                                <p:cTn id="15" presetID="14" presetClass="entr" presetSubtype="1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1000"/>
                                        <p:tgtEl>
                                          <p:spTgt spid="9"/>
                                        </p:tgtEl>
                                      </p:cBhvr>
                                    </p:animEffect>
                                  </p:childTnLst>
                                </p:cTn>
                              </p:par>
                            </p:childTnLst>
                          </p:cTn>
                        </p:par>
                        <p:par>
                          <p:cTn id="18" fill="hold">
                            <p:stCondLst>
                              <p:cond delay="3000"/>
                            </p:stCondLst>
                            <p:childTnLst>
                              <p:par>
                                <p:cTn id="19" presetID="2" presetClass="entr" presetSubtype="4"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521" y="1222415"/>
            <a:ext cx="9114971" cy="5870923"/>
          </a:xfrm>
          <a:prstGeom prst="rect">
            <a:avLst/>
          </a:prstGeom>
        </p:spPr>
      </p:pic>
      <p:grpSp>
        <p:nvGrpSpPr>
          <p:cNvPr id="15" name="Group 14"/>
          <p:cNvGrpSpPr/>
          <p:nvPr/>
        </p:nvGrpSpPr>
        <p:grpSpPr>
          <a:xfrm>
            <a:off x="3703793" y="211084"/>
            <a:ext cx="4784414" cy="1225493"/>
            <a:chOff x="3703793" y="283657"/>
            <a:chExt cx="4784414" cy="1225493"/>
          </a:xfrm>
        </p:grpSpPr>
        <p:pic>
          <p:nvPicPr>
            <p:cNvPr id="14" name="图片 5">
              <a:extLst>
                <a:ext uri="{FF2B5EF4-FFF2-40B4-BE49-F238E27FC236}">
                  <a16:creationId xmlns:a16="http://schemas.microsoft.com/office/drawing/2014/main" id="{DC367D6E-E971-41BE-94ED-9295EE1FF39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703793" y="283657"/>
              <a:ext cx="4784414" cy="1225493"/>
            </a:xfrm>
            <a:prstGeom prst="rect">
              <a:avLst/>
            </a:prstGeom>
          </p:spPr>
        </p:pic>
        <p:sp>
          <p:nvSpPr>
            <p:cNvPr id="4" name="TextBox 3"/>
            <p:cNvSpPr txBox="1"/>
            <p:nvPr/>
          </p:nvSpPr>
          <p:spPr>
            <a:xfrm>
              <a:off x="4262806" y="482653"/>
              <a:ext cx="3666388" cy="830997"/>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Luyện</a:t>
              </a: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đọc</a:t>
              </a: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từ</a:t>
              </a:r>
              <a:endPar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endParaRPr>
            </a:p>
          </p:txBody>
        </p:sp>
      </p:grpSp>
      <p:sp>
        <p:nvSpPr>
          <p:cNvPr id="16" name="Text Box 3"/>
          <p:cNvSpPr txBox="1"/>
          <p:nvPr/>
        </p:nvSpPr>
        <p:spPr>
          <a:xfrm>
            <a:off x="4224982" y="2346738"/>
            <a:ext cx="3742036" cy="3785652"/>
          </a:xfrm>
          <a:prstGeom prst="rect">
            <a:avLst/>
          </a:prstGeom>
          <a:no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6000" b="1" dirty="0" err="1">
                <a:solidFill>
                  <a:srgbClr val="7030A0"/>
                </a:solidFill>
                <a:effectLst>
                  <a:outerShdw blurRad="50800" dist="50800" dir="5400000" algn="ctr" rotWithShape="0">
                    <a:srgbClr val="000000">
                      <a:alpha val="0"/>
                    </a:srgbClr>
                  </a:outerShdw>
                </a:effectLst>
                <a:latin typeface="Times New Roman" pitchFamily="18" charset="0"/>
                <a:cs typeface="Times New Roman" pitchFamily="18" charset="0"/>
              </a:rPr>
              <a:t>trung</a:t>
            </a:r>
            <a:r>
              <a:rPr lang="en-US" sz="6000" b="1" dirty="0">
                <a:solidFill>
                  <a:srgbClr val="7030A0"/>
                </a:solidFill>
                <a:effectLst>
                  <a:outerShdw blurRad="50800" dist="50800" dir="5400000" algn="ctr" rotWithShape="0">
                    <a:srgbClr val="000000">
                      <a:alpha val="0"/>
                    </a:srgbClr>
                  </a:outerShdw>
                </a:effectLst>
                <a:latin typeface="Times New Roman" pitchFamily="18" charset="0"/>
                <a:cs typeface="Times New Roman" pitchFamily="18" charset="0"/>
              </a:rPr>
              <a:t> </a:t>
            </a:r>
            <a:r>
              <a:rPr lang="en-US" sz="6000" b="1" dirty="0" err="1">
                <a:solidFill>
                  <a:srgbClr val="7030A0"/>
                </a:solidFill>
                <a:effectLst>
                  <a:outerShdw blurRad="50800" dist="50800" dir="5400000" algn="ctr" rotWithShape="0">
                    <a:srgbClr val="000000">
                      <a:alpha val="0"/>
                    </a:srgbClr>
                  </a:outerShdw>
                </a:effectLst>
                <a:latin typeface="Times New Roman" pitchFamily="18" charset="0"/>
                <a:cs typeface="Times New Roman" pitchFamily="18" charset="0"/>
              </a:rPr>
              <a:t>thu</a:t>
            </a:r>
            <a:endParaRPr lang="en-US" sz="6000" b="1" dirty="0">
              <a:solidFill>
                <a:srgbClr val="7030A0"/>
              </a:solidFill>
              <a:effectLst>
                <a:outerShdw blurRad="50800" dist="50800" dir="5400000" algn="ctr" rotWithShape="0">
                  <a:srgbClr val="000000">
                    <a:alpha val="0"/>
                  </a:srgbClr>
                </a:outerShdw>
              </a:effectLst>
              <a:latin typeface="Times New Roman" pitchFamily="18" charset="0"/>
              <a:cs typeface="Times New Roman" pitchFamily="18" charset="0"/>
            </a:endParaRPr>
          </a:p>
          <a:p>
            <a:r>
              <a:rPr lang="en-US" sz="6000" b="1" dirty="0">
                <a:solidFill>
                  <a:srgbClr val="00B0F0"/>
                </a:solidFill>
                <a:effectLst>
                  <a:outerShdw blurRad="50800" dist="50800" dir="5400000" algn="ctr" rotWithShape="0">
                    <a:srgbClr val="000000">
                      <a:alpha val="0"/>
                    </a:srgbClr>
                  </a:outerShdw>
                </a:effectLst>
                <a:latin typeface="Times New Roman" pitchFamily="18" charset="0"/>
                <a:cs typeface="Times New Roman" pitchFamily="18" charset="0"/>
              </a:rPr>
              <a:t>man </a:t>
            </a:r>
            <a:r>
              <a:rPr lang="en-US" sz="6000" b="1" dirty="0" err="1">
                <a:solidFill>
                  <a:srgbClr val="00B0F0"/>
                </a:solidFill>
                <a:effectLst>
                  <a:outerShdw blurRad="50800" dist="50800" dir="5400000" algn="ctr" rotWithShape="0">
                    <a:srgbClr val="000000">
                      <a:alpha val="0"/>
                    </a:srgbClr>
                  </a:outerShdw>
                </a:effectLst>
                <a:latin typeface="Times New Roman" pitchFamily="18" charset="0"/>
                <a:cs typeface="Times New Roman" pitchFamily="18" charset="0"/>
              </a:rPr>
              <a:t>mác</a:t>
            </a:r>
            <a:endParaRPr lang="en-US" sz="6000" b="1" dirty="0">
              <a:solidFill>
                <a:srgbClr val="00B0F0"/>
              </a:solidFill>
              <a:effectLst>
                <a:outerShdw blurRad="50800" dist="50800" dir="5400000" algn="ctr" rotWithShape="0">
                  <a:srgbClr val="000000">
                    <a:alpha val="0"/>
                  </a:srgbClr>
                </a:outerShdw>
              </a:effectLst>
              <a:latin typeface="Times New Roman" pitchFamily="18" charset="0"/>
              <a:cs typeface="Times New Roman" pitchFamily="18" charset="0"/>
            </a:endParaRPr>
          </a:p>
          <a:p>
            <a:r>
              <a:rPr lang="en-US" sz="6000" b="1" dirty="0" err="1">
                <a:solidFill>
                  <a:srgbClr val="FF0000"/>
                </a:solidFill>
                <a:effectLst>
                  <a:outerShdw blurRad="50800" dist="50800" dir="5400000" algn="ctr" rotWithShape="0">
                    <a:srgbClr val="000000">
                      <a:alpha val="0"/>
                    </a:srgbClr>
                  </a:outerShdw>
                </a:effectLst>
                <a:latin typeface="Times New Roman" pitchFamily="18" charset="0"/>
                <a:cs typeface="Times New Roman" pitchFamily="18" charset="0"/>
              </a:rPr>
              <a:t>soi</a:t>
            </a:r>
            <a:r>
              <a:rPr lang="en-US" sz="6000" b="1" dirty="0">
                <a:solidFill>
                  <a:srgbClr val="FF0000"/>
                </a:solidFill>
                <a:effectLst>
                  <a:outerShdw blurRad="50800" dist="50800" dir="5400000" algn="ctr" rotWithShape="0">
                    <a:srgbClr val="000000">
                      <a:alpha val="0"/>
                    </a:srgbClr>
                  </a:outerShdw>
                </a:effectLst>
                <a:latin typeface="Times New Roman" pitchFamily="18" charset="0"/>
                <a:cs typeface="Times New Roman" pitchFamily="18" charset="0"/>
              </a:rPr>
              <a:t> </a:t>
            </a:r>
            <a:r>
              <a:rPr lang="en-US" sz="6000" b="1" dirty="0" err="1">
                <a:solidFill>
                  <a:srgbClr val="FF0000"/>
                </a:solidFill>
                <a:effectLst>
                  <a:outerShdw blurRad="50800" dist="50800" dir="5400000" algn="ctr" rotWithShape="0">
                    <a:srgbClr val="000000">
                      <a:alpha val="0"/>
                    </a:srgbClr>
                  </a:outerShdw>
                </a:effectLst>
                <a:latin typeface="Times New Roman" pitchFamily="18" charset="0"/>
                <a:cs typeface="Times New Roman" pitchFamily="18" charset="0"/>
              </a:rPr>
              <a:t>sáng</a:t>
            </a:r>
            <a:endParaRPr lang="en-US" sz="6000" b="1" dirty="0">
              <a:solidFill>
                <a:srgbClr val="FF0000"/>
              </a:solidFill>
              <a:effectLst>
                <a:outerShdw blurRad="50800" dist="50800" dir="5400000" algn="ctr" rotWithShape="0">
                  <a:srgbClr val="000000">
                    <a:alpha val="0"/>
                  </a:srgbClr>
                </a:outerShdw>
              </a:effectLst>
              <a:latin typeface="Times New Roman" pitchFamily="18" charset="0"/>
              <a:cs typeface="Times New Roman" pitchFamily="18" charset="0"/>
            </a:endParaRPr>
          </a:p>
          <a:p>
            <a:r>
              <a:rPr lang="en-US" sz="6000" b="1" dirty="0" err="1">
                <a:solidFill>
                  <a:srgbClr val="FF7F00"/>
                </a:solidFill>
                <a:effectLst>
                  <a:outerShdw blurRad="50800" dist="50800" dir="5400000" algn="ctr" rotWithShape="0">
                    <a:srgbClr val="000000">
                      <a:alpha val="0"/>
                    </a:srgbClr>
                  </a:outerShdw>
                </a:effectLst>
                <a:latin typeface="Times New Roman" pitchFamily="18" charset="0"/>
                <a:cs typeface="Times New Roman" pitchFamily="18" charset="0"/>
              </a:rPr>
              <a:t>bát</a:t>
            </a:r>
            <a:r>
              <a:rPr lang="en-US" sz="6000" b="1" dirty="0">
                <a:solidFill>
                  <a:srgbClr val="FF7F00"/>
                </a:solidFill>
                <a:effectLst>
                  <a:outerShdw blurRad="50800" dist="50800" dir="5400000" algn="ctr" rotWithShape="0">
                    <a:srgbClr val="000000">
                      <a:alpha val="0"/>
                    </a:srgbClr>
                  </a:outerShdw>
                </a:effectLst>
                <a:latin typeface="Times New Roman" pitchFamily="18" charset="0"/>
                <a:cs typeface="Times New Roman" pitchFamily="18" charset="0"/>
              </a:rPr>
              <a:t> </a:t>
            </a:r>
            <a:r>
              <a:rPr lang="en-US" sz="6000" b="1" dirty="0" err="1">
                <a:solidFill>
                  <a:srgbClr val="FF7F00"/>
                </a:solidFill>
                <a:effectLst>
                  <a:outerShdw blurRad="50800" dist="50800" dir="5400000" algn="ctr" rotWithShape="0">
                    <a:srgbClr val="000000">
                      <a:alpha val="0"/>
                    </a:srgbClr>
                  </a:outerShdw>
                </a:effectLst>
                <a:latin typeface="Times New Roman" pitchFamily="18" charset="0"/>
                <a:cs typeface="Times New Roman" pitchFamily="18" charset="0"/>
              </a:rPr>
              <a:t>ngát</a:t>
            </a:r>
            <a:endParaRPr lang="en-US" sz="6000" b="1" dirty="0">
              <a:solidFill>
                <a:srgbClr val="FF7F00"/>
              </a:solidFill>
              <a:effectLst>
                <a:outerShdw blurRad="50800" dist="50800" dir="5400000" algn="ctr" rotWithShape="0">
                  <a:srgbClr val="000000">
                    <a:alpha val="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4940354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20" dur="10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25" dur="1000"/>
                                        <p:tgtEl>
                                          <p:spTgt spid="1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30" dur="1000"/>
                                        <p:tgtEl>
                                          <p:spTgt spid="1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6">
                                            <p:txEl>
                                              <p:pRg st="3" end="3"/>
                                            </p:txEl>
                                          </p:spTgt>
                                        </p:tgtEl>
                                        <p:attrNameLst>
                                          <p:attrName>style.visibility</p:attrName>
                                        </p:attrNameLst>
                                      </p:cBhvr>
                                      <p:to>
                                        <p:strVal val="visible"/>
                                      </p:to>
                                    </p:set>
                                    <p:animEffect transition="in" filter="randombar(horizontal)">
                                      <p:cBhvr>
                                        <p:cTn id="35" dur="10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1">
            <a:extLst>
              <a:ext uri="{FF2B5EF4-FFF2-40B4-BE49-F238E27FC236}">
                <a16:creationId xmlns:a16="http://schemas.microsoft.com/office/drawing/2014/main" id="{46328569-04EF-4E09-B40B-29B3BEA7B085}"/>
              </a:ext>
            </a:extLst>
          </p:cNvPr>
          <p:cNvSpPr/>
          <p:nvPr/>
        </p:nvSpPr>
        <p:spPr>
          <a:xfrm>
            <a:off x="1049438" y="1560659"/>
            <a:ext cx="10093124" cy="5231757"/>
          </a:xfrm>
          <a:prstGeom prst="roundRect">
            <a:avLst>
              <a:gd name="adj" fmla="val 36919"/>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Group 14"/>
          <p:cNvGrpSpPr/>
          <p:nvPr/>
        </p:nvGrpSpPr>
        <p:grpSpPr>
          <a:xfrm>
            <a:off x="3703793" y="211084"/>
            <a:ext cx="4784414" cy="1225493"/>
            <a:chOff x="3703793" y="283657"/>
            <a:chExt cx="4784414" cy="1225493"/>
          </a:xfrm>
        </p:grpSpPr>
        <p:pic>
          <p:nvPicPr>
            <p:cNvPr id="14" name="图片 5">
              <a:extLst>
                <a:ext uri="{FF2B5EF4-FFF2-40B4-BE49-F238E27FC236}">
                  <a16:creationId xmlns:a16="http://schemas.microsoft.com/office/drawing/2014/main" id="{DC367D6E-E971-41BE-94ED-9295EE1FF392}"/>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3703793" y="283657"/>
              <a:ext cx="4784414" cy="1225493"/>
            </a:xfrm>
            <a:prstGeom prst="rect">
              <a:avLst/>
            </a:prstGeom>
          </p:spPr>
        </p:pic>
        <p:sp>
          <p:nvSpPr>
            <p:cNvPr id="4" name="TextBox 3"/>
            <p:cNvSpPr txBox="1"/>
            <p:nvPr/>
          </p:nvSpPr>
          <p:spPr>
            <a:xfrm>
              <a:off x="4088078" y="482653"/>
              <a:ext cx="4015843" cy="830997"/>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Luyện</a:t>
              </a: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đọc</a:t>
              </a: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câu</a:t>
              </a:r>
              <a:endPar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endParaRPr>
            </a:p>
          </p:txBody>
        </p:sp>
      </p:gr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6387" t="14617" r="4337" b="20003"/>
          <a:stretch/>
        </p:blipFill>
        <p:spPr>
          <a:xfrm>
            <a:off x="437886" y="783771"/>
            <a:ext cx="11064957" cy="6546812"/>
          </a:xfrm>
          <a:prstGeom prst="rect">
            <a:avLst/>
          </a:prstGeom>
        </p:spPr>
      </p:pic>
      <p:sp>
        <p:nvSpPr>
          <p:cNvPr id="2" name="Rectangle 1"/>
          <p:cNvSpPr/>
          <p:nvPr/>
        </p:nvSpPr>
        <p:spPr>
          <a:xfrm>
            <a:off x="2103957" y="2703401"/>
            <a:ext cx="7984086" cy="2677656"/>
          </a:xfrm>
          <a:prstGeom prst="rect">
            <a:avLst/>
          </a:prstGeom>
        </p:spPr>
        <p:txBody>
          <a:bodyPr wrap="square">
            <a:spAutoFit/>
          </a:bodyPr>
          <a:lstStyle/>
          <a:p>
            <a:pPr algn="just"/>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Đêm</a:t>
            </a:r>
            <a:r>
              <a:rPr lang="en-US" sz="4200" b="1" dirty="0">
                <a:latin typeface="Times New Roman" pitchFamily="18" charset="0"/>
                <a:cs typeface="Times New Roman" pitchFamily="18" charset="0"/>
              </a:rPr>
              <a:t> nay </a:t>
            </a:r>
            <a:r>
              <a:rPr lang="en-US" sz="4200" b="1" dirty="0" err="1">
                <a:latin typeface="Times New Roman" pitchFamily="18" charset="0"/>
                <a:cs typeface="Times New Roman" pitchFamily="18" charset="0"/>
              </a:rPr>
              <a:t>anh</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đứng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gác</a:t>
            </a:r>
            <a:r>
              <a:rPr lang="en-US" sz="4200" b="1" dirty="0">
                <a:latin typeface="Times New Roman" pitchFamily="18" charset="0"/>
                <a:cs typeface="Times New Roman" pitchFamily="18" charset="0"/>
              </a:rPr>
              <a:t> ở </a:t>
            </a:r>
            <a:r>
              <a:rPr lang="en-US" sz="4200" b="1" dirty="0" err="1">
                <a:latin typeface="Times New Roman" pitchFamily="18" charset="0"/>
                <a:cs typeface="Times New Roman" pitchFamily="18" charset="0"/>
              </a:rPr>
              <a:t>trại</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Trăng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ngàn</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và</a:t>
            </a:r>
            <a:r>
              <a:rPr lang="en-US" sz="4200" b="1" dirty="0">
                <a:latin typeface="Times New Roman" pitchFamily="18" charset="0"/>
                <a:cs typeface="Times New Roman" pitchFamily="18" charset="0"/>
              </a:rPr>
              <a:t> </a:t>
            </a:r>
            <a:r>
              <a:rPr lang="en-US" sz="4200" b="1" err="1">
                <a:latin typeface="Times New Roman" pitchFamily="18" charset="0"/>
                <a:cs typeface="Times New Roman" pitchFamily="18" charset="0"/>
              </a:rPr>
              <a:t>gió</a:t>
            </a:r>
            <a:r>
              <a:rPr lang="en-US" sz="4200" b="1">
                <a:latin typeface="Times New Roman" pitchFamily="18" charset="0"/>
                <a:cs typeface="Times New Roman" pitchFamily="18" charset="0"/>
              </a:rPr>
              <a:t> núi</a:t>
            </a:r>
            <a:r>
              <a:rPr lang="en-US" sz="4200" b="1" dirty="0">
                <a:latin typeface="Times New Roman" pitchFamily="18" charset="0"/>
                <a:cs typeface="Times New Roman" pitchFamily="18" charset="0"/>
              </a:rPr>
              <a:t> </a:t>
            </a:r>
            <a:r>
              <a:rPr lang="en-US" sz="4200" b="1">
                <a:latin typeface="Times New Roman" pitchFamily="18" charset="0"/>
                <a:cs typeface="Times New Roman" pitchFamily="18" charset="0"/>
              </a:rPr>
              <a:t>bao </a:t>
            </a:r>
            <a:r>
              <a:rPr lang="en-US" sz="4200" b="1" dirty="0">
                <a:latin typeface="Times New Roman" pitchFamily="18" charset="0"/>
                <a:cs typeface="Times New Roman" pitchFamily="18" charset="0"/>
              </a:rPr>
              <a:t>la </a:t>
            </a:r>
            <a:r>
              <a:rPr lang="en-US" sz="4200" b="1" dirty="0" err="1">
                <a:latin typeface="Times New Roman" pitchFamily="18" charset="0"/>
                <a:cs typeface="Times New Roman" pitchFamily="18" charset="0"/>
              </a:rPr>
              <a:t>khiến</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lòng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anh</a:t>
            </a:r>
            <a:r>
              <a:rPr lang="en-US" sz="4200" b="1" dirty="0">
                <a:latin typeface="Times New Roman" pitchFamily="18" charset="0"/>
                <a:cs typeface="Times New Roman" pitchFamily="18" charset="0"/>
              </a:rPr>
              <a:t> man </a:t>
            </a:r>
            <a:r>
              <a:rPr lang="en-US" sz="4200" b="1" dirty="0" err="1">
                <a:latin typeface="Times New Roman" pitchFamily="18" charset="0"/>
                <a:cs typeface="Times New Roman" pitchFamily="18" charset="0"/>
              </a:rPr>
              <a:t>mác</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nghĩ</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tới</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trung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thu</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và</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nghĩ</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tới</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các</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em</a:t>
            </a:r>
            <a:r>
              <a:rPr lang="en-US" sz="4200" b="1" dirty="0">
                <a:latin typeface="Times New Roman" pitchFamily="18" charset="0"/>
                <a:cs typeface="Times New Roman" pitchFamily="18" charset="0"/>
              </a:rPr>
              <a:t>.</a:t>
            </a:r>
          </a:p>
        </p:txBody>
      </p:sp>
      <p:sp>
        <p:nvSpPr>
          <p:cNvPr id="10" name="TextBox 9"/>
          <p:cNvSpPr txBox="1"/>
          <p:nvPr/>
        </p:nvSpPr>
        <p:spPr>
          <a:xfrm>
            <a:off x="4641239" y="2659859"/>
            <a:ext cx="482824" cy="923330"/>
          </a:xfrm>
          <a:prstGeom prst="rect">
            <a:avLst/>
          </a:prstGeom>
          <a:noFill/>
        </p:spPr>
        <p:txBody>
          <a:bodyPr wrap="none" rtlCol="0">
            <a:spAutoFit/>
          </a:bodyPr>
          <a:lstStyle/>
          <a:p>
            <a:r>
              <a:rPr lang="en-US" sz="5400" b="1" dirty="0">
                <a:solidFill>
                  <a:schemeClr val="tx2">
                    <a:lumMod val="60000"/>
                    <a:lumOff val="40000"/>
                  </a:schemeClr>
                </a:solidFill>
              </a:rPr>
              <a:t>/</a:t>
            </a:r>
          </a:p>
        </p:txBody>
      </p:sp>
      <p:sp>
        <p:nvSpPr>
          <p:cNvPr id="11" name="TextBox 10"/>
          <p:cNvSpPr txBox="1"/>
          <p:nvPr/>
        </p:nvSpPr>
        <p:spPr>
          <a:xfrm>
            <a:off x="9846631" y="3253207"/>
            <a:ext cx="482824" cy="923330"/>
          </a:xfrm>
          <a:prstGeom prst="rect">
            <a:avLst/>
          </a:prstGeom>
          <a:noFill/>
        </p:spPr>
        <p:txBody>
          <a:bodyPr wrap="none" rtlCol="0">
            <a:spAutoFit/>
          </a:bodyPr>
          <a:lstStyle/>
          <a:p>
            <a:r>
              <a:rPr lang="en-US" sz="5400" b="1" dirty="0">
                <a:solidFill>
                  <a:schemeClr val="tx2">
                    <a:lumMod val="60000"/>
                    <a:lumOff val="40000"/>
                  </a:schemeClr>
                </a:solidFill>
              </a:rPr>
              <a:t>/</a:t>
            </a:r>
          </a:p>
        </p:txBody>
      </p:sp>
      <p:sp>
        <p:nvSpPr>
          <p:cNvPr id="12" name="TextBox 11"/>
          <p:cNvSpPr txBox="1"/>
          <p:nvPr/>
        </p:nvSpPr>
        <p:spPr>
          <a:xfrm>
            <a:off x="4199942" y="4535264"/>
            <a:ext cx="482824" cy="923330"/>
          </a:xfrm>
          <a:prstGeom prst="rect">
            <a:avLst/>
          </a:prstGeom>
          <a:noFill/>
        </p:spPr>
        <p:txBody>
          <a:bodyPr wrap="none" rtlCol="0">
            <a:spAutoFit/>
          </a:bodyPr>
          <a:lstStyle/>
          <a:p>
            <a:r>
              <a:rPr lang="en-US" sz="5400" b="1" dirty="0">
                <a:solidFill>
                  <a:schemeClr val="tx2">
                    <a:lumMod val="60000"/>
                    <a:lumOff val="40000"/>
                  </a:schemeClr>
                </a:solidFill>
              </a:rPr>
              <a:t>/</a:t>
            </a:r>
          </a:p>
        </p:txBody>
      </p:sp>
      <p:cxnSp>
        <p:nvCxnSpPr>
          <p:cNvPr id="13" name="Straight Connector 12"/>
          <p:cNvCxnSpPr/>
          <p:nvPr/>
        </p:nvCxnSpPr>
        <p:spPr>
          <a:xfrm>
            <a:off x="5854751" y="4605688"/>
            <a:ext cx="2150772" cy="0"/>
          </a:xfrm>
          <a:prstGeom prst="line">
            <a:avLst/>
          </a:prstGeom>
          <a:ln w="57150">
            <a:solidFill>
              <a:schemeClr val="tx2">
                <a:lumMod val="60000"/>
                <a:lumOff val="40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747741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1000"/>
                                        <p:tgtEl>
                                          <p:spTgt spid="7"/>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fltVal val="0"/>
                                          </p:val>
                                        </p:tav>
                                        <p:tav tm="100000">
                                          <p:val>
                                            <p:strVal val="#ppt_w"/>
                                          </p:val>
                                        </p:tav>
                                      </p:tavLst>
                                    </p:anim>
                                    <p:anim calcmode="lin" valueType="num">
                                      <p:cBhvr>
                                        <p:cTn id="18" dur="1000" fill="hold"/>
                                        <p:tgtEl>
                                          <p:spTgt spid="17"/>
                                        </p:tgtEl>
                                        <p:attrNameLst>
                                          <p:attrName>ppt_h</p:attrName>
                                        </p:attrNameLst>
                                      </p:cBhvr>
                                      <p:tavLst>
                                        <p:tav tm="0">
                                          <p:val>
                                            <p:fltVal val="0"/>
                                          </p:val>
                                        </p:tav>
                                        <p:tav tm="100000">
                                          <p:val>
                                            <p:strVal val="#ppt_h"/>
                                          </p:val>
                                        </p:tav>
                                      </p:tavLst>
                                    </p:anim>
                                    <p:animEffect transition="in" filter="fade">
                                      <p:cBhvr>
                                        <p:cTn id="19" dur="1000"/>
                                        <p:tgtEl>
                                          <p:spTgt spid="17"/>
                                        </p:tgtEl>
                                      </p:cBhvr>
                                    </p:animEffect>
                                  </p:childTnLst>
                                </p:cTn>
                              </p:par>
                            </p:childTnLst>
                          </p:cTn>
                        </p:par>
                        <p:par>
                          <p:cTn id="20" fill="hold">
                            <p:stCondLst>
                              <p:cond delay="3000"/>
                            </p:stCondLst>
                            <p:childTnLst>
                              <p:par>
                                <p:cTn id="21" presetID="14" presetClass="entr" presetSubtype="1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587</TotalTime>
  <Words>1397</Words>
  <Application>Microsoft Office PowerPoint</Application>
  <PresentationFormat>Widescreen</PresentationFormat>
  <Paragraphs>95</Paragraphs>
  <Slides>37</Slides>
  <Notes>6</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37</vt:i4>
      </vt:variant>
    </vt:vector>
  </HeadingPairs>
  <TitlesOfParts>
    <vt:vector size="55" baseType="lpstr">
      <vt:lpstr>UTM Rockwell</vt:lpstr>
      <vt:lpstr>UTM Guanine</vt:lpstr>
      <vt:lpstr>.VnTime</vt:lpstr>
      <vt:lpstr>UVN Chim Bien Nhe</vt:lpstr>
      <vt:lpstr>Calibri Light</vt:lpstr>
      <vt:lpstr>HP001 4 hàng</vt:lpstr>
      <vt:lpstr>字魂59号-创粗黑</vt:lpstr>
      <vt:lpstr>等线</vt:lpstr>
      <vt:lpstr>Calibri</vt:lpstr>
      <vt:lpstr>UTM Cooper Black</vt:lpstr>
      <vt:lpstr>Arial</vt:lpstr>
      <vt:lpstr>.VnTimeH</vt:lpstr>
      <vt:lpstr>Times New Roman</vt:lpstr>
      <vt:lpstr>UTM Demian KT</vt:lpstr>
      <vt:lpstr>Office Theme</vt:lpstr>
      <vt:lpstr>Custom Design</vt:lpstr>
      <vt:lpstr>1_Custom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YenVu</cp:keywords>
  <cp:lastModifiedBy>Phan Thị Hà Thu</cp:lastModifiedBy>
  <cp:revision>72</cp:revision>
  <dcterms:created xsi:type="dcterms:W3CDTF">2019-07-05T08:42:47Z</dcterms:created>
  <dcterms:modified xsi:type="dcterms:W3CDTF">2021-10-17T15:03:01Z</dcterms:modified>
</cp:coreProperties>
</file>