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 id="2147483655" r:id="rId2"/>
  </p:sldMasterIdLst>
  <p:notesMasterIdLst>
    <p:notesMasterId r:id="rId29"/>
  </p:notesMasterIdLst>
  <p:sldIdLst>
    <p:sldId id="290" r:id="rId3"/>
    <p:sldId id="261" r:id="rId4"/>
    <p:sldId id="323" r:id="rId5"/>
    <p:sldId id="322" r:id="rId6"/>
    <p:sldId id="374" r:id="rId7"/>
    <p:sldId id="304" r:id="rId8"/>
    <p:sldId id="321" r:id="rId9"/>
    <p:sldId id="324" r:id="rId10"/>
    <p:sldId id="325" r:id="rId11"/>
    <p:sldId id="270" r:id="rId12"/>
    <p:sldId id="274" r:id="rId13"/>
    <p:sldId id="326" r:id="rId14"/>
    <p:sldId id="327" r:id="rId15"/>
    <p:sldId id="328" r:id="rId16"/>
    <p:sldId id="300" r:id="rId17"/>
    <p:sldId id="310" r:id="rId18"/>
    <p:sldId id="329" r:id="rId19"/>
    <p:sldId id="375" r:id="rId20"/>
    <p:sldId id="378" r:id="rId21"/>
    <p:sldId id="330" r:id="rId22"/>
    <p:sldId id="377" r:id="rId23"/>
    <p:sldId id="379" r:id="rId24"/>
    <p:sldId id="331" r:id="rId25"/>
    <p:sldId id="332" r:id="rId26"/>
    <p:sldId id="271" r:id="rId27"/>
    <p:sldId id="318" r:id="rId28"/>
  </p:sldIdLst>
  <p:sldSz cx="12192000" cy="6858000"/>
  <p:notesSz cx="6858000" cy="9144000"/>
  <p:embeddedFontLst>
    <p:embeddedFont>
      <p:font typeface="等线" panose="02010600030101010101" pitchFamily="2" charset="-122"/>
      <p:regular r:id="rId30"/>
    </p:embeddedFont>
    <p:embeddedFont>
      <p:font typeface="微软雅黑" panose="020B0503020204020204" pitchFamily="34" charset="-122"/>
      <p:regular r:id="rId31"/>
      <p:bold r:id="rId32"/>
    </p:embeddedFont>
    <p:embeddedFont>
      <p:font typeface="Algerian" panose="04020705040A02060702" pitchFamily="82" charset="0"/>
      <p:regular r:id="rId33"/>
    </p:embeddedFont>
    <p:embeddedFont>
      <p:font typeface="Garamond" panose="02020404030301010803" pitchFamily="18" charset="0"/>
      <p:regular r:id="rId34"/>
      <p:bold r:id="rId35"/>
      <p:italic r:id="rId36"/>
    </p:embeddedFont>
    <p:embeddedFont>
      <p:font typeface="HP001 4 hàng" panose="020B0603050302020204" pitchFamily="34" charset="0"/>
      <p:regular r:id="rId37"/>
      <p:bold r:id="rId38"/>
    </p:embeddedFont>
  </p:embeddedFontLst>
  <p:custDataLst>
    <p:tags r:id="rId3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6F96"/>
    <a:srgbClr val="6F69AC"/>
    <a:srgbClr val="95DAC1"/>
    <a:srgbClr val="FFEBA1"/>
    <a:srgbClr val="EF476B"/>
    <a:srgbClr val="919191"/>
    <a:srgbClr val="EE365D"/>
    <a:srgbClr val="99FF99"/>
    <a:srgbClr val="FF9409"/>
    <a:srgbClr val="F18B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406" autoAdjust="0"/>
    <p:restoredTop sz="92506" autoAdjust="0"/>
  </p:normalViewPr>
  <p:slideViewPr>
    <p:cSldViewPr snapToGrid="0">
      <p:cViewPr varScale="1">
        <p:scale>
          <a:sx n="67" d="100"/>
          <a:sy n="67" d="100"/>
        </p:scale>
        <p:origin x="516" y="48"/>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2021/11/2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a:t>
            </a:fld>
            <a:endParaRPr lang="zh-CN" altLang="en-US"/>
          </a:p>
        </p:txBody>
      </p:sp>
    </p:spTree>
    <p:extLst>
      <p:ext uri="{BB962C8B-B14F-4D97-AF65-F5344CB8AC3E}">
        <p14:creationId xmlns:p14="http://schemas.microsoft.com/office/powerpoint/2010/main" val="61026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11</a:t>
            </a:fld>
            <a:endParaRPr lang="zh-CN" altLang="en-US"/>
          </a:p>
        </p:txBody>
      </p:sp>
    </p:spTree>
    <p:extLst>
      <p:ext uri="{BB962C8B-B14F-4D97-AF65-F5344CB8AC3E}">
        <p14:creationId xmlns:p14="http://schemas.microsoft.com/office/powerpoint/2010/main" val="8784836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12</a:t>
            </a:fld>
            <a:endParaRPr lang="zh-CN" altLang="en-US"/>
          </a:p>
        </p:txBody>
      </p:sp>
    </p:spTree>
    <p:extLst>
      <p:ext uri="{BB962C8B-B14F-4D97-AF65-F5344CB8AC3E}">
        <p14:creationId xmlns:p14="http://schemas.microsoft.com/office/powerpoint/2010/main" val="3779951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13</a:t>
            </a:fld>
            <a:endParaRPr lang="zh-CN" altLang="en-US"/>
          </a:p>
        </p:txBody>
      </p:sp>
    </p:spTree>
    <p:extLst>
      <p:ext uri="{BB962C8B-B14F-4D97-AF65-F5344CB8AC3E}">
        <p14:creationId xmlns:p14="http://schemas.microsoft.com/office/powerpoint/2010/main" val="2478831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14</a:t>
            </a:fld>
            <a:endParaRPr lang="zh-CN" altLang="en-US"/>
          </a:p>
        </p:txBody>
      </p:sp>
    </p:spTree>
    <p:extLst>
      <p:ext uri="{BB962C8B-B14F-4D97-AF65-F5344CB8AC3E}">
        <p14:creationId xmlns:p14="http://schemas.microsoft.com/office/powerpoint/2010/main" val="715895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32AB389-C53E-4D42-8F9A-7ED952DD5AAF}" type="slidenum">
              <a:rPr lang="zh-CN" altLang="en-US" smtClean="0"/>
              <a:t>15</a:t>
            </a:fld>
            <a:endParaRPr lang="zh-CN" altLang="en-US"/>
          </a:p>
        </p:txBody>
      </p:sp>
    </p:spTree>
    <p:extLst>
      <p:ext uri="{BB962C8B-B14F-4D97-AF65-F5344CB8AC3E}">
        <p14:creationId xmlns:p14="http://schemas.microsoft.com/office/powerpoint/2010/main" val="1853723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16</a:t>
            </a:fld>
            <a:endParaRPr lang="zh-CN" altLang="en-US"/>
          </a:p>
        </p:txBody>
      </p:sp>
    </p:spTree>
    <p:extLst>
      <p:ext uri="{BB962C8B-B14F-4D97-AF65-F5344CB8AC3E}">
        <p14:creationId xmlns:p14="http://schemas.microsoft.com/office/powerpoint/2010/main" val="39622037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17</a:t>
            </a:fld>
            <a:endParaRPr lang="zh-CN" altLang="en-US"/>
          </a:p>
        </p:txBody>
      </p:sp>
    </p:spTree>
    <p:extLst>
      <p:ext uri="{BB962C8B-B14F-4D97-AF65-F5344CB8AC3E}">
        <p14:creationId xmlns:p14="http://schemas.microsoft.com/office/powerpoint/2010/main" val="41319223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8674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20</a:t>
            </a:fld>
            <a:endParaRPr lang="zh-CN" altLang="en-US"/>
          </a:p>
        </p:txBody>
      </p:sp>
    </p:spTree>
    <p:extLst>
      <p:ext uri="{BB962C8B-B14F-4D97-AF65-F5344CB8AC3E}">
        <p14:creationId xmlns:p14="http://schemas.microsoft.com/office/powerpoint/2010/main" val="3288766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68137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3777662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23</a:t>
            </a:fld>
            <a:endParaRPr lang="zh-CN" altLang="en-US"/>
          </a:p>
        </p:txBody>
      </p:sp>
    </p:spTree>
    <p:extLst>
      <p:ext uri="{BB962C8B-B14F-4D97-AF65-F5344CB8AC3E}">
        <p14:creationId xmlns:p14="http://schemas.microsoft.com/office/powerpoint/2010/main" val="1453784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24</a:t>
            </a:fld>
            <a:endParaRPr lang="zh-CN" altLang="en-US"/>
          </a:p>
        </p:txBody>
      </p:sp>
    </p:spTree>
    <p:extLst>
      <p:ext uri="{BB962C8B-B14F-4D97-AF65-F5344CB8AC3E}">
        <p14:creationId xmlns:p14="http://schemas.microsoft.com/office/powerpoint/2010/main" val="3764626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25</a:t>
            </a:fld>
            <a:endParaRPr lang="zh-CN" altLang="en-US"/>
          </a:p>
        </p:txBody>
      </p:sp>
    </p:spTree>
    <p:extLst>
      <p:ext uri="{BB962C8B-B14F-4D97-AF65-F5344CB8AC3E}">
        <p14:creationId xmlns:p14="http://schemas.microsoft.com/office/powerpoint/2010/main" val="3113319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26</a:t>
            </a:fld>
            <a:endParaRPr lang="zh-CN" altLang="en-US"/>
          </a:p>
        </p:txBody>
      </p:sp>
    </p:spTree>
    <p:extLst>
      <p:ext uri="{BB962C8B-B14F-4D97-AF65-F5344CB8AC3E}">
        <p14:creationId xmlns:p14="http://schemas.microsoft.com/office/powerpoint/2010/main" val="1274029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288204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1857905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6</a:t>
            </a:fld>
            <a:endParaRPr lang="zh-CN" altLang="en-US"/>
          </a:p>
        </p:txBody>
      </p:sp>
    </p:spTree>
    <p:extLst>
      <p:ext uri="{BB962C8B-B14F-4D97-AF65-F5344CB8AC3E}">
        <p14:creationId xmlns:p14="http://schemas.microsoft.com/office/powerpoint/2010/main" val="195085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3072137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8</a:t>
            </a:fld>
            <a:endParaRPr lang="zh-CN" altLang="en-US"/>
          </a:p>
        </p:txBody>
      </p:sp>
    </p:spTree>
    <p:extLst>
      <p:ext uri="{BB962C8B-B14F-4D97-AF65-F5344CB8AC3E}">
        <p14:creationId xmlns:p14="http://schemas.microsoft.com/office/powerpoint/2010/main" val="848478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9</a:t>
            </a:fld>
            <a:endParaRPr lang="zh-CN" altLang="en-US"/>
          </a:p>
        </p:txBody>
      </p:sp>
    </p:spTree>
    <p:extLst>
      <p:ext uri="{BB962C8B-B14F-4D97-AF65-F5344CB8AC3E}">
        <p14:creationId xmlns:p14="http://schemas.microsoft.com/office/powerpoint/2010/main" val="415319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10</a:t>
            </a:fld>
            <a:endParaRPr lang="zh-CN" altLang="en-US"/>
          </a:p>
        </p:txBody>
      </p:sp>
    </p:spTree>
    <p:extLst>
      <p:ext uri="{BB962C8B-B14F-4D97-AF65-F5344CB8AC3E}">
        <p14:creationId xmlns:p14="http://schemas.microsoft.com/office/powerpoint/2010/main" val="673167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95592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C772CF-9D96-4414-92CE-15AE0465463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71ED758-CD18-401C-B17E-3F72007891F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1AEB3602-9B40-452B-8B11-26FAC97CF65B}"/>
              </a:ext>
            </a:extLst>
          </p:cNvPr>
          <p:cNvSpPr>
            <a:spLocks noGrp="1" noChangeArrowheads="1"/>
          </p:cNvSpPr>
          <p:nvPr>
            <p:ph type="sldNum" sz="quarter" idx="12"/>
          </p:nvPr>
        </p:nvSpPr>
        <p:spPr>
          <a:ln/>
        </p:spPr>
        <p:txBody>
          <a:bodyPr/>
          <a:lstStyle>
            <a:lvl1pPr>
              <a:defRPr/>
            </a:lvl1pPr>
          </a:lstStyle>
          <a:p>
            <a:fld id="{54D82AF5-84EB-4C15-8271-1B323AB9E1C2}" type="slidenum">
              <a:rPr lang="en-US" altLang="en-US"/>
              <a:pPr/>
              <a:t>‹#›</a:t>
            </a:fld>
            <a:endParaRPr lang="en-US" altLang="en-US"/>
          </a:p>
        </p:txBody>
      </p:sp>
    </p:spTree>
    <p:extLst>
      <p:ext uri="{BB962C8B-B14F-4D97-AF65-F5344CB8AC3E}">
        <p14:creationId xmlns:p14="http://schemas.microsoft.com/office/powerpoint/2010/main" val="159088794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D7467FF-91AF-46D7-8F3B-CA33FDA7F7C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A2357E-8004-43EF-94EE-C15DE60764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AEE6768-83A1-4F03-B2C7-FD407D77F205}"/>
              </a:ext>
            </a:extLst>
          </p:cNvPr>
          <p:cNvSpPr>
            <a:spLocks noGrp="1" noChangeArrowheads="1"/>
          </p:cNvSpPr>
          <p:nvPr>
            <p:ph type="sldNum" sz="quarter" idx="12"/>
          </p:nvPr>
        </p:nvSpPr>
        <p:spPr>
          <a:ln/>
        </p:spPr>
        <p:txBody>
          <a:bodyPr/>
          <a:lstStyle>
            <a:lvl1pPr>
              <a:defRPr/>
            </a:lvl1pPr>
          </a:lstStyle>
          <a:p>
            <a:fld id="{8081703F-6E0A-42D4-8F65-3371E500697B}" type="slidenum">
              <a:rPr lang="en-US" altLang="en-US"/>
              <a:pPr/>
              <a:t>‹#›</a:t>
            </a:fld>
            <a:endParaRPr lang="en-US" altLang="en-US"/>
          </a:p>
        </p:txBody>
      </p:sp>
    </p:spTree>
    <p:extLst>
      <p:ext uri="{BB962C8B-B14F-4D97-AF65-F5344CB8AC3E}">
        <p14:creationId xmlns:p14="http://schemas.microsoft.com/office/powerpoint/2010/main" val="161805823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F5D6980-5B26-4605-9B01-53985BCBD7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1B10858A-0977-4CA3-A62A-A5F0E7A591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66FF0C7-D746-47CE-9639-E0CF36D65D5B}"/>
              </a:ext>
            </a:extLst>
          </p:cNvPr>
          <p:cNvSpPr>
            <a:spLocks noGrp="1" noChangeArrowheads="1"/>
          </p:cNvSpPr>
          <p:nvPr>
            <p:ph type="sldNum" sz="quarter" idx="12"/>
          </p:nvPr>
        </p:nvSpPr>
        <p:spPr>
          <a:ln/>
        </p:spPr>
        <p:txBody>
          <a:bodyPr/>
          <a:lstStyle>
            <a:lvl1pPr>
              <a:defRPr/>
            </a:lvl1pPr>
          </a:lstStyle>
          <a:p>
            <a:fld id="{3B2C7CA1-0AF2-4CB7-9054-68FCD56FE585}" type="slidenum">
              <a:rPr lang="en-US" altLang="en-US"/>
              <a:pPr/>
              <a:t>‹#›</a:t>
            </a:fld>
            <a:endParaRPr lang="en-US" altLang="en-US"/>
          </a:p>
        </p:txBody>
      </p:sp>
    </p:spTree>
    <p:extLst>
      <p:ext uri="{BB962C8B-B14F-4D97-AF65-F5344CB8AC3E}">
        <p14:creationId xmlns:p14="http://schemas.microsoft.com/office/powerpoint/2010/main" val="216454627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11B1A2E-B717-4D21-8F3A-999AF0FC1A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E12CE3-0EA8-4F3B-AB9C-8822730A568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80BE257-2AE4-432F-BB93-16C52F2AFA14}"/>
              </a:ext>
            </a:extLst>
          </p:cNvPr>
          <p:cNvSpPr>
            <a:spLocks noGrp="1" noChangeArrowheads="1"/>
          </p:cNvSpPr>
          <p:nvPr>
            <p:ph type="sldNum" sz="quarter" idx="12"/>
          </p:nvPr>
        </p:nvSpPr>
        <p:spPr>
          <a:ln/>
        </p:spPr>
        <p:txBody>
          <a:bodyPr/>
          <a:lstStyle>
            <a:lvl1pPr>
              <a:defRPr/>
            </a:lvl1pPr>
          </a:lstStyle>
          <a:p>
            <a:fld id="{AEFE42EA-5B81-4701-81CD-0A9280CA0D3E}" type="slidenum">
              <a:rPr lang="en-US" altLang="en-US"/>
              <a:pPr/>
              <a:t>‹#›</a:t>
            </a:fld>
            <a:endParaRPr lang="en-US" altLang="en-US"/>
          </a:p>
        </p:txBody>
      </p:sp>
    </p:spTree>
    <p:extLst>
      <p:ext uri="{BB962C8B-B14F-4D97-AF65-F5344CB8AC3E}">
        <p14:creationId xmlns:p14="http://schemas.microsoft.com/office/powerpoint/2010/main" val="150744888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C1E704-B8C3-4024-A1E4-C1FF9995E2A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5ADDE2A-05D4-415E-8664-C57F972164B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C649AE-654C-4B16-9E2C-A96823CE84B5}"/>
              </a:ext>
            </a:extLst>
          </p:cNvPr>
          <p:cNvSpPr>
            <a:spLocks noGrp="1" noChangeArrowheads="1"/>
          </p:cNvSpPr>
          <p:nvPr>
            <p:ph type="sldNum" sz="quarter" idx="12"/>
          </p:nvPr>
        </p:nvSpPr>
        <p:spPr>
          <a:ln/>
        </p:spPr>
        <p:txBody>
          <a:bodyPr/>
          <a:lstStyle>
            <a:lvl1pPr>
              <a:defRPr/>
            </a:lvl1pPr>
          </a:lstStyle>
          <a:p>
            <a:fld id="{AAEF0075-03D2-4CE7-BEBD-874AE637EC68}" type="slidenum">
              <a:rPr lang="en-US" altLang="en-US"/>
              <a:pPr/>
              <a:t>‹#›</a:t>
            </a:fld>
            <a:endParaRPr lang="en-US" altLang="en-US"/>
          </a:p>
        </p:txBody>
      </p:sp>
    </p:spTree>
    <p:extLst>
      <p:ext uri="{BB962C8B-B14F-4D97-AF65-F5344CB8AC3E}">
        <p14:creationId xmlns:p14="http://schemas.microsoft.com/office/powerpoint/2010/main" val="32706721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1A80034-9294-4F3C-985C-DA48670EEBE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02C4914-9B23-4B21-9ACD-6B8964D7018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217E37-5049-4CD5-B671-C76BB2BE06B1}"/>
              </a:ext>
            </a:extLst>
          </p:cNvPr>
          <p:cNvSpPr>
            <a:spLocks noGrp="1" noChangeArrowheads="1"/>
          </p:cNvSpPr>
          <p:nvPr>
            <p:ph type="sldNum" sz="quarter" idx="12"/>
          </p:nvPr>
        </p:nvSpPr>
        <p:spPr>
          <a:ln/>
        </p:spPr>
        <p:txBody>
          <a:bodyPr/>
          <a:lstStyle>
            <a:lvl1pPr>
              <a:defRPr/>
            </a:lvl1pPr>
          </a:lstStyle>
          <a:p>
            <a:fld id="{4F65FCD7-94BA-40F6-8825-6D2D37BBBC9C}" type="slidenum">
              <a:rPr lang="en-US" altLang="en-US"/>
              <a:pPr/>
              <a:t>‹#›</a:t>
            </a:fld>
            <a:endParaRPr lang="en-US" altLang="en-US"/>
          </a:p>
        </p:txBody>
      </p:sp>
    </p:spTree>
    <p:extLst>
      <p:ext uri="{BB962C8B-B14F-4D97-AF65-F5344CB8AC3E}">
        <p14:creationId xmlns:p14="http://schemas.microsoft.com/office/powerpoint/2010/main" val="1027814274"/>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8A7232-01EE-4824-8CBB-9923C4F3683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2ABFEE-1F48-443E-A1F4-6BCC61050C5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F1E1398-CA35-4BAB-8487-BC41C65BFF01}"/>
              </a:ext>
            </a:extLst>
          </p:cNvPr>
          <p:cNvSpPr>
            <a:spLocks noGrp="1" noChangeArrowheads="1"/>
          </p:cNvSpPr>
          <p:nvPr>
            <p:ph type="sldNum" sz="quarter" idx="12"/>
          </p:nvPr>
        </p:nvSpPr>
        <p:spPr>
          <a:ln/>
        </p:spPr>
        <p:txBody>
          <a:bodyPr/>
          <a:lstStyle>
            <a:lvl1pPr>
              <a:defRPr/>
            </a:lvl1pPr>
          </a:lstStyle>
          <a:p>
            <a:fld id="{36F24470-727E-4C9D-9192-8158341F509B}" type="slidenum">
              <a:rPr lang="en-US" altLang="en-US"/>
              <a:pPr/>
              <a:t>‹#›</a:t>
            </a:fld>
            <a:endParaRPr lang="en-US" altLang="en-US"/>
          </a:p>
        </p:txBody>
      </p:sp>
    </p:spTree>
    <p:extLst>
      <p:ext uri="{BB962C8B-B14F-4D97-AF65-F5344CB8AC3E}">
        <p14:creationId xmlns:p14="http://schemas.microsoft.com/office/powerpoint/2010/main" val="1191272245"/>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DA745CCA-60D2-4089-96D3-AE8DF05C99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5136754-1639-4A2E-A64C-20F9AFCE21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41B6D7B-7677-4E8A-B2D6-39EE6A5BDE5A}"/>
              </a:ext>
            </a:extLst>
          </p:cNvPr>
          <p:cNvSpPr>
            <a:spLocks noGrp="1" noChangeArrowheads="1"/>
          </p:cNvSpPr>
          <p:nvPr>
            <p:ph type="sldNum" sz="quarter" idx="12"/>
          </p:nvPr>
        </p:nvSpPr>
        <p:spPr>
          <a:ln/>
        </p:spPr>
        <p:txBody>
          <a:bodyPr/>
          <a:lstStyle>
            <a:lvl1pPr>
              <a:defRPr/>
            </a:lvl1pPr>
          </a:lstStyle>
          <a:p>
            <a:fld id="{58170660-09E3-478B-9800-1FDCC4E69B1E}" type="slidenum">
              <a:rPr lang="en-US" altLang="en-US"/>
              <a:pPr/>
              <a:t>‹#›</a:t>
            </a:fld>
            <a:endParaRPr lang="en-US" altLang="en-US"/>
          </a:p>
        </p:txBody>
      </p:sp>
    </p:spTree>
    <p:extLst>
      <p:ext uri="{BB962C8B-B14F-4D97-AF65-F5344CB8AC3E}">
        <p14:creationId xmlns:p14="http://schemas.microsoft.com/office/powerpoint/2010/main" val="4127139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72B0CDB-4380-4A79-AB6D-241F626649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039D8F7-F53B-4DF1-B696-60159FBD2E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9693C55-B246-487B-93D9-344764AC19E4}"/>
              </a:ext>
            </a:extLst>
          </p:cNvPr>
          <p:cNvSpPr>
            <a:spLocks noGrp="1" noChangeArrowheads="1"/>
          </p:cNvSpPr>
          <p:nvPr>
            <p:ph type="sldNum" sz="quarter" idx="12"/>
          </p:nvPr>
        </p:nvSpPr>
        <p:spPr>
          <a:ln/>
        </p:spPr>
        <p:txBody>
          <a:bodyPr/>
          <a:lstStyle>
            <a:lvl1pPr>
              <a:defRPr/>
            </a:lvl1pPr>
          </a:lstStyle>
          <a:p>
            <a:fld id="{C1DA4900-97F6-4ED1-8C7C-4A2DC43FED6A}" type="slidenum">
              <a:rPr lang="en-US" altLang="en-US"/>
              <a:pPr/>
              <a:t>‹#›</a:t>
            </a:fld>
            <a:endParaRPr lang="en-US" altLang="en-US"/>
          </a:p>
        </p:txBody>
      </p:sp>
    </p:spTree>
    <p:extLst>
      <p:ext uri="{BB962C8B-B14F-4D97-AF65-F5344CB8AC3E}">
        <p14:creationId xmlns:p14="http://schemas.microsoft.com/office/powerpoint/2010/main" val="194214271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37F20F8-7E56-47F5-BD9E-FE6BA59FF8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F964888-9F2F-431F-826F-F855247C25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1F5D308-9C39-469D-BE1F-E92BCD483E36}"/>
              </a:ext>
            </a:extLst>
          </p:cNvPr>
          <p:cNvSpPr>
            <a:spLocks noGrp="1" noChangeArrowheads="1"/>
          </p:cNvSpPr>
          <p:nvPr>
            <p:ph type="sldNum" sz="quarter" idx="12"/>
          </p:nvPr>
        </p:nvSpPr>
        <p:spPr>
          <a:ln/>
        </p:spPr>
        <p:txBody>
          <a:bodyPr/>
          <a:lstStyle>
            <a:lvl1pPr>
              <a:defRPr/>
            </a:lvl1pPr>
          </a:lstStyle>
          <a:p>
            <a:fld id="{B27AF8ED-ECDF-4F59-BCAE-E349EB8A20B0}" type="slidenum">
              <a:rPr lang="en-US" altLang="en-US"/>
              <a:pPr/>
              <a:t>‹#›</a:t>
            </a:fld>
            <a:endParaRPr lang="en-US" altLang="en-US"/>
          </a:p>
        </p:txBody>
      </p:sp>
    </p:spTree>
    <p:extLst>
      <p:ext uri="{BB962C8B-B14F-4D97-AF65-F5344CB8AC3E}">
        <p14:creationId xmlns:p14="http://schemas.microsoft.com/office/powerpoint/2010/main" val="310733193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15330BE-B547-42E7-B4AB-3251B9083E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9E828B-EB88-4529-8C22-D1EA7A1F11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4CE3A35-1C54-4D66-9089-20BEB62228B7}"/>
              </a:ext>
            </a:extLst>
          </p:cNvPr>
          <p:cNvSpPr>
            <a:spLocks noGrp="1" noChangeArrowheads="1"/>
          </p:cNvSpPr>
          <p:nvPr>
            <p:ph type="sldNum" sz="quarter" idx="12"/>
          </p:nvPr>
        </p:nvSpPr>
        <p:spPr>
          <a:ln/>
        </p:spPr>
        <p:txBody>
          <a:bodyPr/>
          <a:lstStyle>
            <a:lvl1pPr>
              <a:defRPr/>
            </a:lvl1pPr>
          </a:lstStyle>
          <a:p>
            <a:fld id="{362B3517-73CC-4398-96F3-9CCD1A3987B2}" type="slidenum">
              <a:rPr lang="en-US" altLang="en-US"/>
              <a:pPr/>
              <a:t>‹#›</a:t>
            </a:fld>
            <a:endParaRPr lang="en-US" altLang="en-US"/>
          </a:p>
        </p:txBody>
      </p:sp>
    </p:spTree>
    <p:extLst>
      <p:ext uri="{BB962C8B-B14F-4D97-AF65-F5344CB8AC3E}">
        <p14:creationId xmlns:p14="http://schemas.microsoft.com/office/powerpoint/2010/main" val="175511124"/>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96DCD34C-5480-42BF-968E-A12FDADB6FF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3021778" y="10049302"/>
            <a:ext cx="1519774" cy="1312917"/>
          </a:xfrm>
          <a:prstGeom prst="rect">
            <a:avLst/>
          </a:prstGeom>
        </p:spPr>
      </p:pic>
      <p:grpSp>
        <p:nvGrpSpPr>
          <p:cNvPr id="10" name="Group 9">
            <a:extLst>
              <a:ext uri="{FF2B5EF4-FFF2-40B4-BE49-F238E27FC236}">
                <a16:creationId xmlns:a16="http://schemas.microsoft.com/office/drawing/2014/main" id="{9F3C4CE2-8AC7-4A72-8801-D1ED866129F8}"/>
              </a:ext>
            </a:extLst>
          </p:cNvPr>
          <p:cNvGrpSpPr/>
          <p:nvPr userDrawn="1"/>
        </p:nvGrpSpPr>
        <p:grpSpPr>
          <a:xfrm>
            <a:off x="0" y="-30778"/>
            <a:ext cx="12166716" cy="6919556"/>
            <a:chOff x="0" y="-30778"/>
            <a:chExt cx="12166716" cy="6919556"/>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sp>
          <p:nvSpPr>
            <p:cNvPr id="6" name="TextBox 5">
              <a:extLst>
                <a:ext uri="{FF2B5EF4-FFF2-40B4-BE49-F238E27FC236}">
                  <a16:creationId xmlns:a16="http://schemas.microsoft.com/office/drawing/2014/main" id="{B786A8E7-EAB2-4F19-90FC-8311865F0218}"/>
                </a:ext>
              </a:extLst>
            </p:cNvPr>
            <p:cNvSpPr txBox="1"/>
            <p:nvPr userDrawn="1"/>
          </p:nvSpPr>
          <p:spPr>
            <a:xfrm>
              <a:off x="11350467" y="6488668"/>
              <a:ext cx="816249" cy="400110"/>
            </a:xfrm>
            <a:prstGeom prst="rect">
              <a:avLst/>
            </a:prstGeom>
            <a:noFill/>
          </p:spPr>
          <p:txBody>
            <a:bodyPr wrap="none" rtlCol="0">
              <a:spAutoFit/>
            </a:bodyPr>
            <a:lstStyle/>
            <a:p>
              <a:r>
                <a:rPr lang="en-US" sz="2000">
                  <a:solidFill>
                    <a:schemeClr val="accent6">
                      <a:lumMod val="20000"/>
                      <a:lumOff val="80000"/>
                    </a:schemeClr>
                  </a:solidFill>
                  <a:latin typeface="UTM Ong Do Gia" panose="02040603050506020204" pitchFamily="18" charset="0"/>
                </a:rPr>
                <a:t>KTUTS</a:t>
              </a:r>
            </a:p>
          </p:txBody>
        </p:sp>
        <p:sp>
          <p:nvSpPr>
            <p:cNvPr id="9" name="TextBox 8">
              <a:extLst>
                <a:ext uri="{FF2B5EF4-FFF2-40B4-BE49-F238E27FC236}">
                  <a16:creationId xmlns:a16="http://schemas.microsoft.com/office/drawing/2014/main" id="{D2AE7ED4-FAB3-4014-9597-892FA17AAF67}"/>
                </a:ext>
              </a:extLst>
            </p:cNvPr>
            <p:cNvSpPr txBox="1"/>
            <p:nvPr userDrawn="1"/>
          </p:nvSpPr>
          <p:spPr>
            <a:xfrm>
              <a:off x="0" y="-30778"/>
              <a:ext cx="816249" cy="400110"/>
            </a:xfrm>
            <a:prstGeom prst="rect">
              <a:avLst/>
            </a:prstGeom>
            <a:noFill/>
          </p:spPr>
          <p:txBody>
            <a:bodyPr wrap="none" rtlCol="0">
              <a:spAutoFit/>
            </a:bodyPr>
            <a:lstStyle/>
            <a:p>
              <a:r>
                <a:rPr lang="en-US" sz="2000">
                  <a:solidFill>
                    <a:schemeClr val="accent6">
                      <a:lumMod val="60000"/>
                      <a:lumOff val="40000"/>
                    </a:schemeClr>
                  </a:solidFill>
                  <a:latin typeface="UTM Ong Do Gia" panose="02040603050506020204" pitchFamily="18" charset="0"/>
                </a:rPr>
                <a:t>KTUTS</a:t>
              </a:r>
            </a:p>
          </p:txBody>
        </p:sp>
      </p:grpSp>
      <p:pic>
        <p:nvPicPr>
          <p:cNvPr id="12" name="Picture 11" descr="Clouds in the sky&#10;&#10;Description automatically generated with medium confidence">
            <a:extLst>
              <a:ext uri="{FF2B5EF4-FFF2-40B4-BE49-F238E27FC236}">
                <a16:creationId xmlns:a16="http://schemas.microsoft.com/office/drawing/2014/main" id="{2FB8A74A-0516-4E80-A46D-79EAE8A91B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1114" y="-64028"/>
            <a:ext cx="12344330" cy="709249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50000">
              <a:srgbClr val="FFFFFF"/>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6C23AB5-2CA0-40F3-87F6-673D37D2612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470D8608-29CB-4984-BAD7-8EE3F4E14F25}"/>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1FCBD2C-02E3-482B-919C-3DC0B3C07101}"/>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7BA6ADE1-3D46-43F3-BA01-42311D6363B4}"/>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6FD94EDC-7619-4240-9500-A59A32DB86B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78774570-29EA-463E-A88D-36EF40D5934B}" type="slidenum">
              <a:rPr lang="en-US" altLang="en-US"/>
              <a:pPr/>
              <a:t>‹#›</a:t>
            </a:fld>
            <a:endParaRPr lang="en-US" altLang="en-US"/>
          </a:p>
        </p:txBody>
      </p:sp>
    </p:spTree>
    <p:extLst>
      <p:ext uri="{BB962C8B-B14F-4D97-AF65-F5344CB8AC3E}">
        <p14:creationId xmlns:p14="http://schemas.microsoft.com/office/powerpoint/2010/main" val="285645020"/>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7">
                                            <p:txEl>
                                              <p:pRg st="0" end="0"/>
                                            </p:txEl>
                                          </p:spTgt>
                                        </p:tgtEl>
                                        <p:attrNameLst>
                                          <p:attrName>style.visibility</p:attrName>
                                        </p:attrNameLst>
                                      </p:cBhvr>
                                      <p:to>
                                        <p:strVal val="visible"/>
                                      </p:to>
                                    </p:set>
                                    <p:animEffect transition="in" filter="fade">
                                      <p:cBhvr>
                                        <p:cTn id="12" dur="2000"/>
                                        <p:tgtEl>
                                          <p:spTgt spid="102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27">
                                            <p:txEl>
                                              <p:pRg st="1" end="1"/>
                                            </p:txEl>
                                          </p:spTgt>
                                        </p:tgtEl>
                                        <p:attrNameLst>
                                          <p:attrName>style.visibility</p:attrName>
                                        </p:attrNameLst>
                                      </p:cBhvr>
                                      <p:to>
                                        <p:strVal val="visible"/>
                                      </p:to>
                                    </p:set>
                                    <p:animEffect transition="in" filter="fade">
                                      <p:cBhvr>
                                        <p:cTn id="15" dur="2000"/>
                                        <p:tgtEl>
                                          <p:spTgt spid="102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27">
                                            <p:txEl>
                                              <p:pRg st="2" end="2"/>
                                            </p:txEl>
                                          </p:spTgt>
                                        </p:tgtEl>
                                        <p:attrNameLst>
                                          <p:attrName>style.visibility</p:attrName>
                                        </p:attrNameLst>
                                      </p:cBhvr>
                                      <p:to>
                                        <p:strVal val="visible"/>
                                      </p:to>
                                    </p:set>
                                    <p:animEffect transition="in" filter="fade">
                                      <p:cBhvr>
                                        <p:cTn id="18" dur="2000"/>
                                        <p:tgtEl>
                                          <p:spTgt spid="102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27">
                                            <p:txEl>
                                              <p:pRg st="3" end="3"/>
                                            </p:txEl>
                                          </p:spTgt>
                                        </p:tgtEl>
                                        <p:attrNameLst>
                                          <p:attrName>style.visibility</p:attrName>
                                        </p:attrNameLst>
                                      </p:cBhvr>
                                      <p:to>
                                        <p:strVal val="visible"/>
                                      </p:to>
                                    </p:set>
                                    <p:animEffect transition="in" filter="fade">
                                      <p:cBhvr>
                                        <p:cTn id="21" dur="2000"/>
                                        <p:tgtEl>
                                          <p:spTgt spid="102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27">
                                            <p:txEl>
                                              <p:pRg st="4" end="4"/>
                                            </p:txEl>
                                          </p:spTgt>
                                        </p:tgtEl>
                                        <p:attrNameLst>
                                          <p:attrName>style.visibility</p:attrName>
                                        </p:attrNameLst>
                                      </p:cBhvr>
                                      <p:to>
                                        <p:strVal val="visible"/>
                                      </p:to>
                                    </p:set>
                                    <p:animEffect transition="in" filter="fade">
                                      <p:cBhvr>
                                        <p:cTn id="24" dur="20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p:tmplLst>
          <p:tmpl lvl="1">
            <p:tnLst>
              <p:par>
                <p:cTn presetID="10"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fade">
                      <p:cBhvr>
                        <p:cTn dur="2000"/>
                        <p:tgtEl>
                          <p:spTgt spid="1027"/>
                        </p:tgtEl>
                      </p:cBhvr>
                    </p:animEffect>
                  </p:childTnLst>
                </p:cTn>
              </p:par>
            </p:tnLst>
          </p:tmpl>
        </p:tmplLst>
      </p:bldP>
    </p:bldLst>
  </p:timing>
  <p:txStyles>
    <p:titleStyle>
      <a:lvl1pPr algn="ctr" rtl="0" eaLnBrk="0" fontAlgn="base" hangingPunct="0">
        <a:spcBef>
          <a:spcPct val="0"/>
        </a:spcBef>
        <a:spcAft>
          <a:spcPct val="0"/>
        </a:spcAft>
        <a:defRPr sz="4400" b="0" i="0" u="none">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b="0" i="0" u="none">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1.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9.png"/><Relationship Id="rId7"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7.jpg"/><Relationship Id="rId5" Type="http://schemas.microsoft.com/office/2007/relationships/hdphoto" Target="../media/hdphoto6.wdp"/><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47.png"/><Relationship Id="rId3" Type="http://schemas.openxmlformats.org/officeDocument/2006/relationships/slideLayout" Target="../slideLayouts/slideLayout2.xml"/><Relationship Id="rId7" Type="http://schemas.openxmlformats.org/officeDocument/2006/relationships/image" Target="../media/image44.png"/><Relationship Id="rId12" Type="http://schemas.microsoft.com/office/2007/relationships/hdphoto" Target="../media/hdphoto10.wdp"/><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46.png"/><Relationship Id="rId5" Type="http://schemas.openxmlformats.org/officeDocument/2006/relationships/image" Target="../media/image43.png"/><Relationship Id="rId10" Type="http://schemas.microsoft.com/office/2007/relationships/hdphoto" Target="../media/hdphoto9.wdp"/><Relationship Id="rId4" Type="http://schemas.openxmlformats.org/officeDocument/2006/relationships/notesSlide" Target="../notesSlides/notesSlide14.xml"/><Relationship Id="rId9"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1.wdp"/><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1.wdp"/><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1.wdp"/><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0.png"/><Relationship Id="rId5" Type="http://schemas.microsoft.com/office/2007/relationships/hdphoto" Target="../media/hdphoto11.wdp"/><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58.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notesSlide" Target="../notesSlides/notesSlide23.xml"/><Relationship Id="rId9" Type="http://schemas.microsoft.com/office/2007/relationships/hdphoto" Target="../media/hdphoto1.wdp"/><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2.pn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5.wdp"/><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4" name="Picture 3" descr="A picture containing diagram&#10;&#10;Description automatically generated">
            <a:extLst>
              <a:ext uri="{FF2B5EF4-FFF2-40B4-BE49-F238E27FC236}">
                <a16:creationId xmlns:a16="http://schemas.microsoft.com/office/drawing/2014/main" id="{18EE1188-22BD-44CF-BC7C-BE2C22B9D6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134496" y="13058686"/>
            <a:ext cx="2430000" cy="2099251"/>
          </a:xfrm>
          <a:prstGeom prst="rect">
            <a:avLst/>
          </a:prstGeom>
        </p:spPr>
      </p:pic>
    </p:spTree>
    <p:extLst>
      <p:ext uri="{BB962C8B-B14F-4D97-AF65-F5344CB8AC3E}">
        <p14:creationId xmlns:p14="http://schemas.microsoft.com/office/powerpoint/2010/main" val="370453798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888825" y="1483846"/>
            <a:ext cx="5547089" cy="2308324"/>
          </a:xfrm>
          <a:prstGeom prst="rect">
            <a:avLst/>
          </a:prstGeom>
        </p:spPr>
        <p:txBody>
          <a:bodyPr wrap="square">
            <a:spAutoFit/>
            <a:scene3d>
              <a:camera prst="orthographicFront"/>
              <a:lightRig rig="threePt" dir="t"/>
            </a:scene3d>
            <a:sp3d contourW="12700"/>
          </a:bodyPr>
          <a:lstStyle/>
          <a:p>
            <a:pPr algn="ctr"/>
            <a:r>
              <a:rPr lang="vi-VN" altLang="zh-CN" sz="36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Hãy thảo luận và quan sát đồ dùng học tập, lớp học để tìm ra hai đường thẳng song song.</a:t>
            </a:r>
          </a:p>
        </p:txBody>
      </p:sp>
    </p:spTree>
    <p:extLst>
      <p:ext uri="{BB962C8B-B14F-4D97-AF65-F5344CB8AC3E}">
        <p14:creationId xmlns:p14="http://schemas.microsoft.com/office/powerpoint/2010/main" val="363060066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2177" b="89964" l="0" r="98400"/>
                    </a14:imgEffect>
                  </a14:imgLayer>
                </a14:imgProps>
              </a:ext>
              <a:ext uri="{28A0092B-C50C-407E-A947-70E740481C1C}">
                <a14:useLocalDpi xmlns:a14="http://schemas.microsoft.com/office/drawing/2010/main" val="0"/>
              </a:ext>
            </a:extLst>
          </a:blip>
          <a:stretch>
            <a:fillRect/>
          </a:stretch>
        </p:blipFill>
        <p:spPr>
          <a:xfrm rot="1954143">
            <a:off x="2369279" y="568203"/>
            <a:ext cx="7349608" cy="6078126"/>
          </a:xfrm>
          <a:prstGeom prst="rect">
            <a:avLst/>
          </a:prstGeom>
        </p:spPr>
      </p:pic>
      <p:cxnSp>
        <p:nvCxnSpPr>
          <p:cNvPr id="17" name="Straight Connector 16"/>
          <p:cNvCxnSpPr/>
          <p:nvPr/>
        </p:nvCxnSpPr>
        <p:spPr>
          <a:xfrm>
            <a:off x="2441749" y="26644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2451797" y="4042788"/>
            <a:ext cx="75161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3913" y="1085222"/>
            <a:ext cx="3146430" cy="443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21" name="Straight Connector 20"/>
          <p:cNvCxnSpPr/>
          <p:nvPr/>
        </p:nvCxnSpPr>
        <p:spPr>
          <a:xfrm>
            <a:off x="4712675"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7906969" y="1051627"/>
            <a:ext cx="0" cy="447984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02059" y="1404344"/>
            <a:ext cx="3948199" cy="3948199"/>
          </a:xfrm>
          <a:prstGeom prst="rect">
            <a:avLst/>
          </a:prstGeom>
        </p:spPr>
      </p:pic>
      <p:cxnSp>
        <p:nvCxnSpPr>
          <p:cNvPr id="26" name="Straight Connector 25"/>
          <p:cNvCxnSpPr/>
          <p:nvPr/>
        </p:nvCxnSpPr>
        <p:spPr>
          <a:xfrm flipH="1">
            <a:off x="4497185" y="1887868"/>
            <a:ext cx="2787224" cy="6890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5743024" y="2173491"/>
            <a:ext cx="2508510" cy="69818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5" name="Picture 3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22515" y="1137254"/>
            <a:ext cx="5962650" cy="4333875"/>
          </a:xfrm>
          <a:prstGeom prst="rect">
            <a:avLst/>
          </a:prstGeom>
        </p:spPr>
      </p:pic>
      <p:cxnSp>
        <p:nvCxnSpPr>
          <p:cNvPr id="36" name="Straight Connector 35"/>
          <p:cNvCxnSpPr/>
          <p:nvPr/>
        </p:nvCxnSpPr>
        <p:spPr>
          <a:xfrm>
            <a:off x="4555375" y="1871242"/>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4555375" y="4168326"/>
            <a:ext cx="3616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23855" y="4667089"/>
            <a:ext cx="518714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03996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22" presetClass="entr" presetSubtype="8" fill="hold" nodeType="after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par>
                                <p:cTn id="42" presetID="22" presetClass="entr" presetSubtype="8"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par>
                          <p:cTn id="45" fill="hold">
                            <p:stCondLst>
                              <p:cond delay="1500"/>
                            </p:stCondLst>
                            <p:childTnLst>
                              <p:par>
                                <p:cTn id="46" presetID="22" presetClass="emph" presetSubtype="0" repeatCount="5000" fill="hold" nodeType="afterEffect">
                                  <p:stCondLst>
                                    <p:cond delay="0"/>
                                  </p:stCondLst>
                                  <p:childTnLst>
                                    <p:animClr clrSpc="hsl" dir="cw">
                                      <p:cBhvr override="childStyle">
                                        <p:cTn id="47" dur="500" fill="hold"/>
                                        <p:tgtEl>
                                          <p:spTgt spid="17"/>
                                        </p:tgtEl>
                                        <p:attrNameLst>
                                          <p:attrName>style.color</p:attrName>
                                        </p:attrNameLst>
                                      </p:cBhvr>
                                      <p:by>
                                        <p:hsl h="-7200000" s="0" l="0"/>
                                      </p:by>
                                    </p:animClr>
                                    <p:animClr clrSpc="hsl" dir="cw">
                                      <p:cBhvr>
                                        <p:cTn id="48" dur="500" fill="hold"/>
                                        <p:tgtEl>
                                          <p:spTgt spid="17"/>
                                        </p:tgtEl>
                                        <p:attrNameLst>
                                          <p:attrName>fillcolor</p:attrName>
                                        </p:attrNameLst>
                                      </p:cBhvr>
                                      <p:by>
                                        <p:hsl h="-7200000" s="0" l="0"/>
                                      </p:by>
                                    </p:animClr>
                                    <p:animClr clrSpc="hsl" dir="cw">
                                      <p:cBhvr>
                                        <p:cTn id="49" dur="500" fill="hold"/>
                                        <p:tgtEl>
                                          <p:spTgt spid="17"/>
                                        </p:tgtEl>
                                        <p:attrNameLst>
                                          <p:attrName>stroke.color</p:attrName>
                                        </p:attrNameLst>
                                      </p:cBhvr>
                                      <p:by>
                                        <p:hsl h="-7200000" s="0" l="0"/>
                                      </p:by>
                                    </p:animClr>
                                    <p:set>
                                      <p:cBhvr>
                                        <p:cTn id="50" dur="500" fill="hold"/>
                                        <p:tgtEl>
                                          <p:spTgt spid="17"/>
                                        </p:tgtEl>
                                        <p:attrNameLst>
                                          <p:attrName>fill.type</p:attrName>
                                        </p:attrNameLst>
                                      </p:cBhvr>
                                      <p:to>
                                        <p:strVal val="solid"/>
                                      </p:to>
                                    </p:set>
                                  </p:childTnLst>
                                </p:cTn>
                              </p:par>
                              <p:par>
                                <p:cTn id="51" presetID="22" presetClass="emph" presetSubtype="0" repeatCount="5000" fill="hold" nodeType="withEffect">
                                  <p:stCondLst>
                                    <p:cond delay="0"/>
                                  </p:stCondLst>
                                  <p:childTnLst>
                                    <p:animClr clrSpc="hsl" dir="cw">
                                      <p:cBhvr override="childStyle">
                                        <p:cTn id="52" dur="500" fill="hold"/>
                                        <p:tgtEl>
                                          <p:spTgt spid="18"/>
                                        </p:tgtEl>
                                        <p:attrNameLst>
                                          <p:attrName>style.color</p:attrName>
                                        </p:attrNameLst>
                                      </p:cBhvr>
                                      <p:by>
                                        <p:hsl h="-7200000" s="0" l="0"/>
                                      </p:by>
                                    </p:animClr>
                                    <p:animClr clrSpc="hsl" dir="cw">
                                      <p:cBhvr>
                                        <p:cTn id="53" dur="500" fill="hold"/>
                                        <p:tgtEl>
                                          <p:spTgt spid="18"/>
                                        </p:tgtEl>
                                        <p:attrNameLst>
                                          <p:attrName>fillcolor</p:attrName>
                                        </p:attrNameLst>
                                      </p:cBhvr>
                                      <p:by>
                                        <p:hsl h="-7200000" s="0" l="0"/>
                                      </p:by>
                                    </p:animClr>
                                    <p:animClr clrSpc="hsl" dir="cw">
                                      <p:cBhvr>
                                        <p:cTn id="54" dur="500" fill="hold"/>
                                        <p:tgtEl>
                                          <p:spTgt spid="18"/>
                                        </p:tgtEl>
                                        <p:attrNameLst>
                                          <p:attrName>stroke.color</p:attrName>
                                        </p:attrNameLst>
                                      </p:cBhvr>
                                      <p:by>
                                        <p:hsl h="-7200000" s="0" l="0"/>
                                      </p:by>
                                    </p:animClr>
                                    <p:set>
                                      <p:cBhvr>
                                        <p:cTn id="55" dur="500" fill="hold"/>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par>
                                <p:cTn id="60" presetID="1" presetClass="exit" presetSubtype="0" fill="hold" nodeType="withEffect">
                                  <p:stCondLst>
                                    <p:cond delay="0"/>
                                  </p:stCondLst>
                                  <p:childTnLst>
                                    <p:set>
                                      <p:cBhvr>
                                        <p:cTn id="61" dur="1" fill="hold">
                                          <p:stCondLst>
                                            <p:cond delay="0"/>
                                          </p:stCondLst>
                                        </p:cTn>
                                        <p:tgtEl>
                                          <p:spTgt spid="1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18"/>
                                        </p:tgtEl>
                                        <p:attrNameLst>
                                          <p:attrName>style.visibility</p:attrName>
                                        </p:attrNameLst>
                                      </p:cBhvr>
                                      <p:to>
                                        <p:strVal val="hidden"/>
                                      </p:to>
                                    </p:set>
                                  </p:childTnLst>
                                </p:cTn>
                              </p:par>
                              <p:par>
                                <p:cTn id="64" presetID="31" presetClass="entr" presetSubtype="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p:cTn id="66" dur="1000" fill="hold"/>
                                        <p:tgtEl>
                                          <p:spTgt spid="8"/>
                                        </p:tgtEl>
                                        <p:attrNameLst>
                                          <p:attrName>ppt_w</p:attrName>
                                        </p:attrNameLst>
                                      </p:cBhvr>
                                      <p:tavLst>
                                        <p:tav tm="0">
                                          <p:val>
                                            <p:fltVal val="0"/>
                                          </p:val>
                                        </p:tav>
                                        <p:tav tm="100000">
                                          <p:val>
                                            <p:strVal val="#ppt_w"/>
                                          </p:val>
                                        </p:tav>
                                      </p:tavLst>
                                    </p:anim>
                                    <p:anim calcmode="lin" valueType="num">
                                      <p:cBhvr>
                                        <p:cTn id="67" dur="1000" fill="hold"/>
                                        <p:tgtEl>
                                          <p:spTgt spid="8"/>
                                        </p:tgtEl>
                                        <p:attrNameLst>
                                          <p:attrName>ppt_h</p:attrName>
                                        </p:attrNameLst>
                                      </p:cBhvr>
                                      <p:tavLst>
                                        <p:tav tm="0">
                                          <p:val>
                                            <p:fltVal val="0"/>
                                          </p:val>
                                        </p:tav>
                                        <p:tav tm="100000">
                                          <p:val>
                                            <p:strVal val="#ppt_h"/>
                                          </p:val>
                                        </p:tav>
                                      </p:tavLst>
                                    </p:anim>
                                    <p:anim calcmode="lin" valueType="num">
                                      <p:cBhvr>
                                        <p:cTn id="68" dur="1000" fill="hold"/>
                                        <p:tgtEl>
                                          <p:spTgt spid="8"/>
                                        </p:tgtEl>
                                        <p:attrNameLst>
                                          <p:attrName>style.rotation</p:attrName>
                                        </p:attrNameLst>
                                      </p:cBhvr>
                                      <p:tavLst>
                                        <p:tav tm="0">
                                          <p:val>
                                            <p:fltVal val="90"/>
                                          </p:val>
                                        </p:tav>
                                        <p:tav tm="100000">
                                          <p:val>
                                            <p:fltVal val="0"/>
                                          </p:val>
                                        </p:tav>
                                      </p:tavLst>
                                    </p:anim>
                                    <p:animEffect transition="in" filter="fade">
                                      <p:cBhvr>
                                        <p:cTn id="69" dur="10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21"/>
                                        </p:tgtEl>
                                        <p:attrNameLst>
                                          <p:attrName>style.visibility</p:attrName>
                                        </p:attrNameLst>
                                      </p:cBhvr>
                                      <p:to>
                                        <p:strVal val="visible"/>
                                      </p:to>
                                    </p:set>
                                    <p:animEffect transition="in" filter="wipe(up)">
                                      <p:cBhvr>
                                        <p:cTn id="74" dur="500"/>
                                        <p:tgtEl>
                                          <p:spTgt spid="21"/>
                                        </p:tgtEl>
                                      </p:cBhvr>
                                    </p:animEffect>
                                  </p:childTnLst>
                                </p:cTn>
                              </p:par>
                              <p:par>
                                <p:cTn id="75" presetID="22" presetClass="entr" presetSubtype="1" fill="hold"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up)">
                                      <p:cBhvr>
                                        <p:cTn id="77" dur="500"/>
                                        <p:tgtEl>
                                          <p:spTgt spid="24"/>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1"/>
                                        </p:tgtEl>
                                        <p:attrNameLst>
                                          <p:attrName>style.color</p:attrName>
                                        </p:attrNameLst>
                                      </p:cBhvr>
                                      <p:by>
                                        <p:hsl h="-7200000" s="0" l="0"/>
                                      </p:by>
                                    </p:animClr>
                                    <p:animClr clrSpc="hsl" dir="cw">
                                      <p:cBhvr>
                                        <p:cTn id="81" dur="500" fill="hold"/>
                                        <p:tgtEl>
                                          <p:spTgt spid="21"/>
                                        </p:tgtEl>
                                        <p:attrNameLst>
                                          <p:attrName>fillcolor</p:attrName>
                                        </p:attrNameLst>
                                      </p:cBhvr>
                                      <p:by>
                                        <p:hsl h="-7200000" s="0" l="0"/>
                                      </p:by>
                                    </p:animClr>
                                    <p:animClr clrSpc="hsl" dir="cw">
                                      <p:cBhvr>
                                        <p:cTn id="82" dur="500" fill="hold"/>
                                        <p:tgtEl>
                                          <p:spTgt spid="21"/>
                                        </p:tgtEl>
                                        <p:attrNameLst>
                                          <p:attrName>stroke.color</p:attrName>
                                        </p:attrNameLst>
                                      </p:cBhvr>
                                      <p:by>
                                        <p:hsl h="-7200000" s="0" l="0"/>
                                      </p:by>
                                    </p:animClr>
                                    <p:set>
                                      <p:cBhvr>
                                        <p:cTn id="83" dur="500" fill="hold"/>
                                        <p:tgtEl>
                                          <p:spTgt spid="21"/>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4"/>
                                        </p:tgtEl>
                                        <p:attrNameLst>
                                          <p:attrName>style.color</p:attrName>
                                        </p:attrNameLst>
                                      </p:cBhvr>
                                      <p:by>
                                        <p:hsl h="-7200000" s="0" l="0"/>
                                      </p:by>
                                    </p:animClr>
                                    <p:animClr clrSpc="hsl" dir="cw">
                                      <p:cBhvr>
                                        <p:cTn id="86" dur="500" fill="hold"/>
                                        <p:tgtEl>
                                          <p:spTgt spid="24"/>
                                        </p:tgtEl>
                                        <p:attrNameLst>
                                          <p:attrName>fillcolor</p:attrName>
                                        </p:attrNameLst>
                                      </p:cBhvr>
                                      <p:by>
                                        <p:hsl h="-7200000" s="0" l="0"/>
                                      </p:by>
                                    </p:animClr>
                                    <p:animClr clrSpc="hsl" dir="cw">
                                      <p:cBhvr>
                                        <p:cTn id="87" dur="500" fill="hold"/>
                                        <p:tgtEl>
                                          <p:spTgt spid="24"/>
                                        </p:tgtEl>
                                        <p:attrNameLst>
                                          <p:attrName>stroke.color</p:attrName>
                                        </p:attrNameLst>
                                      </p:cBhvr>
                                      <p:by>
                                        <p:hsl h="-7200000" s="0" l="0"/>
                                      </p:by>
                                    </p:animClr>
                                    <p:set>
                                      <p:cBhvr>
                                        <p:cTn id="88" dur="500" fill="hold"/>
                                        <p:tgtEl>
                                          <p:spTgt spid="24"/>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nodeType="clickEffect">
                                  <p:stCondLst>
                                    <p:cond delay="0"/>
                                  </p:stCondLst>
                                  <p:childTnLst>
                                    <p:set>
                                      <p:cBhvr>
                                        <p:cTn id="92" dur="1" fill="hold">
                                          <p:stCondLst>
                                            <p:cond delay="0"/>
                                          </p:stCondLst>
                                        </p:cTn>
                                        <p:tgtEl>
                                          <p:spTgt spid="8"/>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0"/>
                                          </p:stCondLst>
                                        </p:cTn>
                                        <p:tgtEl>
                                          <p:spTgt spid="21"/>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24"/>
                                        </p:tgtEl>
                                        <p:attrNameLst>
                                          <p:attrName>style.visibility</p:attrName>
                                        </p:attrNameLst>
                                      </p:cBhvr>
                                      <p:to>
                                        <p:strVal val="hidden"/>
                                      </p:to>
                                    </p:set>
                                  </p:childTnLst>
                                </p:cTn>
                              </p:par>
                              <p:par>
                                <p:cTn id="97" presetID="10" presetClass="entr" presetSubtype="0" fill="hold" nodeType="withEffect">
                                  <p:stCondLst>
                                    <p:cond delay="0"/>
                                  </p:stCondLst>
                                  <p:childTnLst>
                                    <p:set>
                                      <p:cBhvr>
                                        <p:cTn id="98" dur="1" fill="hold">
                                          <p:stCondLst>
                                            <p:cond delay="0"/>
                                          </p:stCondLst>
                                        </p:cTn>
                                        <p:tgtEl>
                                          <p:spTgt spid="25"/>
                                        </p:tgtEl>
                                        <p:attrNameLst>
                                          <p:attrName>style.visibility</p:attrName>
                                        </p:attrNameLst>
                                      </p:cBhvr>
                                      <p:to>
                                        <p:strVal val="visible"/>
                                      </p:to>
                                    </p:set>
                                    <p:animEffect transition="in" filter="fade">
                                      <p:cBhvr>
                                        <p:cTn id="99" dur="500"/>
                                        <p:tgtEl>
                                          <p:spTgt spid="25"/>
                                        </p:tgtEl>
                                      </p:cBhvr>
                                    </p:animEffect>
                                  </p:childTnLst>
                                </p:cTn>
                              </p:par>
                            </p:childTnLst>
                          </p:cTn>
                        </p:par>
                      </p:childTnLst>
                    </p:cTn>
                  </p:par>
                  <p:par>
                    <p:cTn id="100" fill="hold">
                      <p:stCondLst>
                        <p:cond delay="indefinite"/>
                      </p:stCondLst>
                      <p:childTnLst>
                        <p:par>
                          <p:cTn id="101" fill="hold">
                            <p:stCondLst>
                              <p:cond delay="0"/>
                            </p:stCondLst>
                            <p:childTnLst>
                              <p:par>
                                <p:cTn id="102" presetID="22" presetClass="entr" presetSubtype="1" fill="hold" nodeType="clickEffect">
                                  <p:stCondLst>
                                    <p:cond delay="0"/>
                                  </p:stCondLst>
                                  <p:childTnLst>
                                    <p:set>
                                      <p:cBhvr>
                                        <p:cTn id="103" dur="1" fill="hold">
                                          <p:stCondLst>
                                            <p:cond delay="0"/>
                                          </p:stCondLst>
                                        </p:cTn>
                                        <p:tgtEl>
                                          <p:spTgt spid="26"/>
                                        </p:tgtEl>
                                        <p:attrNameLst>
                                          <p:attrName>style.visibility</p:attrName>
                                        </p:attrNameLst>
                                      </p:cBhvr>
                                      <p:to>
                                        <p:strVal val="visible"/>
                                      </p:to>
                                    </p:set>
                                    <p:animEffect transition="in" filter="wipe(up)">
                                      <p:cBhvr>
                                        <p:cTn id="104" dur="500"/>
                                        <p:tgtEl>
                                          <p:spTgt spid="26"/>
                                        </p:tgtEl>
                                      </p:cBhvr>
                                    </p:animEffect>
                                  </p:childTnLst>
                                </p:cTn>
                              </p:par>
                              <p:par>
                                <p:cTn id="105" presetID="22" presetClass="entr" presetSubtype="1" fill="hold" nodeType="withEffect">
                                  <p:stCondLst>
                                    <p:cond delay="0"/>
                                  </p:stCondLst>
                                  <p:childTnLst>
                                    <p:set>
                                      <p:cBhvr>
                                        <p:cTn id="106" dur="1" fill="hold">
                                          <p:stCondLst>
                                            <p:cond delay="0"/>
                                          </p:stCondLst>
                                        </p:cTn>
                                        <p:tgtEl>
                                          <p:spTgt spid="33"/>
                                        </p:tgtEl>
                                        <p:attrNameLst>
                                          <p:attrName>style.visibility</p:attrName>
                                        </p:attrNameLst>
                                      </p:cBhvr>
                                      <p:to>
                                        <p:strVal val="visible"/>
                                      </p:to>
                                    </p:set>
                                    <p:animEffect transition="in" filter="wipe(up)">
                                      <p:cBhvr>
                                        <p:cTn id="107" dur="500"/>
                                        <p:tgtEl>
                                          <p:spTgt spid="33"/>
                                        </p:tgtEl>
                                      </p:cBhvr>
                                    </p:animEffect>
                                  </p:childTnLst>
                                </p:cTn>
                              </p:par>
                            </p:childTnLst>
                          </p:cTn>
                        </p:par>
                        <p:par>
                          <p:cTn id="108" fill="hold">
                            <p:stCondLst>
                              <p:cond delay="500"/>
                            </p:stCondLst>
                            <p:childTnLst>
                              <p:par>
                                <p:cTn id="109" presetID="22" presetClass="emph" presetSubtype="0" repeatCount="5000" fill="hold" nodeType="afterEffect">
                                  <p:stCondLst>
                                    <p:cond delay="0"/>
                                  </p:stCondLst>
                                  <p:childTnLst>
                                    <p:animClr clrSpc="hsl" dir="cw">
                                      <p:cBhvr override="childStyle">
                                        <p:cTn id="110" dur="500" fill="hold"/>
                                        <p:tgtEl>
                                          <p:spTgt spid="26"/>
                                        </p:tgtEl>
                                        <p:attrNameLst>
                                          <p:attrName>style.color</p:attrName>
                                        </p:attrNameLst>
                                      </p:cBhvr>
                                      <p:by>
                                        <p:hsl h="-7200000" s="0" l="0"/>
                                      </p:by>
                                    </p:animClr>
                                    <p:animClr clrSpc="hsl" dir="cw">
                                      <p:cBhvr>
                                        <p:cTn id="111" dur="500" fill="hold"/>
                                        <p:tgtEl>
                                          <p:spTgt spid="26"/>
                                        </p:tgtEl>
                                        <p:attrNameLst>
                                          <p:attrName>fillcolor</p:attrName>
                                        </p:attrNameLst>
                                      </p:cBhvr>
                                      <p:by>
                                        <p:hsl h="-7200000" s="0" l="0"/>
                                      </p:by>
                                    </p:animClr>
                                    <p:animClr clrSpc="hsl" dir="cw">
                                      <p:cBhvr>
                                        <p:cTn id="112" dur="500" fill="hold"/>
                                        <p:tgtEl>
                                          <p:spTgt spid="26"/>
                                        </p:tgtEl>
                                        <p:attrNameLst>
                                          <p:attrName>stroke.color</p:attrName>
                                        </p:attrNameLst>
                                      </p:cBhvr>
                                      <p:by>
                                        <p:hsl h="-7200000" s="0" l="0"/>
                                      </p:by>
                                    </p:animClr>
                                    <p:set>
                                      <p:cBhvr>
                                        <p:cTn id="113" dur="500" fill="hold"/>
                                        <p:tgtEl>
                                          <p:spTgt spid="26"/>
                                        </p:tgtEl>
                                        <p:attrNameLst>
                                          <p:attrName>fill.type</p:attrName>
                                        </p:attrNameLst>
                                      </p:cBhvr>
                                      <p:to>
                                        <p:strVal val="solid"/>
                                      </p:to>
                                    </p:set>
                                  </p:childTnLst>
                                </p:cTn>
                              </p:par>
                              <p:par>
                                <p:cTn id="114" presetID="22" presetClass="emph" presetSubtype="0" repeatCount="5000" fill="hold" nodeType="withEffect">
                                  <p:stCondLst>
                                    <p:cond delay="0"/>
                                  </p:stCondLst>
                                  <p:childTnLst>
                                    <p:animClr clrSpc="hsl" dir="cw">
                                      <p:cBhvr override="childStyle">
                                        <p:cTn id="115" dur="500" fill="hold"/>
                                        <p:tgtEl>
                                          <p:spTgt spid="33"/>
                                        </p:tgtEl>
                                        <p:attrNameLst>
                                          <p:attrName>style.color</p:attrName>
                                        </p:attrNameLst>
                                      </p:cBhvr>
                                      <p:by>
                                        <p:hsl h="-7200000" s="0" l="0"/>
                                      </p:by>
                                    </p:animClr>
                                    <p:animClr clrSpc="hsl" dir="cw">
                                      <p:cBhvr>
                                        <p:cTn id="116" dur="500" fill="hold"/>
                                        <p:tgtEl>
                                          <p:spTgt spid="33"/>
                                        </p:tgtEl>
                                        <p:attrNameLst>
                                          <p:attrName>fillcolor</p:attrName>
                                        </p:attrNameLst>
                                      </p:cBhvr>
                                      <p:by>
                                        <p:hsl h="-7200000" s="0" l="0"/>
                                      </p:by>
                                    </p:animClr>
                                    <p:animClr clrSpc="hsl" dir="cw">
                                      <p:cBhvr>
                                        <p:cTn id="117" dur="500" fill="hold"/>
                                        <p:tgtEl>
                                          <p:spTgt spid="33"/>
                                        </p:tgtEl>
                                        <p:attrNameLst>
                                          <p:attrName>stroke.color</p:attrName>
                                        </p:attrNameLst>
                                      </p:cBhvr>
                                      <p:by>
                                        <p:hsl h="-7200000" s="0" l="0"/>
                                      </p:by>
                                    </p:animClr>
                                    <p:set>
                                      <p:cBhvr>
                                        <p:cTn id="118" dur="500" fill="hold"/>
                                        <p:tgtEl>
                                          <p:spTgt spid="33"/>
                                        </p:tgtEl>
                                        <p:attrNameLst>
                                          <p:attrName>fill.type</p:attrName>
                                        </p:attrNameLst>
                                      </p:cBhvr>
                                      <p:to>
                                        <p:strVal val="solid"/>
                                      </p:to>
                                    </p:set>
                                  </p:childTnLst>
                                </p:cTn>
                              </p:par>
                            </p:childTnLst>
                          </p:cTn>
                        </p:par>
                      </p:childTnLst>
                    </p:cTn>
                  </p:par>
                  <p:par>
                    <p:cTn id="119" fill="hold">
                      <p:stCondLst>
                        <p:cond delay="indefinite"/>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26"/>
                                        </p:tgtEl>
                                        <p:attrNameLst>
                                          <p:attrName>style.visibility</p:attrName>
                                        </p:attrNameLst>
                                      </p:cBhvr>
                                      <p:to>
                                        <p:strVal val="hidden"/>
                                      </p:to>
                                    </p:set>
                                  </p:childTnLst>
                                </p:cTn>
                              </p:par>
                              <p:par>
                                <p:cTn id="123" presetID="1" presetClass="exit" presetSubtype="0" fill="hold"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25"/>
                                        </p:tgtEl>
                                        <p:attrNameLst>
                                          <p:attrName>style.visibility</p:attrName>
                                        </p:attrNameLst>
                                      </p:cBhvr>
                                      <p:to>
                                        <p:strVal val="hidden"/>
                                      </p:to>
                                    </p:set>
                                  </p:childTnLst>
                                </p:cTn>
                              </p:par>
                              <p:par>
                                <p:cTn id="127" presetID="53" presetClass="entr" presetSubtype="16" fill="hold" nodeType="withEffect">
                                  <p:stCondLst>
                                    <p:cond delay="0"/>
                                  </p:stCondLst>
                                  <p:childTnLst>
                                    <p:set>
                                      <p:cBhvr>
                                        <p:cTn id="128" dur="1" fill="hold">
                                          <p:stCondLst>
                                            <p:cond delay="0"/>
                                          </p:stCondLst>
                                        </p:cTn>
                                        <p:tgtEl>
                                          <p:spTgt spid="35"/>
                                        </p:tgtEl>
                                        <p:attrNameLst>
                                          <p:attrName>style.visibility</p:attrName>
                                        </p:attrNameLst>
                                      </p:cBhvr>
                                      <p:to>
                                        <p:strVal val="visible"/>
                                      </p:to>
                                    </p:set>
                                    <p:anim calcmode="lin" valueType="num">
                                      <p:cBhvr>
                                        <p:cTn id="129" dur="500" fill="hold"/>
                                        <p:tgtEl>
                                          <p:spTgt spid="35"/>
                                        </p:tgtEl>
                                        <p:attrNameLst>
                                          <p:attrName>ppt_w</p:attrName>
                                        </p:attrNameLst>
                                      </p:cBhvr>
                                      <p:tavLst>
                                        <p:tav tm="0">
                                          <p:val>
                                            <p:fltVal val="0"/>
                                          </p:val>
                                        </p:tav>
                                        <p:tav tm="100000">
                                          <p:val>
                                            <p:strVal val="#ppt_w"/>
                                          </p:val>
                                        </p:tav>
                                      </p:tavLst>
                                    </p:anim>
                                    <p:anim calcmode="lin" valueType="num">
                                      <p:cBhvr>
                                        <p:cTn id="130" dur="500" fill="hold"/>
                                        <p:tgtEl>
                                          <p:spTgt spid="35"/>
                                        </p:tgtEl>
                                        <p:attrNameLst>
                                          <p:attrName>ppt_h</p:attrName>
                                        </p:attrNameLst>
                                      </p:cBhvr>
                                      <p:tavLst>
                                        <p:tav tm="0">
                                          <p:val>
                                            <p:fltVal val="0"/>
                                          </p:val>
                                        </p:tav>
                                        <p:tav tm="100000">
                                          <p:val>
                                            <p:strVal val="#ppt_h"/>
                                          </p:val>
                                        </p:tav>
                                      </p:tavLst>
                                    </p:anim>
                                    <p:animEffect transition="in" filter="fade">
                                      <p:cBhvr>
                                        <p:cTn id="131" dur="500"/>
                                        <p:tgtEl>
                                          <p:spTgt spid="35"/>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8" fill="hold" nodeType="clickEffect">
                                  <p:stCondLst>
                                    <p:cond delay="0"/>
                                  </p:stCondLst>
                                  <p:childTnLst>
                                    <p:set>
                                      <p:cBhvr>
                                        <p:cTn id="135" dur="1" fill="hold">
                                          <p:stCondLst>
                                            <p:cond delay="0"/>
                                          </p:stCondLst>
                                        </p:cTn>
                                        <p:tgtEl>
                                          <p:spTgt spid="36"/>
                                        </p:tgtEl>
                                        <p:attrNameLst>
                                          <p:attrName>style.visibility</p:attrName>
                                        </p:attrNameLst>
                                      </p:cBhvr>
                                      <p:to>
                                        <p:strVal val="visible"/>
                                      </p:to>
                                    </p:set>
                                    <p:animEffect transition="in" filter="wipe(left)">
                                      <p:cBhvr>
                                        <p:cTn id="136" dur="500"/>
                                        <p:tgtEl>
                                          <p:spTgt spid="36"/>
                                        </p:tgtEl>
                                      </p:cBhvr>
                                    </p:animEffect>
                                  </p:childTnLst>
                                </p:cTn>
                              </p:par>
                              <p:par>
                                <p:cTn id="137" presetID="22" presetClass="entr" presetSubtype="8" fill="hold" nodeType="withEffect">
                                  <p:stCondLst>
                                    <p:cond delay="0"/>
                                  </p:stCondLst>
                                  <p:childTnLst>
                                    <p:set>
                                      <p:cBhvr>
                                        <p:cTn id="138" dur="1" fill="hold">
                                          <p:stCondLst>
                                            <p:cond delay="0"/>
                                          </p:stCondLst>
                                        </p:cTn>
                                        <p:tgtEl>
                                          <p:spTgt spid="39"/>
                                        </p:tgtEl>
                                        <p:attrNameLst>
                                          <p:attrName>style.visibility</p:attrName>
                                        </p:attrNameLst>
                                      </p:cBhvr>
                                      <p:to>
                                        <p:strVal val="visible"/>
                                      </p:to>
                                    </p:set>
                                    <p:animEffect transition="in" filter="wipe(left)">
                                      <p:cBhvr>
                                        <p:cTn id="139" dur="500"/>
                                        <p:tgtEl>
                                          <p:spTgt spid="39"/>
                                        </p:tgtEl>
                                      </p:cBhvr>
                                    </p:animEffect>
                                  </p:childTnLst>
                                </p:cTn>
                              </p:par>
                              <p:par>
                                <p:cTn id="140" presetID="22" presetClass="entr" presetSubtype="8" fill="hold" nodeType="withEffect">
                                  <p:stCondLst>
                                    <p:cond delay="0"/>
                                  </p:stCondLst>
                                  <p:childTnLst>
                                    <p:set>
                                      <p:cBhvr>
                                        <p:cTn id="141" dur="1" fill="hold">
                                          <p:stCondLst>
                                            <p:cond delay="0"/>
                                          </p:stCondLst>
                                        </p:cTn>
                                        <p:tgtEl>
                                          <p:spTgt spid="40"/>
                                        </p:tgtEl>
                                        <p:attrNameLst>
                                          <p:attrName>style.visibility</p:attrName>
                                        </p:attrNameLst>
                                      </p:cBhvr>
                                      <p:to>
                                        <p:strVal val="visible"/>
                                      </p:to>
                                    </p:set>
                                    <p:animEffect transition="in" filter="wipe(left)">
                                      <p:cBhvr>
                                        <p:cTn id="142" dur="500"/>
                                        <p:tgtEl>
                                          <p:spTgt spid="40"/>
                                        </p:tgtEl>
                                      </p:cBhvr>
                                    </p:animEffect>
                                  </p:childTnLst>
                                </p:cTn>
                              </p:par>
                            </p:childTnLst>
                          </p:cTn>
                        </p:par>
                        <p:par>
                          <p:cTn id="143" fill="hold">
                            <p:stCondLst>
                              <p:cond delay="500"/>
                            </p:stCondLst>
                            <p:childTnLst>
                              <p:par>
                                <p:cTn id="144" presetID="22" presetClass="emph" presetSubtype="0" repeatCount="5000" fill="hold" nodeType="afterEffect">
                                  <p:stCondLst>
                                    <p:cond delay="0"/>
                                  </p:stCondLst>
                                  <p:childTnLst>
                                    <p:animClr clrSpc="hsl" dir="cw">
                                      <p:cBhvr override="childStyle">
                                        <p:cTn id="145" dur="500" fill="hold"/>
                                        <p:tgtEl>
                                          <p:spTgt spid="36"/>
                                        </p:tgtEl>
                                        <p:attrNameLst>
                                          <p:attrName>style.color</p:attrName>
                                        </p:attrNameLst>
                                      </p:cBhvr>
                                      <p:by>
                                        <p:hsl h="-7200000" s="0" l="0"/>
                                      </p:by>
                                    </p:animClr>
                                    <p:animClr clrSpc="hsl" dir="cw">
                                      <p:cBhvr>
                                        <p:cTn id="146" dur="500" fill="hold"/>
                                        <p:tgtEl>
                                          <p:spTgt spid="36"/>
                                        </p:tgtEl>
                                        <p:attrNameLst>
                                          <p:attrName>fillcolor</p:attrName>
                                        </p:attrNameLst>
                                      </p:cBhvr>
                                      <p:by>
                                        <p:hsl h="-7200000" s="0" l="0"/>
                                      </p:by>
                                    </p:animClr>
                                    <p:animClr clrSpc="hsl" dir="cw">
                                      <p:cBhvr>
                                        <p:cTn id="147" dur="500" fill="hold"/>
                                        <p:tgtEl>
                                          <p:spTgt spid="36"/>
                                        </p:tgtEl>
                                        <p:attrNameLst>
                                          <p:attrName>stroke.color</p:attrName>
                                        </p:attrNameLst>
                                      </p:cBhvr>
                                      <p:by>
                                        <p:hsl h="-7200000" s="0" l="0"/>
                                      </p:by>
                                    </p:animClr>
                                    <p:set>
                                      <p:cBhvr>
                                        <p:cTn id="148" dur="500" fill="hold"/>
                                        <p:tgtEl>
                                          <p:spTgt spid="36"/>
                                        </p:tgtEl>
                                        <p:attrNameLst>
                                          <p:attrName>fill.type</p:attrName>
                                        </p:attrNameLst>
                                      </p:cBhvr>
                                      <p:to>
                                        <p:strVal val="solid"/>
                                      </p:to>
                                    </p:set>
                                  </p:childTnLst>
                                </p:cTn>
                              </p:par>
                              <p:par>
                                <p:cTn id="149" presetID="22" presetClass="emph" presetSubtype="0" repeatCount="5000" fill="hold" nodeType="withEffect">
                                  <p:stCondLst>
                                    <p:cond delay="0"/>
                                  </p:stCondLst>
                                  <p:childTnLst>
                                    <p:animClr clrSpc="hsl" dir="cw">
                                      <p:cBhvr override="childStyle">
                                        <p:cTn id="150" dur="500" fill="hold"/>
                                        <p:tgtEl>
                                          <p:spTgt spid="39"/>
                                        </p:tgtEl>
                                        <p:attrNameLst>
                                          <p:attrName>style.color</p:attrName>
                                        </p:attrNameLst>
                                      </p:cBhvr>
                                      <p:by>
                                        <p:hsl h="-7200000" s="0" l="0"/>
                                      </p:by>
                                    </p:animClr>
                                    <p:animClr clrSpc="hsl" dir="cw">
                                      <p:cBhvr>
                                        <p:cTn id="151" dur="500" fill="hold"/>
                                        <p:tgtEl>
                                          <p:spTgt spid="39"/>
                                        </p:tgtEl>
                                        <p:attrNameLst>
                                          <p:attrName>fillcolor</p:attrName>
                                        </p:attrNameLst>
                                      </p:cBhvr>
                                      <p:by>
                                        <p:hsl h="-7200000" s="0" l="0"/>
                                      </p:by>
                                    </p:animClr>
                                    <p:animClr clrSpc="hsl" dir="cw">
                                      <p:cBhvr>
                                        <p:cTn id="152" dur="500" fill="hold"/>
                                        <p:tgtEl>
                                          <p:spTgt spid="39"/>
                                        </p:tgtEl>
                                        <p:attrNameLst>
                                          <p:attrName>stroke.color</p:attrName>
                                        </p:attrNameLst>
                                      </p:cBhvr>
                                      <p:by>
                                        <p:hsl h="-7200000" s="0" l="0"/>
                                      </p:by>
                                    </p:animClr>
                                    <p:set>
                                      <p:cBhvr>
                                        <p:cTn id="153" dur="500" fill="hold"/>
                                        <p:tgtEl>
                                          <p:spTgt spid="39"/>
                                        </p:tgtEl>
                                        <p:attrNameLst>
                                          <p:attrName>fill.type</p:attrName>
                                        </p:attrNameLst>
                                      </p:cBhvr>
                                      <p:to>
                                        <p:strVal val="solid"/>
                                      </p:to>
                                    </p:set>
                                  </p:childTnLst>
                                </p:cTn>
                              </p:par>
                              <p:par>
                                <p:cTn id="154" presetID="22" presetClass="emph" presetSubtype="0" repeatCount="5000" fill="hold" nodeType="withEffect">
                                  <p:stCondLst>
                                    <p:cond delay="0"/>
                                  </p:stCondLst>
                                  <p:childTnLst>
                                    <p:animClr clrSpc="hsl" dir="cw">
                                      <p:cBhvr override="childStyle">
                                        <p:cTn id="155" dur="500" fill="hold"/>
                                        <p:tgtEl>
                                          <p:spTgt spid="40"/>
                                        </p:tgtEl>
                                        <p:attrNameLst>
                                          <p:attrName>style.color</p:attrName>
                                        </p:attrNameLst>
                                      </p:cBhvr>
                                      <p:by>
                                        <p:hsl h="-7200000" s="0" l="0"/>
                                      </p:by>
                                    </p:animClr>
                                    <p:animClr clrSpc="hsl" dir="cw">
                                      <p:cBhvr>
                                        <p:cTn id="156" dur="500" fill="hold"/>
                                        <p:tgtEl>
                                          <p:spTgt spid="40"/>
                                        </p:tgtEl>
                                        <p:attrNameLst>
                                          <p:attrName>fillcolor</p:attrName>
                                        </p:attrNameLst>
                                      </p:cBhvr>
                                      <p:by>
                                        <p:hsl h="-7200000" s="0" l="0"/>
                                      </p:by>
                                    </p:animClr>
                                    <p:animClr clrSpc="hsl" dir="cw">
                                      <p:cBhvr>
                                        <p:cTn id="157" dur="500" fill="hold"/>
                                        <p:tgtEl>
                                          <p:spTgt spid="40"/>
                                        </p:tgtEl>
                                        <p:attrNameLst>
                                          <p:attrName>stroke.color</p:attrName>
                                        </p:attrNameLst>
                                      </p:cBhvr>
                                      <p:by>
                                        <p:hsl h="-7200000" s="0" l="0"/>
                                      </p:by>
                                    </p:animClr>
                                    <p:set>
                                      <p:cBhvr>
                                        <p:cTn id="158" dur="500" fill="hold"/>
                                        <p:tgtEl>
                                          <p:spTgt spid="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2803" y="2988243"/>
            <a:ext cx="2531165" cy="3657600"/>
          </a:xfrm>
          <a:prstGeom prst="rect">
            <a:avLst/>
          </a:prstGeom>
        </p:spPr>
      </p:pic>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6900" y="2471552"/>
            <a:ext cx="3100388" cy="4272148"/>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150963"/>
            <a:ext cx="12192000" cy="707037"/>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34300" y="5971606"/>
            <a:ext cx="3181350" cy="6742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63570" y="5292251"/>
            <a:ext cx="1455737" cy="1291541"/>
          </a:xfrm>
          <a:prstGeom prst="rect">
            <a:avLst/>
          </a:prstGeom>
        </p:spPr>
      </p:pic>
      <p:pic>
        <p:nvPicPr>
          <p:cNvPr id="7"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7207" y="5098246"/>
            <a:ext cx="1711325" cy="1519130"/>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37164" y="-29463"/>
            <a:ext cx="7650412" cy="4855483"/>
          </a:xfrm>
          <a:prstGeom prst="rect">
            <a:avLst/>
          </a:prstGeom>
        </p:spPr>
      </p:pic>
      <p:sp>
        <p:nvSpPr>
          <p:cNvPr id="14" name="矩形 7">
            <a:extLst>
              <a:ext uri="{FF2B5EF4-FFF2-40B4-BE49-F238E27FC236}">
                <a16:creationId xmlns:a16="http://schemas.microsoft.com/office/drawing/2014/main" id="{6AF603BE-9BD2-4C46-AA11-1A5F9BAE30DD}"/>
              </a:ext>
            </a:extLst>
          </p:cNvPr>
          <p:cNvSpPr/>
          <p:nvPr/>
        </p:nvSpPr>
        <p:spPr>
          <a:xfrm>
            <a:off x="2753968" y="1370755"/>
            <a:ext cx="5547089" cy="2554545"/>
          </a:xfrm>
          <a:prstGeom prst="rect">
            <a:avLst/>
          </a:prstGeom>
        </p:spPr>
        <p:txBody>
          <a:bodyPr wrap="square">
            <a:spAutoFit/>
            <a:scene3d>
              <a:camera prst="orthographicFront"/>
              <a:lightRig rig="threePt" dir="t"/>
            </a:scene3d>
            <a:sp3d contourW="12700"/>
          </a:bodyPr>
          <a:lstStyle/>
          <a:p>
            <a:pPr algn="ct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Trong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cuộc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sống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hai đường thẳng song song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được</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ứng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dụng</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như</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thế</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 </a:t>
            </a:r>
            <a:r>
              <a:rPr lang="en-US" altLang="zh-CN" sz="4000" dirty="0" err="1">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nào</a:t>
            </a:r>
            <a:r>
              <a:rPr lang="en-US"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rPr>
              <a:t>?</a:t>
            </a:r>
            <a:endParaRPr lang="vi-VN" altLang="zh-CN" sz="4000" dirty="0">
              <a:ln w="15875">
                <a:noFill/>
              </a:ln>
              <a:solidFill>
                <a:srgbClr val="002060"/>
              </a:solidFill>
              <a:effectLst>
                <a:outerShdw blurRad="38100" dist="38100" dir="2700000" algn="tl">
                  <a:srgbClr val="000000">
                    <a:alpha val="43137"/>
                  </a:srgbClr>
                </a:outerShdw>
              </a:effectLst>
              <a:latin typeface="UTM Androgyne" panose="02040603050506020204" pitchFamily="18" charset="0"/>
              <a:ea typeface="inpin heiti" charset="-122"/>
            </a:endParaRPr>
          </a:p>
        </p:txBody>
      </p:sp>
    </p:spTree>
    <p:extLst>
      <p:ext uri="{BB962C8B-B14F-4D97-AF65-F5344CB8AC3E}">
        <p14:creationId xmlns:p14="http://schemas.microsoft.com/office/powerpoint/2010/main" val="253709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37"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900" decel="100000" fill="hold"/>
                                        <p:tgtEl>
                                          <p:spTgt spid="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900" decel="100000" fill="hold"/>
                                        <p:tgtEl>
                                          <p:spTgt spid="5"/>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38" fill="hold">
                            <p:stCondLst>
                              <p:cond delay="2000"/>
                            </p:stCondLst>
                            <p:childTnLst>
                              <p:par>
                                <p:cTn id="39" presetID="45" presetClass="entr" presetSubtype="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2000"/>
                                        <p:tgtEl>
                                          <p:spTgt spid="8"/>
                                        </p:tgtEl>
                                      </p:cBhvr>
                                    </p:animEffect>
                                    <p:anim calcmode="lin" valueType="num">
                                      <p:cBhvr>
                                        <p:cTn id="42" dur="2000" fill="hold"/>
                                        <p:tgtEl>
                                          <p:spTgt spid="8"/>
                                        </p:tgtEl>
                                        <p:attrNameLst>
                                          <p:attrName>ppt_w</p:attrName>
                                        </p:attrNameLst>
                                      </p:cBhvr>
                                      <p:tavLst>
                                        <p:tav tm="0" fmla="#ppt_w*sin(2.5*pi*$)">
                                          <p:val>
                                            <p:fltVal val="0"/>
                                          </p:val>
                                        </p:tav>
                                        <p:tav tm="100000">
                                          <p:val>
                                            <p:fltVal val="1"/>
                                          </p:val>
                                        </p:tav>
                                      </p:tavLst>
                                    </p:anim>
                                    <p:anim calcmode="lin" valueType="num">
                                      <p:cBhvr>
                                        <p:cTn id="43" dur="2000" fill="hold"/>
                                        <p:tgtEl>
                                          <p:spTgt spid="8"/>
                                        </p:tgtEl>
                                        <p:attrNameLst>
                                          <p:attrName>ppt_h</p:attrName>
                                        </p:attrNameLst>
                                      </p:cBhvr>
                                      <p:tavLst>
                                        <p:tav tm="0">
                                          <p:val>
                                            <p:strVal val="#ppt_h"/>
                                          </p:val>
                                        </p:tav>
                                        <p:tav tm="100000">
                                          <p:val>
                                            <p:strVal val="#ppt_h"/>
                                          </p:val>
                                        </p:tav>
                                      </p:tavLst>
                                    </p:anim>
                                  </p:childTnLst>
                                </p:cTn>
                              </p:par>
                            </p:childTnLst>
                          </p:cTn>
                        </p:par>
                        <p:par>
                          <p:cTn id="44" fill="hold">
                            <p:stCondLst>
                              <p:cond delay="4000"/>
                            </p:stCondLst>
                            <p:childTnLst>
                              <p:par>
                                <p:cTn id="45" presetID="26" presetClass="entr" presetSubtype="0"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80">
                                          <p:stCondLst>
                                            <p:cond delay="0"/>
                                          </p:stCondLst>
                                        </p:cTn>
                                        <p:tgtEl>
                                          <p:spTgt spid="14"/>
                                        </p:tgtEl>
                                      </p:cBhvr>
                                    </p:animEffect>
                                    <p:anim calcmode="lin" valueType="num">
                                      <p:cBhvr>
                                        <p:cTn id="4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3" dur="26">
                                          <p:stCondLst>
                                            <p:cond delay="650"/>
                                          </p:stCondLst>
                                        </p:cTn>
                                        <p:tgtEl>
                                          <p:spTgt spid="14"/>
                                        </p:tgtEl>
                                      </p:cBhvr>
                                      <p:to x="100000" y="60000"/>
                                    </p:animScale>
                                    <p:animScale>
                                      <p:cBhvr>
                                        <p:cTn id="54" dur="166" decel="50000">
                                          <p:stCondLst>
                                            <p:cond delay="676"/>
                                          </p:stCondLst>
                                        </p:cTn>
                                        <p:tgtEl>
                                          <p:spTgt spid="14"/>
                                        </p:tgtEl>
                                      </p:cBhvr>
                                      <p:to x="100000" y="100000"/>
                                    </p:animScale>
                                    <p:animScale>
                                      <p:cBhvr>
                                        <p:cTn id="55" dur="26">
                                          <p:stCondLst>
                                            <p:cond delay="1312"/>
                                          </p:stCondLst>
                                        </p:cTn>
                                        <p:tgtEl>
                                          <p:spTgt spid="14"/>
                                        </p:tgtEl>
                                      </p:cBhvr>
                                      <p:to x="100000" y="80000"/>
                                    </p:animScale>
                                    <p:animScale>
                                      <p:cBhvr>
                                        <p:cTn id="56" dur="166" decel="50000">
                                          <p:stCondLst>
                                            <p:cond delay="1338"/>
                                          </p:stCondLst>
                                        </p:cTn>
                                        <p:tgtEl>
                                          <p:spTgt spid="14"/>
                                        </p:tgtEl>
                                      </p:cBhvr>
                                      <p:to x="100000" y="100000"/>
                                    </p:animScale>
                                    <p:animScale>
                                      <p:cBhvr>
                                        <p:cTn id="57" dur="26">
                                          <p:stCondLst>
                                            <p:cond delay="1642"/>
                                          </p:stCondLst>
                                        </p:cTn>
                                        <p:tgtEl>
                                          <p:spTgt spid="14"/>
                                        </p:tgtEl>
                                      </p:cBhvr>
                                      <p:to x="100000" y="90000"/>
                                    </p:animScale>
                                    <p:animScale>
                                      <p:cBhvr>
                                        <p:cTn id="58" dur="166" decel="50000">
                                          <p:stCondLst>
                                            <p:cond delay="1668"/>
                                          </p:stCondLst>
                                        </p:cTn>
                                        <p:tgtEl>
                                          <p:spTgt spid="14"/>
                                        </p:tgtEl>
                                      </p:cBhvr>
                                      <p:to x="100000" y="100000"/>
                                    </p:animScale>
                                    <p:animScale>
                                      <p:cBhvr>
                                        <p:cTn id="59" dur="26">
                                          <p:stCondLst>
                                            <p:cond delay="1808"/>
                                          </p:stCondLst>
                                        </p:cTn>
                                        <p:tgtEl>
                                          <p:spTgt spid="14"/>
                                        </p:tgtEl>
                                      </p:cBhvr>
                                      <p:to x="100000" y="95000"/>
                                    </p:animScale>
                                    <p:animScale>
                                      <p:cBhvr>
                                        <p:cTn id="6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472273" y="271304"/>
            <a:ext cx="11143622" cy="6350559"/>
            <a:chOff x="1936535" y="3935752"/>
            <a:chExt cx="8318930" cy="2056864"/>
          </a:xfrm>
        </p:grpSpPr>
        <p:sp>
          <p:nvSpPr>
            <p:cNvPr id="4" name="任意多边形 3"/>
            <p:cNvSpPr/>
            <p:nvPr/>
          </p:nvSpPr>
          <p:spPr>
            <a:xfrm>
              <a:off x="1936535" y="3935752"/>
              <a:ext cx="8318930" cy="2056864"/>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rgbClr val="FFE78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5" name="任意多边形 4"/>
            <p:cNvSpPr/>
            <p:nvPr/>
          </p:nvSpPr>
          <p:spPr>
            <a:xfrm flipH="1">
              <a:off x="2206171" y="4093028"/>
              <a:ext cx="7779658" cy="1698173"/>
            </a:xfrm>
            <a:custGeom>
              <a:avLst/>
              <a:gdLst>
                <a:gd name="connsiteX0" fmla="*/ 137997 w 9326460"/>
                <a:gd name="connsiteY0" fmla="*/ 1296215 h 2298297"/>
                <a:gd name="connsiteX1" fmla="*/ 21883 w 9326460"/>
                <a:gd name="connsiteY1" fmla="*/ 410843 h 2298297"/>
                <a:gd name="connsiteX2" fmla="*/ 660511 w 9326460"/>
                <a:gd name="connsiteY2" fmla="*/ 178615 h 2298297"/>
                <a:gd name="connsiteX3" fmla="*/ 1342683 w 9326460"/>
                <a:gd name="connsiteY3" fmla="*/ 4443 h 2298297"/>
                <a:gd name="connsiteX4" fmla="*/ 3142454 w 9326460"/>
                <a:gd name="connsiteY4" fmla="*/ 47986 h 2298297"/>
                <a:gd name="connsiteX5" fmla="*/ 5493769 w 9326460"/>
                <a:gd name="connsiteY5" fmla="*/ 91529 h 2298297"/>
                <a:gd name="connsiteX6" fmla="*/ 7133883 w 9326460"/>
                <a:gd name="connsiteY6" fmla="*/ 77015 h 2298297"/>
                <a:gd name="connsiteX7" fmla="*/ 8367597 w 9326460"/>
                <a:gd name="connsiteY7" fmla="*/ 135072 h 2298297"/>
                <a:gd name="connsiteX8" fmla="*/ 9180397 w 9326460"/>
                <a:gd name="connsiteY8" fmla="*/ 178615 h 2298297"/>
                <a:gd name="connsiteX9" fmla="*/ 9311026 w 9326460"/>
                <a:gd name="connsiteY9" fmla="*/ 643072 h 2298297"/>
                <a:gd name="connsiteX10" fmla="*/ 9311026 w 9326460"/>
                <a:gd name="connsiteY10" fmla="*/ 1484901 h 2298297"/>
                <a:gd name="connsiteX11" fmla="*/ 9194911 w 9326460"/>
                <a:gd name="connsiteY11" fmla="*/ 1934843 h 2298297"/>
                <a:gd name="connsiteX12" fmla="*/ 8832054 w 9326460"/>
                <a:gd name="connsiteY12" fmla="*/ 2196101 h 2298297"/>
                <a:gd name="connsiteX13" fmla="*/ 7337083 w 9326460"/>
                <a:gd name="connsiteY13" fmla="*/ 2297701 h 2298297"/>
                <a:gd name="connsiteX14" fmla="*/ 6074340 w 9326460"/>
                <a:gd name="connsiteY14" fmla="*/ 2196101 h 2298297"/>
                <a:gd name="connsiteX15" fmla="*/ 4797083 w 9326460"/>
                <a:gd name="connsiteY15" fmla="*/ 2297701 h 2298297"/>
                <a:gd name="connsiteX16" fmla="*/ 2866683 w 9326460"/>
                <a:gd name="connsiteY16" fmla="*/ 2138043 h 2298297"/>
                <a:gd name="connsiteX17" fmla="*/ 1095940 w 9326460"/>
                <a:gd name="connsiteY17" fmla="*/ 2210615 h 2298297"/>
                <a:gd name="connsiteX18" fmla="*/ 181540 w 9326460"/>
                <a:gd name="connsiteY18" fmla="*/ 2196101 h 2298297"/>
                <a:gd name="connsiteX19" fmla="*/ 94454 w 9326460"/>
                <a:gd name="connsiteY19" fmla="*/ 1833243 h 2298297"/>
                <a:gd name="connsiteX20" fmla="*/ 36397 w 9326460"/>
                <a:gd name="connsiteY20" fmla="*/ 1397815 h 2298297"/>
                <a:gd name="connsiteX21" fmla="*/ 137997 w 9326460"/>
                <a:gd name="connsiteY21" fmla="*/ 1296215 h 2298297"/>
                <a:gd name="connsiteX0" fmla="*/ 59709 w 9349772"/>
                <a:gd name="connsiteY0" fmla="*/ 1397815 h 2298297"/>
                <a:gd name="connsiteX1" fmla="*/ 45195 w 9349772"/>
                <a:gd name="connsiteY1" fmla="*/ 410843 h 2298297"/>
                <a:gd name="connsiteX2" fmla="*/ 683823 w 9349772"/>
                <a:gd name="connsiteY2" fmla="*/ 178615 h 2298297"/>
                <a:gd name="connsiteX3" fmla="*/ 1365995 w 9349772"/>
                <a:gd name="connsiteY3" fmla="*/ 4443 h 2298297"/>
                <a:gd name="connsiteX4" fmla="*/ 3165766 w 9349772"/>
                <a:gd name="connsiteY4" fmla="*/ 47986 h 2298297"/>
                <a:gd name="connsiteX5" fmla="*/ 5517081 w 9349772"/>
                <a:gd name="connsiteY5" fmla="*/ 91529 h 2298297"/>
                <a:gd name="connsiteX6" fmla="*/ 7157195 w 9349772"/>
                <a:gd name="connsiteY6" fmla="*/ 77015 h 2298297"/>
                <a:gd name="connsiteX7" fmla="*/ 8390909 w 9349772"/>
                <a:gd name="connsiteY7" fmla="*/ 135072 h 2298297"/>
                <a:gd name="connsiteX8" fmla="*/ 9203709 w 9349772"/>
                <a:gd name="connsiteY8" fmla="*/ 178615 h 2298297"/>
                <a:gd name="connsiteX9" fmla="*/ 9334338 w 9349772"/>
                <a:gd name="connsiteY9" fmla="*/ 643072 h 2298297"/>
                <a:gd name="connsiteX10" fmla="*/ 9334338 w 9349772"/>
                <a:gd name="connsiteY10" fmla="*/ 1484901 h 2298297"/>
                <a:gd name="connsiteX11" fmla="*/ 9218223 w 9349772"/>
                <a:gd name="connsiteY11" fmla="*/ 1934843 h 2298297"/>
                <a:gd name="connsiteX12" fmla="*/ 8855366 w 9349772"/>
                <a:gd name="connsiteY12" fmla="*/ 2196101 h 2298297"/>
                <a:gd name="connsiteX13" fmla="*/ 7360395 w 9349772"/>
                <a:gd name="connsiteY13" fmla="*/ 2297701 h 2298297"/>
                <a:gd name="connsiteX14" fmla="*/ 6097652 w 9349772"/>
                <a:gd name="connsiteY14" fmla="*/ 2196101 h 2298297"/>
                <a:gd name="connsiteX15" fmla="*/ 4820395 w 9349772"/>
                <a:gd name="connsiteY15" fmla="*/ 2297701 h 2298297"/>
                <a:gd name="connsiteX16" fmla="*/ 2889995 w 9349772"/>
                <a:gd name="connsiteY16" fmla="*/ 2138043 h 2298297"/>
                <a:gd name="connsiteX17" fmla="*/ 1119252 w 9349772"/>
                <a:gd name="connsiteY17" fmla="*/ 2210615 h 2298297"/>
                <a:gd name="connsiteX18" fmla="*/ 204852 w 9349772"/>
                <a:gd name="connsiteY18" fmla="*/ 2196101 h 2298297"/>
                <a:gd name="connsiteX19" fmla="*/ 117766 w 9349772"/>
                <a:gd name="connsiteY19" fmla="*/ 1833243 h 2298297"/>
                <a:gd name="connsiteX20" fmla="*/ 59709 w 9349772"/>
                <a:gd name="connsiteY20" fmla="*/ 1397815 h 2298297"/>
                <a:gd name="connsiteX0" fmla="*/ 24725 w 9314788"/>
                <a:gd name="connsiteY0" fmla="*/ 1405232 h 2305714"/>
                <a:gd name="connsiteX1" fmla="*/ 10211 w 9314788"/>
                <a:gd name="connsiteY1" fmla="*/ 418260 h 2305714"/>
                <a:gd name="connsiteX2" fmla="*/ 140839 w 9314788"/>
                <a:gd name="connsiteY2" fmla="*/ 40889 h 2305714"/>
                <a:gd name="connsiteX3" fmla="*/ 1331011 w 9314788"/>
                <a:gd name="connsiteY3" fmla="*/ 11860 h 2305714"/>
                <a:gd name="connsiteX4" fmla="*/ 3130782 w 9314788"/>
                <a:gd name="connsiteY4" fmla="*/ 55403 h 2305714"/>
                <a:gd name="connsiteX5" fmla="*/ 5482097 w 9314788"/>
                <a:gd name="connsiteY5" fmla="*/ 98946 h 2305714"/>
                <a:gd name="connsiteX6" fmla="*/ 7122211 w 9314788"/>
                <a:gd name="connsiteY6" fmla="*/ 84432 h 2305714"/>
                <a:gd name="connsiteX7" fmla="*/ 8355925 w 9314788"/>
                <a:gd name="connsiteY7" fmla="*/ 142489 h 2305714"/>
                <a:gd name="connsiteX8" fmla="*/ 9168725 w 9314788"/>
                <a:gd name="connsiteY8" fmla="*/ 186032 h 2305714"/>
                <a:gd name="connsiteX9" fmla="*/ 9299354 w 9314788"/>
                <a:gd name="connsiteY9" fmla="*/ 650489 h 2305714"/>
                <a:gd name="connsiteX10" fmla="*/ 9299354 w 9314788"/>
                <a:gd name="connsiteY10" fmla="*/ 1492318 h 2305714"/>
                <a:gd name="connsiteX11" fmla="*/ 9183239 w 9314788"/>
                <a:gd name="connsiteY11" fmla="*/ 1942260 h 2305714"/>
                <a:gd name="connsiteX12" fmla="*/ 8820382 w 9314788"/>
                <a:gd name="connsiteY12" fmla="*/ 2203518 h 2305714"/>
                <a:gd name="connsiteX13" fmla="*/ 7325411 w 9314788"/>
                <a:gd name="connsiteY13" fmla="*/ 2305118 h 2305714"/>
                <a:gd name="connsiteX14" fmla="*/ 6062668 w 9314788"/>
                <a:gd name="connsiteY14" fmla="*/ 2203518 h 2305714"/>
                <a:gd name="connsiteX15" fmla="*/ 4785411 w 9314788"/>
                <a:gd name="connsiteY15" fmla="*/ 2305118 h 2305714"/>
                <a:gd name="connsiteX16" fmla="*/ 2855011 w 9314788"/>
                <a:gd name="connsiteY16" fmla="*/ 2145460 h 2305714"/>
                <a:gd name="connsiteX17" fmla="*/ 1084268 w 9314788"/>
                <a:gd name="connsiteY17" fmla="*/ 2218032 h 2305714"/>
                <a:gd name="connsiteX18" fmla="*/ 169868 w 9314788"/>
                <a:gd name="connsiteY18" fmla="*/ 2203518 h 2305714"/>
                <a:gd name="connsiteX19" fmla="*/ 82782 w 9314788"/>
                <a:gd name="connsiteY19" fmla="*/ 1840660 h 2305714"/>
                <a:gd name="connsiteX20" fmla="*/ 24725 w 9314788"/>
                <a:gd name="connsiteY20" fmla="*/ 1405232 h 2305714"/>
                <a:gd name="connsiteX0" fmla="*/ 118449 w 9408512"/>
                <a:gd name="connsiteY0" fmla="*/ 1410096 h 2310578"/>
                <a:gd name="connsiteX1" fmla="*/ 2335 w 9408512"/>
                <a:gd name="connsiteY1" fmla="*/ 495695 h 2310578"/>
                <a:gd name="connsiteX2" fmla="*/ 234563 w 9408512"/>
                <a:gd name="connsiteY2" fmla="*/ 45753 h 2310578"/>
                <a:gd name="connsiteX3" fmla="*/ 1424735 w 9408512"/>
                <a:gd name="connsiteY3" fmla="*/ 16724 h 2310578"/>
                <a:gd name="connsiteX4" fmla="*/ 3224506 w 9408512"/>
                <a:gd name="connsiteY4" fmla="*/ 60267 h 2310578"/>
                <a:gd name="connsiteX5" fmla="*/ 5575821 w 9408512"/>
                <a:gd name="connsiteY5" fmla="*/ 103810 h 2310578"/>
                <a:gd name="connsiteX6" fmla="*/ 7215935 w 9408512"/>
                <a:gd name="connsiteY6" fmla="*/ 89296 h 2310578"/>
                <a:gd name="connsiteX7" fmla="*/ 8449649 w 9408512"/>
                <a:gd name="connsiteY7" fmla="*/ 147353 h 2310578"/>
                <a:gd name="connsiteX8" fmla="*/ 9262449 w 9408512"/>
                <a:gd name="connsiteY8" fmla="*/ 190896 h 2310578"/>
                <a:gd name="connsiteX9" fmla="*/ 9393078 w 9408512"/>
                <a:gd name="connsiteY9" fmla="*/ 655353 h 2310578"/>
                <a:gd name="connsiteX10" fmla="*/ 9393078 w 9408512"/>
                <a:gd name="connsiteY10" fmla="*/ 1497182 h 2310578"/>
                <a:gd name="connsiteX11" fmla="*/ 9276963 w 9408512"/>
                <a:gd name="connsiteY11" fmla="*/ 1947124 h 2310578"/>
                <a:gd name="connsiteX12" fmla="*/ 8914106 w 9408512"/>
                <a:gd name="connsiteY12" fmla="*/ 2208382 h 2310578"/>
                <a:gd name="connsiteX13" fmla="*/ 7419135 w 9408512"/>
                <a:gd name="connsiteY13" fmla="*/ 2309982 h 2310578"/>
                <a:gd name="connsiteX14" fmla="*/ 6156392 w 9408512"/>
                <a:gd name="connsiteY14" fmla="*/ 2208382 h 2310578"/>
                <a:gd name="connsiteX15" fmla="*/ 4879135 w 9408512"/>
                <a:gd name="connsiteY15" fmla="*/ 2309982 h 2310578"/>
                <a:gd name="connsiteX16" fmla="*/ 2948735 w 9408512"/>
                <a:gd name="connsiteY16" fmla="*/ 2150324 h 2310578"/>
                <a:gd name="connsiteX17" fmla="*/ 1177992 w 9408512"/>
                <a:gd name="connsiteY17" fmla="*/ 2222896 h 2310578"/>
                <a:gd name="connsiteX18" fmla="*/ 263592 w 9408512"/>
                <a:gd name="connsiteY18" fmla="*/ 2208382 h 2310578"/>
                <a:gd name="connsiteX19" fmla="*/ 176506 w 9408512"/>
                <a:gd name="connsiteY19" fmla="*/ 1845524 h 2310578"/>
                <a:gd name="connsiteX20" fmla="*/ 118449 w 9408512"/>
                <a:gd name="connsiteY20" fmla="*/ 1410096 h 2310578"/>
                <a:gd name="connsiteX0" fmla="*/ 118971 w 9409034"/>
                <a:gd name="connsiteY0" fmla="*/ 1393372 h 2293854"/>
                <a:gd name="connsiteX1" fmla="*/ 2857 w 9409034"/>
                <a:gd name="connsiteY1" fmla="*/ 478971 h 2293854"/>
                <a:gd name="connsiteX2" fmla="*/ 249600 w 9409034"/>
                <a:gd name="connsiteY2" fmla="*/ 130629 h 2293854"/>
                <a:gd name="connsiteX3" fmla="*/ 1425257 w 9409034"/>
                <a:gd name="connsiteY3" fmla="*/ 0 h 2293854"/>
                <a:gd name="connsiteX4" fmla="*/ 3225028 w 9409034"/>
                <a:gd name="connsiteY4" fmla="*/ 43543 h 2293854"/>
                <a:gd name="connsiteX5" fmla="*/ 5576343 w 9409034"/>
                <a:gd name="connsiteY5" fmla="*/ 87086 h 2293854"/>
                <a:gd name="connsiteX6" fmla="*/ 7216457 w 9409034"/>
                <a:gd name="connsiteY6" fmla="*/ 72572 h 2293854"/>
                <a:gd name="connsiteX7" fmla="*/ 8450171 w 9409034"/>
                <a:gd name="connsiteY7" fmla="*/ 130629 h 2293854"/>
                <a:gd name="connsiteX8" fmla="*/ 9262971 w 9409034"/>
                <a:gd name="connsiteY8" fmla="*/ 174172 h 2293854"/>
                <a:gd name="connsiteX9" fmla="*/ 9393600 w 9409034"/>
                <a:gd name="connsiteY9" fmla="*/ 638629 h 2293854"/>
                <a:gd name="connsiteX10" fmla="*/ 9393600 w 9409034"/>
                <a:gd name="connsiteY10" fmla="*/ 1480458 h 2293854"/>
                <a:gd name="connsiteX11" fmla="*/ 9277485 w 9409034"/>
                <a:gd name="connsiteY11" fmla="*/ 1930400 h 2293854"/>
                <a:gd name="connsiteX12" fmla="*/ 8914628 w 9409034"/>
                <a:gd name="connsiteY12" fmla="*/ 2191658 h 2293854"/>
                <a:gd name="connsiteX13" fmla="*/ 7419657 w 9409034"/>
                <a:gd name="connsiteY13" fmla="*/ 2293258 h 2293854"/>
                <a:gd name="connsiteX14" fmla="*/ 6156914 w 9409034"/>
                <a:gd name="connsiteY14" fmla="*/ 2191658 h 2293854"/>
                <a:gd name="connsiteX15" fmla="*/ 4879657 w 9409034"/>
                <a:gd name="connsiteY15" fmla="*/ 2293258 h 2293854"/>
                <a:gd name="connsiteX16" fmla="*/ 2949257 w 9409034"/>
                <a:gd name="connsiteY16" fmla="*/ 2133600 h 2293854"/>
                <a:gd name="connsiteX17" fmla="*/ 1178514 w 9409034"/>
                <a:gd name="connsiteY17" fmla="*/ 2206172 h 2293854"/>
                <a:gd name="connsiteX18" fmla="*/ 264114 w 9409034"/>
                <a:gd name="connsiteY18" fmla="*/ 2191658 h 2293854"/>
                <a:gd name="connsiteX19" fmla="*/ 177028 w 9409034"/>
                <a:gd name="connsiteY19" fmla="*/ 1828800 h 2293854"/>
                <a:gd name="connsiteX20" fmla="*/ 118971 w 9409034"/>
                <a:gd name="connsiteY20" fmla="*/ 1393372 h 2293854"/>
                <a:gd name="connsiteX0" fmla="*/ 104764 w 9394827"/>
                <a:gd name="connsiteY0" fmla="*/ 1393372 h 2293854"/>
                <a:gd name="connsiteX1" fmla="*/ 3165 w 9394827"/>
                <a:gd name="connsiteY1" fmla="*/ 624114 h 2293854"/>
                <a:gd name="connsiteX2" fmla="*/ 235393 w 9394827"/>
                <a:gd name="connsiteY2" fmla="*/ 130629 h 2293854"/>
                <a:gd name="connsiteX3" fmla="*/ 1411050 w 9394827"/>
                <a:gd name="connsiteY3" fmla="*/ 0 h 2293854"/>
                <a:gd name="connsiteX4" fmla="*/ 3210821 w 9394827"/>
                <a:gd name="connsiteY4" fmla="*/ 43543 h 2293854"/>
                <a:gd name="connsiteX5" fmla="*/ 5562136 w 9394827"/>
                <a:gd name="connsiteY5" fmla="*/ 87086 h 2293854"/>
                <a:gd name="connsiteX6" fmla="*/ 7202250 w 9394827"/>
                <a:gd name="connsiteY6" fmla="*/ 72572 h 2293854"/>
                <a:gd name="connsiteX7" fmla="*/ 8435964 w 9394827"/>
                <a:gd name="connsiteY7" fmla="*/ 130629 h 2293854"/>
                <a:gd name="connsiteX8" fmla="*/ 9248764 w 9394827"/>
                <a:gd name="connsiteY8" fmla="*/ 174172 h 2293854"/>
                <a:gd name="connsiteX9" fmla="*/ 9379393 w 9394827"/>
                <a:gd name="connsiteY9" fmla="*/ 638629 h 2293854"/>
                <a:gd name="connsiteX10" fmla="*/ 9379393 w 9394827"/>
                <a:gd name="connsiteY10" fmla="*/ 1480458 h 2293854"/>
                <a:gd name="connsiteX11" fmla="*/ 9263278 w 9394827"/>
                <a:gd name="connsiteY11" fmla="*/ 1930400 h 2293854"/>
                <a:gd name="connsiteX12" fmla="*/ 8900421 w 9394827"/>
                <a:gd name="connsiteY12" fmla="*/ 2191658 h 2293854"/>
                <a:gd name="connsiteX13" fmla="*/ 7405450 w 9394827"/>
                <a:gd name="connsiteY13" fmla="*/ 2293258 h 2293854"/>
                <a:gd name="connsiteX14" fmla="*/ 6142707 w 9394827"/>
                <a:gd name="connsiteY14" fmla="*/ 2191658 h 2293854"/>
                <a:gd name="connsiteX15" fmla="*/ 4865450 w 9394827"/>
                <a:gd name="connsiteY15" fmla="*/ 2293258 h 2293854"/>
                <a:gd name="connsiteX16" fmla="*/ 2935050 w 9394827"/>
                <a:gd name="connsiteY16" fmla="*/ 2133600 h 2293854"/>
                <a:gd name="connsiteX17" fmla="*/ 1164307 w 9394827"/>
                <a:gd name="connsiteY17" fmla="*/ 2206172 h 2293854"/>
                <a:gd name="connsiteX18" fmla="*/ 249907 w 9394827"/>
                <a:gd name="connsiteY18" fmla="*/ 2191658 h 2293854"/>
                <a:gd name="connsiteX19" fmla="*/ 162821 w 9394827"/>
                <a:gd name="connsiteY19" fmla="*/ 1828800 h 2293854"/>
                <a:gd name="connsiteX20" fmla="*/ 104764 w 9394827"/>
                <a:gd name="connsiteY20" fmla="*/ 1393372 h 2293854"/>
                <a:gd name="connsiteX0" fmla="*/ 104764 w 9394827"/>
                <a:gd name="connsiteY0" fmla="*/ 1407886 h 2308368"/>
                <a:gd name="connsiteX1" fmla="*/ 3165 w 9394827"/>
                <a:gd name="connsiteY1" fmla="*/ 638628 h 2308368"/>
                <a:gd name="connsiteX2" fmla="*/ 235393 w 9394827"/>
                <a:gd name="connsiteY2" fmla="*/ 145143 h 2308368"/>
                <a:gd name="connsiteX3" fmla="*/ 1411050 w 9394827"/>
                <a:gd name="connsiteY3" fmla="*/ 14514 h 2308368"/>
                <a:gd name="connsiteX4" fmla="*/ 3210821 w 9394827"/>
                <a:gd name="connsiteY4" fmla="*/ 58057 h 2308368"/>
                <a:gd name="connsiteX5" fmla="*/ 5591164 w 9394827"/>
                <a:gd name="connsiteY5" fmla="*/ 0 h 2308368"/>
                <a:gd name="connsiteX6" fmla="*/ 7202250 w 9394827"/>
                <a:gd name="connsiteY6" fmla="*/ 87086 h 2308368"/>
                <a:gd name="connsiteX7" fmla="*/ 8435964 w 9394827"/>
                <a:gd name="connsiteY7" fmla="*/ 145143 h 2308368"/>
                <a:gd name="connsiteX8" fmla="*/ 9248764 w 9394827"/>
                <a:gd name="connsiteY8" fmla="*/ 188686 h 2308368"/>
                <a:gd name="connsiteX9" fmla="*/ 9379393 w 9394827"/>
                <a:gd name="connsiteY9" fmla="*/ 653143 h 2308368"/>
                <a:gd name="connsiteX10" fmla="*/ 9379393 w 9394827"/>
                <a:gd name="connsiteY10" fmla="*/ 1494972 h 2308368"/>
                <a:gd name="connsiteX11" fmla="*/ 9263278 w 9394827"/>
                <a:gd name="connsiteY11" fmla="*/ 1944914 h 2308368"/>
                <a:gd name="connsiteX12" fmla="*/ 8900421 w 9394827"/>
                <a:gd name="connsiteY12" fmla="*/ 2206172 h 2308368"/>
                <a:gd name="connsiteX13" fmla="*/ 7405450 w 9394827"/>
                <a:gd name="connsiteY13" fmla="*/ 2307772 h 2308368"/>
                <a:gd name="connsiteX14" fmla="*/ 6142707 w 9394827"/>
                <a:gd name="connsiteY14" fmla="*/ 2206172 h 2308368"/>
                <a:gd name="connsiteX15" fmla="*/ 4865450 w 9394827"/>
                <a:gd name="connsiteY15" fmla="*/ 2307772 h 2308368"/>
                <a:gd name="connsiteX16" fmla="*/ 2935050 w 9394827"/>
                <a:gd name="connsiteY16" fmla="*/ 2148114 h 2308368"/>
                <a:gd name="connsiteX17" fmla="*/ 1164307 w 9394827"/>
                <a:gd name="connsiteY17" fmla="*/ 2220686 h 2308368"/>
                <a:gd name="connsiteX18" fmla="*/ 249907 w 9394827"/>
                <a:gd name="connsiteY18" fmla="*/ 2206172 h 2308368"/>
                <a:gd name="connsiteX19" fmla="*/ 162821 w 9394827"/>
                <a:gd name="connsiteY19" fmla="*/ 1843314 h 2308368"/>
                <a:gd name="connsiteX20" fmla="*/ 104764 w 9394827"/>
                <a:gd name="connsiteY20" fmla="*/ 1407886 h 2308368"/>
                <a:gd name="connsiteX0" fmla="*/ 104764 w 9394827"/>
                <a:gd name="connsiteY0" fmla="*/ 1422400 h 2322882"/>
                <a:gd name="connsiteX1" fmla="*/ 3165 w 9394827"/>
                <a:gd name="connsiteY1" fmla="*/ 653142 h 2322882"/>
                <a:gd name="connsiteX2" fmla="*/ 235393 w 9394827"/>
                <a:gd name="connsiteY2" fmla="*/ 159657 h 2322882"/>
                <a:gd name="connsiteX3" fmla="*/ 1411050 w 9394827"/>
                <a:gd name="connsiteY3" fmla="*/ 29028 h 2322882"/>
                <a:gd name="connsiteX4" fmla="*/ 3210821 w 9394827"/>
                <a:gd name="connsiteY4" fmla="*/ 72571 h 2322882"/>
                <a:gd name="connsiteX5" fmla="*/ 5591164 w 9394827"/>
                <a:gd name="connsiteY5" fmla="*/ 14514 h 2322882"/>
                <a:gd name="connsiteX6" fmla="*/ 7202250 w 9394827"/>
                <a:gd name="connsiteY6" fmla="*/ 101600 h 2322882"/>
                <a:gd name="connsiteX7" fmla="*/ 8508536 w 9394827"/>
                <a:gd name="connsiteY7" fmla="*/ 0 h 2322882"/>
                <a:gd name="connsiteX8" fmla="*/ 9248764 w 9394827"/>
                <a:gd name="connsiteY8" fmla="*/ 203200 h 2322882"/>
                <a:gd name="connsiteX9" fmla="*/ 9379393 w 9394827"/>
                <a:gd name="connsiteY9" fmla="*/ 667657 h 2322882"/>
                <a:gd name="connsiteX10" fmla="*/ 9379393 w 9394827"/>
                <a:gd name="connsiteY10" fmla="*/ 1509486 h 2322882"/>
                <a:gd name="connsiteX11" fmla="*/ 9263278 w 9394827"/>
                <a:gd name="connsiteY11" fmla="*/ 1959428 h 2322882"/>
                <a:gd name="connsiteX12" fmla="*/ 8900421 w 9394827"/>
                <a:gd name="connsiteY12" fmla="*/ 2220686 h 2322882"/>
                <a:gd name="connsiteX13" fmla="*/ 7405450 w 9394827"/>
                <a:gd name="connsiteY13" fmla="*/ 2322286 h 2322882"/>
                <a:gd name="connsiteX14" fmla="*/ 6142707 w 9394827"/>
                <a:gd name="connsiteY14" fmla="*/ 2220686 h 2322882"/>
                <a:gd name="connsiteX15" fmla="*/ 4865450 w 9394827"/>
                <a:gd name="connsiteY15" fmla="*/ 2322286 h 2322882"/>
                <a:gd name="connsiteX16" fmla="*/ 2935050 w 9394827"/>
                <a:gd name="connsiteY16" fmla="*/ 2162628 h 2322882"/>
                <a:gd name="connsiteX17" fmla="*/ 1164307 w 9394827"/>
                <a:gd name="connsiteY17" fmla="*/ 2235200 h 2322882"/>
                <a:gd name="connsiteX18" fmla="*/ 249907 w 9394827"/>
                <a:gd name="connsiteY18" fmla="*/ 2220686 h 2322882"/>
                <a:gd name="connsiteX19" fmla="*/ 162821 w 9394827"/>
                <a:gd name="connsiteY19" fmla="*/ 1857828 h 2322882"/>
                <a:gd name="connsiteX20" fmla="*/ 104764 w 9394827"/>
                <a:gd name="connsiteY20" fmla="*/ 1422400 h 232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394827" h="2322882">
                  <a:moveTo>
                    <a:pt x="104764" y="1422400"/>
                  </a:moveTo>
                  <a:cubicBezTo>
                    <a:pt x="78155" y="1221619"/>
                    <a:pt x="-18607" y="863599"/>
                    <a:pt x="3165" y="653142"/>
                  </a:cubicBezTo>
                  <a:cubicBezTo>
                    <a:pt x="24937" y="442685"/>
                    <a:pt x="746" y="263676"/>
                    <a:pt x="235393" y="159657"/>
                  </a:cubicBezTo>
                  <a:cubicBezTo>
                    <a:pt x="470041" y="55638"/>
                    <a:pt x="915145" y="43542"/>
                    <a:pt x="1411050" y="29028"/>
                  </a:cubicBezTo>
                  <a:cubicBezTo>
                    <a:pt x="2010974" y="43542"/>
                    <a:pt x="2514135" y="74990"/>
                    <a:pt x="3210821" y="72571"/>
                  </a:cubicBezTo>
                  <a:cubicBezTo>
                    <a:pt x="3907507" y="70152"/>
                    <a:pt x="4797716" y="33866"/>
                    <a:pt x="5591164" y="14514"/>
                  </a:cubicBezTo>
                  <a:cubicBezTo>
                    <a:pt x="6128193" y="43543"/>
                    <a:pt x="6716021" y="104019"/>
                    <a:pt x="7202250" y="101600"/>
                  </a:cubicBezTo>
                  <a:cubicBezTo>
                    <a:pt x="7688479" y="99181"/>
                    <a:pt x="8073107" y="33867"/>
                    <a:pt x="8508536" y="0"/>
                  </a:cubicBezTo>
                  <a:cubicBezTo>
                    <a:pt x="8755279" y="67733"/>
                    <a:pt x="9103621" y="91924"/>
                    <a:pt x="9248764" y="203200"/>
                  </a:cubicBezTo>
                  <a:cubicBezTo>
                    <a:pt x="9393907" y="314476"/>
                    <a:pt x="9357622" y="449943"/>
                    <a:pt x="9379393" y="667657"/>
                  </a:cubicBezTo>
                  <a:cubicBezTo>
                    <a:pt x="9401164" y="885371"/>
                    <a:pt x="9398745" y="1294191"/>
                    <a:pt x="9379393" y="1509486"/>
                  </a:cubicBezTo>
                  <a:cubicBezTo>
                    <a:pt x="9360041" y="1724781"/>
                    <a:pt x="9343107" y="1840895"/>
                    <a:pt x="9263278" y="1959428"/>
                  </a:cubicBezTo>
                  <a:cubicBezTo>
                    <a:pt x="9183449" y="2077961"/>
                    <a:pt x="9210059" y="2160210"/>
                    <a:pt x="8900421" y="2220686"/>
                  </a:cubicBezTo>
                  <a:cubicBezTo>
                    <a:pt x="8590783" y="2281162"/>
                    <a:pt x="7865069" y="2322286"/>
                    <a:pt x="7405450" y="2322286"/>
                  </a:cubicBezTo>
                  <a:cubicBezTo>
                    <a:pt x="6945831" y="2322286"/>
                    <a:pt x="6566040" y="2220686"/>
                    <a:pt x="6142707" y="2220686"/>
                  </a:cubicBezTo>
                  <a:cubicBezTo>
                    <a:pt x="5719374" y="2220686"/>
                    <a:pt x="5400059" y="2331962"/>
                    <a:pt x="4865450" y="2322286"/>
                  </a:cubicBezTo>
                  <a:cubicBezTo>
                    <a:pt x="4330841" y="2312610"/>
                    <a:pt x="3551907" y="2177142"/>
                    <a:pt x="2935050" y="2162628"/>
                  </a:cubicBezTo>
                  <a:cubicBezTo>
                    <a:pt x="2318193" y="2148114"/>
                    <a:pt x="1611831" y="2225524"/>
                    <a:pt x="1164307" y="2235200"/>
                  </a:cubicBezTo>
                  <a:cubicBezTo>
                    <a:pt x="716783" y="2244876"/>
                    <a:pt x="416821" y="2283581"/>
                    <a:pt x="249907" y="2220686"/>
                  </a:cubicBezTo>
                  <a:cubicBezTo>
                    <a:pt x="82993" y="2157791"/>
                    <a:pt x="187011" y="1990876"/>
                    <a:pt x="162821" y="1857828"/>
                  </a:cubicBezTo>
                  <a:cubicBezTo>
                    <a:pt x="138630" y="1724780"/>
                    <a:pt x="131373" y="1623181"/>
                    <a:pt x="104764" y="1422400"/>
                  </a:cubicBezTo>
                  <a:close/>
                </a:path>
              </a:pathLst>
            </a:cu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12"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28346">
            <a:off x="520582" y="5187147"/>
            <a:ext cx="1063853" cy="1355319"/>
          </a:xfrm>
          <a:prstGeom prst="rect">
            <a:avLst/>
          </a:prstGeom>
        </p:spPr>
      </p:pic>
      <p:pic>
        <p:nvPicPr>
          <p:cNvPr id="13"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0906">
            <a:off x="10666653" y="-4264"/>
            <a:ext cx="1063853" cy="1355319"/>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1852" y="3195686"/>
            <a:ext cx="3521631" cy="2347754"/>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30002" y="1158592"/>
            <a:ext cx="3302317" cy="2476738"/>
          </a:xfrm>
          <a:prstGeom prst="rect">
            <a:avLst/>
          </a:prstGeom>
          <a:ln w="38100" cap="sq">
            <a:solidFill>
              <a:srgbClr val="000000"/>
            </a:solidFill>
            <a:prstDash val="solid"/>
            <a:miter lim="800000"/>
          </a:ln>
          <a:effectLst>
            <a:outerShdw blurRad="50800" dist="38100" dir="2700000" algn="tl" rotWithShape="0">
              <a:prstClr val="black">
                <a:alpha val="40000"/>
              </a:prstClr>
            </a:outerShdw>
          </a:effectLst>
        </p:spPr>
      </p:pic>
      <p:sp>
        <p:nvSpPr>
          <p:cNvPr id="7" name="TextBox 6"/>
          <p:cNvSpPr txBox="1"/>
          <p:nvPr/>
        </p:nvSpPr>
        <p:spPr>
          <a:xfrm>
            <a:off x="1285557" y="2740030"/>
            <a:ext cx="2095103" cy="523220"/>
          </a:xfrm>
          <a:prstGeom prst="rect">
            <a:avLst/>
          </a:prstGeom>
          <a:noFill/>
        </p:spPr>
        <p:txBody>
          <a:bodyPr wrap="square" rtlCol="0">
            <a:spAutoFit/>
          </a:bodyPr>
          <a:lstStyle/>
          <a:p>
            <a:r>
              <a:rPr lang="en-US" sz="2800" dirty="0" err="1">
                <a:solidFill>
                  <a:srgbClr val="002060"/>
                </a:solidFill>
              </a:rPr>
              <a:t>Bảng</a:t>
            </a:r>
            <a:r>
              <a:rPr lang="en-US" sz="2800" dirty="0">
                <a:solidFill>
                  <a:srgbClr val="002060"/>
                </a:solidFill>
              </a:rPr>
              <a:t> </a:t>
            </a:r>
            <a:r>
              <a:rPr lang="en-US" sz="2800" dirty="0" err="1">
                <a:solidFill>
                  <a:srgbClr val="002060"/>
                </a:solidFill>
              </a:rPr>
              <a:t>hiệu</a:t>
            </a:r>
            <a:endParaRPr lang="en-US" sz="2800" dirty="0">
              <a:solidFill>
                <a:srgbClr val="002060"/>
              </a:solidFill>
            </a:endParaRPr>
          </a:p>
        </p:txBody>
      </p:sp>
      <p:sp>
        <p:nvSpPr>
          <p:cNvPr id="27" name="TextBox 26"/>
          <p:cNvSpPr txBox="1"/>
          <p:nvPr/>
        </p:nvSpPr>
        <p:spPr>
          <a:xfrm>
            <a:off x="5416745" y="2588967"/>
            <a:ext cx="2095103" cy="523220"/>
          </a:xfrm>
          <a:prstGeom prst="rect">
            <a:avLst/>
          </a:prstGeom>
          <a:noFill/>
        </p:spPr>
        <p:txBody>
          <a:bodyPr wrap="square" rtlCol="0">
            <a:spAutoFit/>
          </a:bodyPr>
          <a:lstStyle/>
          <a:p>
            <a:r>
              <a:rPr lang="en-US" sz="2800" dirty="0" err="1">
                <a:solidFill>
                  <a:srgbClr val="002060"/>
                </a:solidFill>
              </a:rPr>
              <a:t>Đường</a:t>
            </a:r>
            <a:r>
              <a:rPr lang="en-US" sz="2800" dirty="0">
                <a:solidFill>
                  <a:srgbClr val="002060"/>
                </a:solidFill>
              </a:rPr>
              <a:t> ray</a:t>
            </a:r>
          </a:p>
        </p:txBody>
      </p:sp>
      <p:sp>
        <p:nvSpPr>
          <p:cNvPr id="28" name="TextBox 27"/>
          <p:cNvSpPr txBox="1"/>
          <p:nvPr/>
        </p:nvSpPr>
        <p:spPr>
          <a:xfrm>
            <a:off x="7430777" y="3684654"/>
            <a:ext cx="2989295" cy="523220"/>
          </a:xfrm>
          <a:prstGeom prst="rect">
            <a:avLst/>
          </a:prstGeom>
          <a:noFill/>
        </p:spPr>
        <p:txBody>
          <a:bodyPr wrap="square" rtlCol="0">
            <a:spAutoFit/>
          </a:bodyPr>
          <a:lstStyle/>
          <a:p>
            <a:r>
              <a:rPr lang="en-US" sz="2800" dirty="0" err="1">
                <a:solidFill>
                  <a:srgbClr val="002060"/>
                </a:solidFill>
              </a:rPr>
              <a:t>Khung</a:t>
            </a:r>
            <a:r>
              <a:rPr lang="en-US" sz="2800" dirty="0">
                <a:solidFill>
                  <a:srgbClr val="002060"/>
                </a:solidFill>
              </a:rPr>
              <a:t> </a:t>
            </a:r>
            <a:r>
              <a:rPr lang="en-US" sz="2800" dirty="0" err="1">
                <a:solidFill>
                  <a:srgbClr val="002060"/>
                </a:solidFill>
              </a:rPr>
              <a:t>cửa</a:t>
            </a:r>
            <a:r>
              <a:rPr lang="en-US" sz="2800" dirty="0">
                <a:solidFill>
                  <a:srgbClr val="002060"/>
                </a:solidFill>
              </a:rPr>
              <a:t> </a:t>
            </a:r>
            <a:r>
              <a:rPr lang="en-US" sz="2800" dirty="0" err="1">
                <a:solidFill>
                  <a:srgbClr val="002060"/>
                </a:solidFill>
              </a:rPr>
              <a:t>sổ</a:t>
            </a:r>
            <a:endParaRPr lang="en-US" sz="2800" dirty="0">
              <a:solidFill>
                <a:srgbClr val="002060"/>
              </a:solidFill>
            </a:endParaRPr>
          </a:p>
        </p:txBody>
      </p:sp>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2380" t="27090" r="2382" b="39259"/>
          <a:stretch/>
        </p:blipFill>
        <p:spPr>
          <a:xfrm>
            <a:off x="1119203" y="1188916"/>
            <a:ext cx="4250347" cy="1501790"/>
          </a:xfrm>
          <a:prstGeom prst="rect">
            <a:avLst/>
          </a:prstGeom>
          <a:blipFill>
            <a:blip r:embed="rId6"/>
            <a:stretch>
              <a:fillRect/>
            </a:stretch>
          </a:blipFill>
          <a:ln w="38100" cap="sq">
            <a:solidFill>
              <a:srgbClr val="000000"/>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2213261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750"/>
                                        <p:tgtEl>
                                          <p:spTgt spid="13"/>
                                        </p:tgtEl>
                                      </p:cBhvr>
                                    </p:animEffect>
                                  </p:childTnLst>
                                </p:cTn>
                              </p:par>
                            </p:childTnLst>
                          </p:cTn>
                        </p:par>
                        <p:par>
                          <p:cTn id="14" fill="hold">
                            <p:stCondLst>
                              <p:cond delay="1750"/>
                            </p:stCondLst>
                            <p:childTnLst>
                              <p:par>
                                <p:cTn id="15" presetID="10" presetClass="entr" presetSubtype="0"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750"/>
                                        <p:tgtEl>
                                          <p:spTgt spid="12"/>
                                        </p:tgtEl>
                                      </p:cBhvr>
                                    </p:animEffect>
                                  </p:childTnLst>
                                </p:cTn>
                              </p:par>
                            </p:childTnLst>
                          </p:cTn>
                        </p:par>
                        <p:par>
                          <p:cTn id="18" fill="hold">
                            <p:stCondLst>
                              <p:cond delay="2500"/>
                            </p:stCondLst>
                            <p:childTnLst>
                              <p:par>
                                <p:cTn id="19" presetID="32" presetClass="emph" presetSubtype="0" repeatCount="indefinite" fill="hold" nodeType="afterEffect">
                                  <p:stCondLst>
                                    <p:cond delay="0"/>
                                  </p:stCondLst>
                                  <p:childTnLst>
                                    <p:animRot by="120000">
                                      <p:cBhvr>
                                        <p:cTn id="20" dur="100" fill="hold">
                                          <p:stCondLst>
                                            <p:cond delay="0"/>
                                          </p:stCondLst>
                                        </p:cTn>
                                        <p:tgtEl>
                                          <p:spTgt spid="13"/>
                                        </p:tgtEl>
                                        <p:attrNameLst>
                                          <p:attrName>r</p:attrName>
                                        </p:attrNameLst>
                                      </p:cBhvr>
                                    </p:animRot>
                                    <p:animRot by="-240000">
                                      <p:cBhvr>
                                        <p:cTn id="21" dur="200" fill="hold">
                                          <p:stCondLst>
                                            <p:cond delay="200"/>
                                          </p:stCondLst>
                                        </p:cTn>
                                        <p:tgtEl>
                                          <p:spTgt spid="13"/>
                                        </p:tgtEl>
                                        <p:attrNameLst>
                                          <p:attrName>r</p:attrName>
                                        </p:attrNameLst>
                                      </p:cBhvr>
                                    </p:animRot>
                                    <p:animRot by="240000">
                                      <p:cBhvr>
                                        <p:cTn id="22" dur="200" fill="hold">
                                          <p:stCondLst>
                                            <p:cond delay="400"/>
                                          </p:stCondLst>
                                        </p:cTn>
                                        <p:tgtEl>
                                          <p:spTgt spid="13"/>
                                        </p:tgtEl>
                                        <p:attrNameLst>
                                          <p:attrName>r</p:attrName>
                                        </p:attrNameLst>
                                      </p:cBhvr>
                                    </p:animRot>
                                    <p:animRot by="-240000">
                                      <p:cBhvr>
                                        <p:cTn id="23" dur="200" fill="hold">
                                          <p:stCondLst>
                                            <p:cond delay="600"/>
                                          </p:stCondLst>
                                        </p:cTn>
                                        <p:tgtEl>
                                          <p:spTgt spid="13"/>
                                        </p:tgtEl>
                                        <p:attrNameLst>
                                          <p:attrName>r</p:attrName>
                                        </p:attrNameLst>
                                      </p:cBhvr>
                                    </p:animRot>
                                    <p:animRot by="120000">
                                      <p:cBhvr>
                                        <p:cTn id="24" dur="200" fill="hold">
                                          <p:stCondLst>
                                            <p:cond delay="800"/>
                                          </p:stCondLst>
                                        </p:cTn>
                                        <p:tgtEl>
                                          <p:spTgt spid="13"/>
                                        </p:tgtEl>
                                        <p:attrNameLst>
                                          <p:attrName>r</p:attrName>
                                        </p:attrNameLst>
                                      </p:cBhvr>
                                    </p:animRot>
                                  </p:childTnLst>
                                </p:cTn>
                              </p:par>
                              <p:par>
                                <p:cTn id="25" presetID="32" presetClass="emph" presetSubtype="0" repeatCount="indefinite" fill="hold" nodeType="withEffect">
                                  <p:stCondLst>
                                    <p:cond delay="0"/>
                                  </p:stCondLst>
                                  <p:childTnLst>
                                    <p:animRot by="120000">
                                      <p:cBhvr>
                                        <p:cTn id="26" dur="100" fill="hold">
                                          <p:stCondLst>
                                            <p:cond delay="0"/>
                                          </p:stCondLst>
                                        </p:cTn>
                                        <p:tgtEl>
                                          <p:spTgt spid="12"/>
                                        </p:tgtEl>
                                        <p:attrNameLst>
                                          <p:attrName>r</p:attrName>
                                        </p:attrNameLst>
                                      </p:cBhvr>
                                    </p:animRot>
                                    <p:animRot by="-240000">
                                      <p:cBhvr>
                                        <p:cTn id="27" dur="200" fill="hold">
                                          <p:stCondLst>
                                            <p:cond delay="200"/>
                                          </p:stCondLst>
                                        </p:cTn>
                                        <p:tgtEl>
                                          <p:spTgt spid="12"/>
                                        </p:tgtEl>
                                        <p:attrNameLst>
                                          <p:attrName>r</p:attrName>
                                        </p:attrNameLst>
                                      </p:cBhvr>
                                    </p:animRot>
                                    <p:animRot by="240000">
                                      <p:cBhvr>
                                        <p:cTn id="28" dur="200" fill="hold">
                                          <p:stCondLst>
                                            <p:cond delay="400"/>
                                          </p:stCondLst>
                                        </p:cTn>
                                        <p:tgtEl>
                                          <p:spTgt spid="12"/>
                                        </p:tgtEl>
                                        <p:attrNameLst>
                                          <p:attrName>r</p:attrName>
                                        </p:attrNameLst>
                                      </p:cBhvr>
                                    </p:animRot>
                                    <p:animRot by="-240000">
                                      <p:cBhvr>
                                        <p:cTn id="29" dur="200" fill="hold">
                                          <p:stCondLst>
                                            <p:cond delay="600"/>
                                          </p:stCondLst>
                                        </p:cTn>
                                        <p:tgtEl>
                                          <p:spTgt spid="12"/>
                                        </p:tgtEl>
                                        <p:attrNameLst>
                                          <p:attrName>r</p:attrName>
                                        </p:attrNameLst>
                                      </p:cBhvr>
                                    </p:animRot>
                                    <p:animRot by="120000">
                                      <p:cBhvr>
                                        <p:cTn id="30" dur="200" fill="hold">
                                          <p:stCondLst>
                                            <p:cond delay="800"/>
                                          </p:stCondLst>
                                        </p:cTn>
                                        <p:tgtEl>
                                          <p:spTgt spid="1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1000"/>
                                        <p:tgtEl>
                                          <p:spTgt spid="7"/>
                                        </p:tgtEl>
                                      </p:cBhvr>
                                    </p:animEffect>
                                    <p:anim calcmode="lin" valueType="num">
                                      <p:cBhvr>
                                        <p:cTn id="41" dur="1000" fill="hold"/>
                                        <p:tgtEl>
                                          <p:spTgt spid="7"/>
                                        </p:tgtEl>
                                        <p:attrNameLst>
                                          <p:attrName>ppt_x</p:attrName>
                                        </p:attrNameLst>
                                      </p:cBhvr>
                                      <p:tavLst>
                                        <p:tav tm="0">
                                          <p:val>
                                            <p:strVal val="#ppt_x"/>
                                          </p:val>
                                        </p:tav>
                                        <p:tav tm="100000">
                                          <p:val>
                                            <p:strVal val="#ppt_x"/>
                                          </p:val>
                                        </p:tav>
                                      </p:tavLst>
                                    </p:anim>
                                    <p:anim calcmode="lin" valueType="num">
                                      <p:cBhvr>
                                        <p:cTn id="42" dur="1000" fill="hold"/>
                                        <p:tgtEl>
                                          <p:spTgt spid="7"/>
                                        </p:tgtEl>
                                        <p:attrNameLst>
                                          <p:attrName>ppt_y</p:attrName>
                                        </p:attrNameLst>
                                      </p:cBhvr>
                                      <p:tavLst>
                                        <p:tav tm="0">
                                          <p:val>
                                            <p:strVal val="#ppt_y+.1"/>
                                          </p:val>
                                        </p:tav>
                                        <p:tav tm="100000">
                                          <p:val>
                                            <p:strVal val="#ppt_y"/>
                                          </p:val>
                                        </p:tav>
                                      </p:tavLst>
                                    </p:anim>
                                  </p:childTnLst>
                                </p:cTn>
                              </p:par>
                            </p:childTnLst>
                          </p:cTn>
                        </p:par>
                        <p:par>
                          <p:cTn id="43" fill="hold">
                            <p:stCondLst>
                              <p:cond delay="1000"/>
                            </p:stCondLst>
                            <p:childTnLst>
                              <p:par>
                                <p:cTn id="44" presetID="16" presetClass="entr" presetSubtype="21"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animEffect transition="in" filter="barn(inVertical)">
                                      <p:cBhvr>
                                        <p:cTn id="46" dur="500"/>
                                        <p:tgtEl>
                                          <p:spTgt spid="27"/>
                                        </p:tgtEl>
                                      </p:cBhvr>
                                    </p:animEffect>
                                  </p:childTnLst>
                                </p:cTn>
                              </p:par>
                              <p:par>
                                <p:cTn id="47" presetID="16" presetClass="entr" presetSubtype="21"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barn(inVertical)">
                                      <p:cBhvr>
                                        <p:cTn id="49" dur="500"/>
                                        <p:tgtEl>
                                          <p:spTgt spid="3"/>
                                        </p:tgtEl>
                                      </p:cBhvr>
                                    </p:animEffect>
                                  </p:childTnLst>
                                </p:cTn>
                              </p:par>
                            </p:childTnLst>
                          </p:cTn>
                        </p:par>
                        <p:par>
                          <p:cTn id="50" fill="hold">
                            <p:stCondLst>
                              <p:cond delay="1500"/>
                            </p:stCondLst>
                            <p:childTnLst>
                              <p:par>
                                <p:cTn id="51" presetID="14" presetClass="entr" presetSubtype="10"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randombar(horizontal)">
                                      <p:cBhvr>
                                        <p:cTn id="53" dur="500"/>
                                        <p:tgtEl>
                                          <p:spTgt spid="6"/>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randombar(horizont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4383226" y="3243263"/>
            <a:ext cx="0" cy="1164195"/>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stCxn id="37" idx="2"/>
            <a:endCxn id="40" idx="0"/>
          </p:cNvCxnSpPr>
          <p:nvPr/>
        </p:nvCxnSpPr>
        <p:spPr>
          <a:xfrm>
            <a:off x="1216163" y="2690708"/>
            <a:ext cx="0" cy="1709097"/>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7" name="组合 27"/>
          <p:cNvGrpSpPr/>
          <p:nvPr/>
        </p:nvGrpSpPr>
        <p:grpSpPr>
          <a:xfrm>
            <a:off x="773723" y="190737"/>
            <a:ext cx="10580914" cy="1437096"/>
            <a:chOff x="2752641" y="3846647"/>
            <a:chExt cx="10005372" cy="1437096"/>
          </a:xfrm>
          <a:solidFill>
            <a:srgbClr val="6F69AC"/>
          </a:solidFill>
        </p:grpSpPr>
        <p:sp>
          <p:nvSpPr>
            <p:cNvPr id="20" name="圆角矩形 14"/>
            <p:cNvSpPr/>
            <p:nvPr/>
          </p:nvSpPr>
          <p:spPr>
            <a:xfrm>
              <a:off x="2752641" y="3846647"/>
              <a:ext cx="10005372"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vi-VN" altLang="zh-CN" sz="24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đường thẳng AB và CD không song song với nhau vì hai đường thẳng không cách nhau một đơn vị không đổi, kéo dài hai đường thẳng AB và CD ta thấy chúng cắt nhau.</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2877" y="2519062"/>
            <a:ext cx="5704910" cy="103384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10879" y="4399805"/>
            <a:ext cx="574207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1000187" y="2105933"/>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5389660" y="283991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5456361"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1000187"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cxnSp>
        <p:nvCxnSpPr>
          <p:cNvPr id="18" name="Straight Connector 17"/>
          <p:cNvCxnSpPr/>
          <p:nvPr/>
        </p:nvCxnSpPr>
        <p:spPr>
          <a:xfrm>
            <a:off x="5414827" y="3445284"/>
            <a:ext cx="6656343" cy="120626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414827" y="4399060"/>
            <a:ext cx="665634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10596670" y="4301459"/>
            <a:ext cx="197709" cy="197709"/>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862935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8"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childTnLst>
                    </p:cTn>
                  </p:par>
                  <p:par>
                    <p:cTn id="42" fill="hold">
                      <p:stCondLst>
                        <p:cond delay="indefinite"/>
                      </p:stCondLst>
                      <p:childTnLst>
                        <p:par>
                          <p:cTn id="43" fill="hold">
                            <p:stCondLst>
                              <p:cond delay="0"/>
                            </p:stCondLst>
                            <p:childTnLst>
                              <p:par>
                                <p:cTn id="44" presetID="30" presetClass="entr" presetSubtype="0" fill="hold"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800" decel="100000"/>
                                        <p:tgtEl>
                                          <p:spTgt spid="17"/>
                                        </p:tgtEl>
                                      </p:cBhvr>
                                    </p:animEffect>
                                    <p:anim calcmode="lin" valueType="num">
                                      <p:cBhvr>
                                        <p:cTn id="47" dur="800" decel="100000" fill="hold"/>
                                        <p:tgtEl>
                                          <p:spTgt spid="17"/>
                                        </p:tgtEl>
                                        <p:attrNameLst>
                                          <p:attrName>style.rotation</p:attrName>
                                        </p:attrNameLst>
                                      </p:cBhvr>
                                      <p:tavLst>
                                        <p:tav tm="0">
                                          <p:val>
                                            <p:fltVal val="-90"/>
                                          </p:val>
                                        </p:tav>
                                        <p:tav tm="100000">
                                          <p:val>
                                            <p:fltVal val="0"/>
                                          </p:val>
                                        </p:tav>
                                      </p:tavLst>
                                    </p:anim>
                                    <p:anim calcmode="lin" valueType="num">
                                      <p:cBhvr>
                                        <p:cTn id="48" dur="800" decel="100000" fill="hold"/>
                                        <p:tgtEl>
                                          <p:spTgt spid="17"/>
                                        </p:tgtEl>
                                        <p:attrNameLst>
                                          <p:attrName>ppt_x</p:attrName>
                                        </p:attrNameLst>
                                      </p:cBhvr>
                                      <p:tavLst>
                                        <p:tav tm="0">
                                          <p:val>
                                            <p:strVal val="#ppt_x+0.4"/>
                                          </p:val>
                                        </p:tav>
                                        <p:tav tm="100000">
                                          <p:val>
                                            <p:strVal val="#ppt_x-0.05"/>
                                          </p:val>
                                        </p:tav>
                                      </p:tavLst>
                                    </p:anim>
                                    <p:anim calcmode="lin" valueType="num">
                                      <p:cBhvr>
                                        <p:cTn id="49" dur="800" decel="100000" fill="hold"/>
                                        <p:tgtEl>
                                          <p:spTgt spid="17"/>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2" fill="hold">
                            <p:stCondLst>
                              <p:cond delay="2000"/>
                            </p:stCondLst>
                            <p:childTnLst>
                              <p:par>
                                <p:cTn id="53" presetID="22" presetClass="entr" presetSubtype="4" fill="hold" nodeType="after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wipe(down)">
                                      <p:cBhvr>
                                        <p:cTn id="55" dur="500"/>
                                        <p:tgtEl>
                                          <p:spTgt spid="10"/>
                                        </p:tgtEl>
                                      </p:cBhvr>
                                    </p:animEffect>
                                  </p:childTnLst>
                                </p:cTn>
                              </p:par>
                            </p:childTnLst>
                          </p:cTn>
                        </p:par>
                        <p:par>
                          <p:cTn id="56" fill="hold">
                            <p:stCondLst>
                              <p:cond delay="2500"/>
                            </p:stCondLst>
                            <p:childTnLst>
                              <p:par>
                                <p:cTn id="57" presetID="22" presetClass="entr" presetSubtype="4" fill="hold" nodeType="after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down)">
                                      <p:cBhvr>
                                        <p:cTn id="59" dur="500"/>
                                        <p:tgtEl>
                                          <p:spTgt spid="24"/>
                                        </p:tgtEl>
                                      </p:cBhvr>
                                    </p:animEffect>
                                  </p:childTnLst>
                                </p:cTn>
                              </p:par>
                            </p:childTnLst>
                          </p:cTn>
                        </p:par>
                        <p:par>
                          <p:cTn id="60" fill="hold">
                            <p:stCondLst>
                              <p:cond delay="3000"/>
                            </p:stCondLst>
                            <p:childTnLst>
                              <p:par>
                                <p:cTn id="61" presetID="22" presetClass="entr" presetSubtype="8"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par>
                          <p:cTn id="64" fill="hold">
                            <p:stCondLst>
                              <p:cond delay="3500"/>
                            </p:stCondLst>
                            <p:childTnLst>
                              <p:par>
                                <p:cTn id="65" presetID="22" presetClass="entr" presetSubtype="8"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wipe(left)">
                                      <p:cBhvr>
                                        <p:cTn id="67" dur="500"/>
                                        <p:tgtEl>
                                          <p:spTgt spid="22"/>
                                        </p:tgtEl>
                                      </p:cBhvr>
                                    </p:animEffect>
                                  </p:childTnLst>
                                </p:cTn>
                              </p:par>
                            </p:childTnLst>
                          </p:cTn>
                        </p:par>
                        <p:par>
                          <p:cTn id="68" fill="hold">
                            <p:stCondLst>
                              <p:cond delay="4000"/>
                            </p:stCondLst>
                            <p:childTnLst>
                              <p:par>
                                <p:cTn id="69" presetID="53" presetClass="entr" presetSubtype="16"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500" fill="hold"/>
                                        <p:tgtEl>
                                          <p:spTgt spid="12"/>
                                        </p:tgtEl>
                                        <p:attrNameLst>
                                          <p:attrName>ppt_w</p:attrName>
                                        </p:attrNameLst>
                                      </p:cBhvr>
                                      <p:tavLst>
                                        <p:tav tm="0">
                                          <p:val>
                                            <p:fltVal val="0"/>
                                          </p:val>
                                        </p:tav>
                                        <p:tav tm="100000">
                                          <p:val>
                                            <p:strVal val="#ppt_w"/>
                                          </p:val>
                                        </p:tav>
                                      </p:tavLst>
                                    </p:anim>
                                    <p:anim calcmode="lin" valueType="num">
                                      <p:cBhvr>
                                        <p:cTn id="72" dur="500" fill="hold"/>
                                        <p:tgtEl>
                                          <p:spTgt spid="12"/>
                                        </p:tgtEl>
                                        <p:attrNameLst>
                                          <p:attrName>ppt_h</p:attrName>
                                        </p:attrNameLst>
                                      </p:cBhvr>
                                      <p:tavLst>
                                        <p:tav tm="0">
                                          <p:val>
                                            <p:fltVal val="0"/>
                                          </p:val>
                                        </p:tav>
                                        <p:tav tm="100000">
                                          <p:val>
                                            <p:strVal val="#ppt_h"/>
                                          </p:val>
                                        </p:tav>
                                      </p:tavLst>
                                    </p:anim>
                                    <p:animEffect transition="in" filter="fade">
                                      <p:cBhvr>
                                        <p:cTn id="73" dur="500"/>
                                        <p:tgtEl>
                                          <p:spTgt spid="12"/>
                                        </p:tgtEl>
                                      </p:cBhvr>
                                    </p:animEffect>
                                  </p:childTnLst>
                                </p:cTn>
                              </p:par>
                            </p:childTnLst>
                          </p:cTn>
                        </p:par>
                        <p:par>
                          <p:cTn id="74" fill="hold">
                            <p:stCondLst>
                              <p:cond delay="4500"/>
                            </p:stCondLst>
                            <p:childTnLst>
                              <p:par>
                                <p:cTn id="75" presetID="22" presetClass="emph" presetSubtype="0" repeatCount="5000" fill="hold" grpId="1" nodeType="afterEffect">
                                  <p:stCondLst>
                                    <p:cond delay="0"/>
                                  </p:stCondLst>
                                  <p:childTnLst>
                                    <p:animClr clrSpc="hsl" dir="cw">
                                      <p:cBhvr override="childStyle">
                                        <p:cTn id="76" dur="1000" fill="hold"/>
                                        <p:tgtEl>
                                          <p:spTgt spid="12"/>
                                        </p:tgtEl>
                                        <p:attrNameLst>
                                          <p:attrName>style.color</p:attrName>
                                        </p:attrNameLst>
                                      </p:cBhvr>
                                      <p:by>
                                        <p:hsl h="-7200000" s="0" l="0"/>
                                      </p:by>
                                    </p:animClr>
                                    <p:animClr clrSpc="hsl" dir="cw">
                                      <p:cBhvr>
                                        <p:cTn id="77" dur="1000" fill="hold"/>
                                        <p:tgtEl>
                                          <p:spTgt spid="12"/>
                                        </p:tgtEl>
                                        <p:attrNameLst>
                                          <p:attrName>fillcolor</p:attrName>
                                        </p:attrNameLst>
                                      </p:cBhvr>
                                      <p:by>
                                        <p:hsl h="-7200000" s="0" l="0"/>
                                      </p:by>
                                    </p:animClr>
                                    <p:animClr clrSpc="hsl" dir="cw">
                                      <p:cBhvr>
                                        <p:cTn id="78" dur="1000" fill="hold"/>
                                        <p:tgtEl>
                                          <p:spTgt spid="12"/>
                                        </p:tgtEl>
                                        <p:attrNameLst>
                                          <p:attrName>stroke.color</p:attrName>
                                        </p:attrNameLst>
                                      </p:cBhvr>
                                      <p:by>
                                        <p:hsl h="-7200000" s="0" l="0"/>
                                      </p:by>
                                    </p:animClr>
                                    <p:set>
                                      <p:cBhvr>
                                        <p:cTn id="79" dur="1000" fill="hold"/>
                                        <p:tgtEl>
                                          <p:spTgt spid="1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p:cNvGrpSpPr/>
          <p:nvPr/>
        </p:nvGrpSpPr>
        <p:grpSpPr>
          <a:xfrm>
            <a:off x="4166886" y="138896"/>
            <a:ext cx="7824486" cy="6585995"/>
            <a:chOff x="6475654" y="1638642"/>
            <a:chExt cx="4396503" cy="3875422"/>
          </a:xfrm>
        </p:grpSpPr>
        <p:grpSp>
          <p:nvGrpSpPr>
            <p:cNvPr id="8" name="组合 1"/>
            <p:cNvGrpSpPr/>
            <p:nvPr/>
          </p:nvGrpSpPr>
          <p:grpSpPr>
            <a:xfrm>
              <a:off x="6475654" y="2064662"/>
              <a:ext cx="4259379" cy="3449402"/>
              <a:chOff x="551674" y="602974"/>
              <a:chExt cx="4258639" cy="3448337"/>
            </a:xfrm>
          </p:grpSpPr>
          <p:pic>
            <p:nvPicPr>
              <p:cNvPr id="14" name="Picture 242" descr="C:\Users\Thinkpad\Desktop\新建文件夹 (2)\2_0005_图层-3.png"/>
              <p:cNvPicPr>
                <a:picLocks noChangeAspect="1" noChangeArrowheads="1"/>
              </p:cNvPicPr>
              <p:nvPr/>
            </p:nvPicPr>
            <p:blipFill>
              <a:blip r:embed="rId5" cstate="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51674" y="602974"/>
                <a:ext cx="4258639" cy="3448337"/>
              </a:xfrm>
              <a:prstGeom prst="rect">
                <a:avLst/>
              </a:prstGeom>
              <a:noFill/>
              <a:extLst>
                <a:ext uri="{909E8E84-426E-40DD-AFC4-6F175D3DCCD1}">
                  <a14:hiddenFill xmlns:a14="http://schemas.microsoft.com/office/drawing/2010/main">
                    <a:solidFill>
                      <a:srgbClr val="FFFFFF"/>
                    </a:solidFill>
                  </a14:hiddenFill>
                </a:ext>
              </a:extLst>
            </p:spPr>
          </p:pic>
          <p:sp>
            <p:nvSpPr>
              <p:cNvPr id="15" name="Freeform 14"/>
              <p:cNvSpPr>
                <a:spLocks noEditPoints="1"/>
              </p:cNvSpPr>
              <p:nvPr/>
            </p:nvSpPr>
            <p:spPr bwMode="auto">
              <a:xfrm>
                <a:off x="758629" y="1278574"/>
                <a:ext cx="3797899" cy="2549559"/>
              </a:xfrm>
              <a:custGeom>
                <a:avLst/>
                <a:gdLst>
                  <a:gd name="T0" fmla="*/ 1902 w 2011"/>
                  <a:gd name="T1" fmla="*/ 19 h 1350"/>
                  <a:gd name="T2" fmla="*/ 1739 w 2011"/>
                  <a:gd name="T3" fmla="*/ 19 h 1350"/>
                  <a:gd name="T4" fmla="*/ 1555 w 2011"/>
                  <a:gd name="T5" fmla="*/ 21 h 1350"/>
                  <a:gd name="T6" fmla="*/ 1244 w 2011"/>
                  <a:gd name="T7" fmla="*/ 44 h 1350"/>
                  <a:gd name="T8" fmla="*/ 636 w 2011"/>
                  <a:gd name="T9" fmla="*/ 83 h 1350"/>
                  <a:gd name="T10" fmla="*/ 332 w 2011"/>
                  <a:gd name="T11" fmla="*/ 96 h 1350"/>
                  <a:gd name="T12" fmla="*/ 125 w 2011"/>
                  <a:gd name="T13" fmla="*/ 71 h 1350"/>
                  <a:gd name="T14" fmla="*/ 40 w 2011"/>
                  <a:gd name="T15" fmla="*/ 49 h 1350"/>
                  <a:gd name="T16" fmla="*/ 29 w 2011"/>
                  <a:gd name="T17" fmla="*/ 75 h 1350"/>
                  <a:gd name="T18" fmla="*/ 21 w 2011"/>
                  <a:gd name="T19" fmla="*/ 166 h 1350"/>
                  <a:gd name="T20" fmla="*/ 25 w 2011"/>
                  <a:gd name="T21" fmla="*/ 229 h 1350"/>
                  <a:gd name="T22" fmla="*/ 25 w 2011"/>
                  <a:gd name="T23" fmla="*/ 468 h 1350"/>
                  <a:gd name="T24" fmla="*/ 5 w 2011"/>
                  <a:gd name="T25" fmla="*/ 719 h 1350"/>
                  <a:gd name="T26" fmla="*/ 0 w 2011"/>
                  <a:gd name="T27" fmla="*/ 876 h 1350"/>
                  <a:gd name="T28" fmla="*/ 18 w 2011"/>
                  <a:gd name="T29" fmla="*/ 1095 h 1350"/>
                  <a:gd name="T30" fmla="*/ 37 w 2011"/>
                  <a:gd name="T31" fmla="*/ 1325 h 1350"/>
                  <a:gd name="T32" fmla="*/ 40 w 2011"/>
                  <a:gd name="T33" fmla="*/ 1349 h 1350"/>
                  <a:gd name="T34" fmla="*/ 64 w 2011"/>
                  <a:gd name="T35" fmla="*/ 1340 h 1350"/>
                  <a:gd name="T36" fmla="*/ 165 w 2011"/>
                  <a:gd name="T37" fmla="*/ 1307 h 1350"/>
                  <a:gd name="T38" fmla="*/ 375 w 2011"/>
                  <a:gd name="T39" fmla="*/ 1290 h 1350"/>
                  <a:gd name="T40" fmla="*/ 693 w 2011"/>
                  <a:gd name="T41" fmla="*/ 1279 h 1350"/>
                  <a:gd name="T42" fmla="*/ 1256 w 2011"/>
                  <a:gd name="T43" fmla="*/ 1267 h 1350"/>
                  <a:gd name="T44" fmla="*/ 1818 w 2011"/>
                  <a:gd name="T45" fmla="*/ 1261 h 1350"/>
                  <a:gd name="T46" fmla="*/ 2009 w 2011"/>
                  <a:gd name="T47" fmla="*/ 1270 h 1350"/>
                  <a:gd name="T48" fmla="*/ 2001 w 2011"/>
                  <a:gd name="T49" fmla="*/ 1118 h 1350"/>
                  <a:gd name="T50" fmla="*/ 1980 w 2011"/>
                  <a:gd name="T51" fmla="*/ 705 h 1350"/>
                  <a:gd name="T52" fmla="*/ 1989 w 2011"/>
                  <a:gd name="T53" fmla="*/ 438 h 1350"/>
                  <a:gd name="T54" fmla="*/ 1991 w 2011"/>
                  <a:gd name="T55" fmla="*/ 307 h 1350"/>
                  <a:gd name="T56" fmla="*/ 2001 w 2011"/>
                  <a:gd name="T57" fmla="*/ 195 h 1350"/>
                  <a:gd name="T58" fmla="*/ 2011 w 2011"/>
                  <a:gd name="T59" fmla="*/ 84 h 1350"/>
                  <a:gd name="T60" fmla="*/ 2001 w 2011"/>
                  <a:gd name="T61" fmla="*/ 15 h 1350"/>
                  <a:gd name="T62" fmla="*/ 2001 w 2011"/>
                  <a:gd name="T63" fmla="*/ 2 h 1350"/>
                  <a:gd name="T64" fmla="*/ 1985 w 2011"/>
                  <a:gd name="T65" fmla="*/ 5 h 1350"/>
                  <a:gd name="T66" fmla="*/ 1994 w 2011"/>
                  <a:gd name="T67" fmla="*/ 67 h 1350"/>
                  <a:gd name="T68" fmla="*/ 1984 w 2011"/>
                  <a:gd name="T69" fmla="*/ 193 h 1350"/>
                  <a:gd name="T70" fmla="*/ 1974 w 2011"/>
                  <a:gd name="T71" fmla="*/ 300 h 1350"/>
                  <a:gd name="T72" fmla="*/ 1974 w 2011"/>
                  <a:gd name="T73" fmla="*/ 394 h 1350"/>
                  <a:gd name="T74" fmla="*/ 1965 w 2011"/>
                  <a:gd name="T75" fmla="*/ 703 h 1350"/>
                  <a:gd name="T76" fmla="*/ 1976 w 2011"/>
                  <a:gd name="T77" fmla="*/ 1017 h 1350"/>
                  <a:gd name="T78" fmla="*/ 1904 w 2011"/>
                  <a:gd name="T79" fmla="*/ 1249 h 1350"/>
                  <a:gd name="T80" fmla="*/ 1440 w 2011"/>
                  <a:gd name="T81" fmla="*/ 1245 h 1350"/>
                  <a:gd name="T82" fmla="*/ 776 w 2011"/>
                  <a:gd name="T83" fmla="*/ 1261 h 1350"/>
                  <a:gd name="T84" fmla="*/ 425 w 2011"/>
                  <a:gd name="T85" fmla="*/ 1274 h 1350"/>
                  <a:gd name="T86" fmla="*/ 148 w 2011"/>
                  <a:gd name="T87" fmla="*/ 1294 h 1350"/>
                  <a:gd name="T88" fmla="*/ 52 w 2011"/>
                  <a:gd name="T89" fmla="*/ 1328 h 1350"/>
                  <a:gd name="T90" fmla="*/ 47 w 2011"/>
                  <a:gd name="T91" fmla="*/ 1210 h 1350"/>
                  <a:gd name="T92" fmla="*/ 24 w 2011"/>
                  <a:gd name="T93" fmla="*/ 983 h 1350"/>
                  <a:gd name="T94" fmla="*/ 16 w 2011"/>
                  <a:gd name="T95" fmla="*/ 846 h 1350"/>
                  <a:gd name="T96" fmla="*/ 31 w 2011"/>
                  <a:gd name="T97" fmla="*/ 595 h 1350"/>
                  <a:gd name="T98" fmla="*/ 47 w 2011"/>
                  <a:gd name="T99" fmla="*/ 341 h 1350"/>
                  <a:gd name="T100" fmla="*/ 39 w 2011"/>
                  <a:gd name="T101" fmla="*/ 214 h 1350"/>
                  <a:gd name="T102" fmla="*/ 37 w 2011"/>
                  <a:gd name="T103" fmla="*/ 141 h 1350"/>
                  <a:gd name="T104" fmla="*/ 49 w 2011"/>
                  <a:gd name="T105" fmla="*/ 66 h 1350"/>
                  <a:gd name="T106" fmla="*/ 210 w 2011"/>
                  <a:gd name="T107" fmla="*/ 102 h 1350"/>
                  <a:gd name="T108" fmla="*/ 421 w 2011"/>
                  <a:gd name="T109" fmla="*/ 113 h 1350"/>
                  <a:gd name="T110" fmla="*/ 897 w 2011"/>
                  <a:gd name="T111" fmla="*/ 78 h 1350"/>
                  <a:gd name="T112" fmla="*/ 1453 w 2011"/>
                  <a:gd name="T113" fmla="*/ 46 h 1350"/>
                  <a:gd name="T114" fmla="*/ 1599 w 2011"/>
                  <a:gd name="T115" fmla="*/ 34 h 1350"/>
                  <a:gd name="T116" fmla="*/ 1805 w 2011"/>
                  <a:gd name="T117" fmla="*/ 37 h 1350"/>
                  <a:gd name="T118" fmla="*/ 1959 w 2011"/>
                  <a:gd name="T119" fmla="*/ 28 h 1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11" h="1350">
                    <a:moveTo>
                      <a:pt x="1985" y="5"/>
                    </a:moveTo>
                    <a:lnTo>
                      <a:pt x="1985" y="5"/>
                    </a:lnTo>
                    <a:lnTo>
                      <a:pt x="1959" y="11"/>
                    </a:lnTo>
                    <a:lnTo>
                      <a:pt x="1932" y="15"/>
                    </a:lnTo>
                    <a:lnTo>
                      <a:pt x="1902" y="19"/>
                    </a:lnTo>
                    <a:lnTo>
                      <a:pt x="1871" y="21"/>
                    </a:lnTo>
                    <a:lnTo>
                      <a:pt x="1839" y="21"/>
                    </a:lnTo>
                    <a:lnTo>
                      <a:pt x="1807" y="21"/>
                    </a:lnTo>
                    <a:lnTo>
                      <a:pt x="1739" y="19"/>
                    </a:lnTo>
                    <a:lnTo>
                      <a:pt x="1739" y="19"/>
                    </a:lnTo>
                    <a:lnTo>
                      <a:pt x="1691" y="18"/>
                    </a:lnTo>
                    <a:lnTo>
                      <a:pt x="1645" y="17"/>
                    </a:lnTo>
                    <a:lnTo>
                      <a:pt x="1598" y="18"/>
                    </a:lnTo>
                    <a:lnTo>
                      <a:pt x="1576" y="19"/>
                    </a:lnTo>
                    <a:lnTo>
                      <a:pt x="1555" y="21"/>
                    </a:lnTo>
                    <a:lnTo>
                      <a:pt x="1555" y="21"/>
                    </a:lnTo>
                    <a:lnTo>
                      <a:pt x="1503" y="26"/>
                    </a:lnTo>
                    <a:lnTo>
                      <a:pt x="1451" y="31"/>
                    </a:lnTo>
                    <a:lnTo>
                      <a:pt x="1348" y="39"/>
                    </a:lnTo>
                    <a:lnTo>
                      <a:pt x="1244" y="44"/>
                    </a:lnTo>
                    <a:lnTo>
                      <a:pt x="1142" y="48"/>
                    </a:lnTo>
                    <a:lnTo>
                      <a:pt x="896" y="61"/>
                    </a:lnTo>
                    <a:lnTo>
                      <a:pt x="725" y="75"/>
                    </a:lnTo>
                    <a:lnTo>
                      <a:pt x="725" y="75"/>
                    </a:lnTo>
                    <a:lnTo>
                      <a:pt x="636" y="83"/>
                    </a:lnTo>
                    <a:lnTo>
                      <a:pt x="550" y="91"/>
                    </a:lnTo>
                    <a:lnTo>
                      <a:pt x="462" y="94"/>
                    </a:lnTo>
                    <a:lnTo>
                      <a:pt x="419" y="96"/>
                    </a:lnTo>
                    <a:lnTo>
                      <a:pt x="376" y="97"/>
                    </a:lnTo>
                    <a:lnTo>
                      <a:pt x="332" y="96"/>
                    </a:lnTo>
                    <a:lnTo>
                      <a:pt x="290" y="93"/>
                    </a:lnTo>
                    <a:lnTo>
                      <a:pt x="248" y="91"/>
                    </a:lnTo>
                    <a:lnTo>
                      <a:pt x="206" y="85"/>
                    </a:lnTo>
                    <a:lnTo>
                      <a:pt x="165" y="79"/>
                    </a:lnTo>
                    <a:lnTo>
                      <a:pt x="125" y="71"/>
                    </a:lnTo>
                    <a:lnTo>
                      <a:pt x="86" y="61"/>
                    </a:lnTo>
                    <a:lnTo>
                      <a:pt x="46" y="49"/>
                    </a:lnTo>
                    <a:lnTo>
                      <a:pt x="46" y="49"/>
                    </a:lnTo>
                    <a:lnTo>
                      <a:pt x="43" y="48"/>
                    </a:lnTo>
                    <a:lnTo>
                      <a:pt x="40" y="49"/>
                    </a:lnTo>
                    <a:lnTo>
                      <a:pt x="38" y="50"/>
                    </a:lnTo>
                    <a:lnTo>
                      <a:pt x="37" y="53"/>
                    </a:lnTo>
                    <a:lnTo>
                      <a:pt x="37" y="53"/>
                    </a:lnTo>
                    <a:lnTo>
                      <a:pt x="31" y="63"/>
                    </a:lnTo>
                    <a:lnTo>
                      <a:pt x="29" y="75"/>
                    </a:lnTo>
                    <a:lnTo>
                      <a:pt x="24" y="96"/>
                    </a:lnTo>
                    <a:lnTo>
                      <a:pt x="21" y="119"/>
                    </a:lnTo>
                    <a:lnTo>
                      <a:pt x="20" y="141"/>
                    </a:lnTo>
                    <a:lnTo>
                      <a:pt x="20" y="141"/>
                    </a:lnTo>
                    <a:lnTo>
                      <a:pt x="21" y="166"/>
                    </a:lnTo>
                    <a:lnTo>
                      <a:pt x="22" y="189"/>
                    </a:lnTo>
                    <a:lnTo>
                      <a:pt x="24" y="227"/>
                    </a:lnTo>
                    <a:lnTo>
                      <a:pt x="24" y="227"/>
                    </a:lnTo>
                    <a:lnTo>
                      <a:pt x="25" y="229"/>
                    </a:lnTo>
                    <a:lnTo>
                      <a:pt x="25" y="229"/>
                    </a:lnTo>
                    <a:lnTo>
                      <a:pt x="29" y="285"/>
                    </a:lnTo>
                    <a:lnTo>
                      <a:pt x="30" y="341"/>
                    </a:lnTo>
                    <a:lnTo>
                      <a:pt x="30" y="341"/>
                    </a:lnTo>
                    <a:lnTo>
                      <a:pt x="29" y="404"/>
                    </a:lnTo>
                    <a:lnTo>
                      <a:pt x="25" y="468"/>
                    </a:lnTo>
                    <a:lnTo>
                      <a:pt x="21" y="530"/>
                    </a:lnTo>
                    <a:lnTo>
                      <a:pt x="15" y="593"/>
                    </a:lnTo>
                    <a:lnTo>
                      <a:pt x="15" y="593"/>
                    </a:lnTo>
                    <a:lnTo>
                      <a:pt x="9" y="655"/>
                    </a:lnTo>
                    <a:lnTo>
                      <a:pt x="5" y="719"/>
                    </a:lnTo>
                    <a:lnTo>
                      <a:pt x="2" y="782"/>
                    </a:lnTo>
                    <a:lnTo>
                      <a:pt x="0" y="846"/>
                    </a:lnTo>
                    <a:lnTo>
                      <a:pt x="0" y="846"/>
                    </a:lnTo>
                    <a:lnTo>
                      <a:pt x="0" y="876"/>
                    </a:lnTo>
                    <a:lnTo>
                      <a:pt x="0" y="876"/>
                    </a:lnTo>
                    <a:lnTo>
                      <a:pt x="3" y="930"/>
                    </a:lnTo>
                    <a:lnTo>
                      <a:pt x="7" y="985"/>
                    </a:lnTo>
                    <a:lnTo>
                      <a:pt x="13" y="1040"/>
                    </a:lnTo>
                    <a:lnTo>
                      <a:pt x="18" y="1095"/>
                    </a:lnTo>
                    <a:lnTo>
                      <a:pt x="18" y="1095"/>
                    </a:lnTo>
                    <a:lnTo>
                      <a:pt x="25" y="1154"/>
                    </a:lnTo>
                    <a:lnTo>
                      <a:pt x="31" y="1213"/>
                    </a:lnTo>
                    <a:lnTo>
                      <a:pt x="35" y="1270"/>
                    </a:lnTo>
                    <a:lnTo>
                      <a:pt x="37" y="1325"/>
                    </a:lnTo>
                    <a:lnTo>
                      <a:pt x="37" y="1325"/>
                    </a:lnTo>
                    <a:lnTo>
                      <a:pt x="37" y="1342"/>
                    </a:lnTo>
                    <a:lnTo>
                      <a:pt x="37" y="1342"/>
                    </a:lnTo>
                    <a:lnTo>
                      <a:pt x="37" y="1342"/>
                    </a:lnTo>
                    <a:lnTo>
                      <a:pt x="38" y="1346"/>
                    </a:lnTo>
                    <a:lnTo>
                      <a:pt x="40" y="1349"/>
                    </a:lnTo>
                    <a:lnTo>
                      <a:pt x="40" y="1349"/>
                    </a:lnTo>
                    <a:lnTo>
                      <a:pt x="46" y="1350"/>
                    </a:lnTo>
                    <a:lnTo>
                      <a:pt x="49" y="1349"/>
                    </a:lnTo>
                    <a:lnTo>
                      <a:pt x="49" y="1349"/>
                    </a:lnTo>
                    <a:lnTo>
                      <a:pt x="64" y="1340"/>
                    </a:lnTo>
                    <a:lnTo>
                      <a:pt x="81" y="1331"/>
                    </a:lnTo>
                    <a:lnTo>
                      <a:pt x="99" y="1324"/>
                    </a:lnTo>
                    <a:lnTo>
                      <a:pt x="119" y="1318"/>
                    </a:lnTo>
                    <a:lnTo>
                      <a:pt x="141" y="1312"/>
                    </a:lnTo>
                    <a:lnTo>
                      <a:pt x="165" y="1307"/>
                    </a:lnTo>
                    <a:lnTo>
                      <a:pt x="189" y="1303"/>
                    </a:lnTo>
                    <a:lnTo>
                      <a:pt x="215" y="1301"/>
                    </a:lnTo>
                    <a:lnTo>
                      <a:pt x="268" y="1296"/>
                    </a:lnTo>
                    <a:lnTo>
                      <a:pt x="322" y="1292"/>
                    </a:lnTo>
                    <a:lnTo>
                      <a:pt x="375" y="1290"/>
                    </a:lnTo>
                    <a:lnTo>
                      <a:pt x="425" y="1289"/>
                    </a:lnTo>
                    <a:lnTo>
                      <a:pt x="528" y="1285"/>
                    </a:lnTo>
                    <a:lnTo>
                      <a:pt x="528" y="1285"/>
                    </a:lnTo>
                    <a:lnTo>
                      <a:pt x="611" y="1281"/>
                    </a:lnTo>
                    <a:lnTo>
                      <a:pt x="693" y="1279"/>
                    </a:lnTo>
                    <a:lnTo>
                      <a:pt x="776" y="1277"/>
                    </a:lnTo>
                    <a:lnTo>
                      <a:pt x="859" y="1276"/>
                    </a:lnTo>
                    <a:lnTo>
                      <a:pt x="1024" y="1274"/>
                    </a:lnTo>
                    <a:lnTo>
                      <a:pt x="1256" y="1267"/>
                    </a:lnTo>
                    <a:lnTo>
                      <a:pt x="1256" y="1267"/>
                    </a:lnTo>
                    <a:lnTo>
                      <a:pt x="1444" y="1261"/>
                    </a:lnTo>
                    <a:lnTo>
                      <a:pt x="1537" y="1258"/>
                    </a:lnTo>
                    <a:lnTo>
                      <a:pt x="1632" y="1258"/>
                    </a:lnTo>
                    <a:lnTo>
                      <a:pt x="1725" y="1258"/>
                    </a:lnTo>
                    <a:lnTo>
                      <a:pt x="1818" y="1261"/>
                    </a:lnTo>
                    <a:lnTo>
                      <a:pt x="1910" y="1264"/>
                    </a:lnTo>
                    <a:lnTo>
                      <a:pt x="2002" y="1272"/>
                    </a:lnTo>
                    <a:lnTo>
                      <a:pt x="2002" y="1272"/>
                    </a:lnTo>
                    <a:lnTo>
                      <a:pt x="2005" y="1272"/>
                    </a:lnTo>
                    <a:lnTo>
                      <a:pt x="2009" y="1270"/>
                    </a:lnTo>
                    <a:lnTo>
                      <a:pt x="2009" y="1270"/>
                    </a:lnTo>
                    <a:lnTo>
                      <a:pt x="2010" y="1267"/>
                    </a:lnTo>
                    <a:lnTo>
                      <a:pt x="2010" y="1264"/>
                    </a:lnTo>
                    <a:lnTo>
                      <a:pt x="2001" y="1118"/>
                    </a:lnTo>
                    <a:lnTo>
                      <a:pt x="2001" y="1118"/>
                    </a:lnTo>
                    <a:lnTo>
                      <a:pt x="1993" y="1014"/>
                    </a:lnTo>
                    <a:lnTo>
                      <a:pt x="1987" y="912"/>
                    </a:lnTo>
                    <a:lnTo>
                      <a:pt x="1981" y="808"/>
                    </a:lnTo>
                    <a:lnTo>
                      <a:pt x="1981" y="758"/>
                    </a:lnTo>
                    <a:lnTo>
                      <a:pt x="1980" y="705"/>
                    </a:lnTo>
                    <a:lnTo>
                      <a:pt x="1980" y="705"/>
                    </a:lnTo>
                    <a:lnTo>
                      <a:pt x="1981" y="615"/>
                    </a:lnTo>
                    <a:lnTo>
                      <a:pt x="1985" y="523"/>
                    </a:lnTo>
                    <a:lnTo>
                      <a:pt x="1985" y="523"/>
                    </a:lnTo>
                    <a:lnTo>
                      <a:pt x="1989" y="438"/>
                    </a:lnTo>
                    <a:lnTo>
                      <a:pt x="1991" y="394"/>
                    </a:lnTo>
                    <a:lnTo>
                      <a:pt x="1991" y="351"/>
                    </a:lnTo>
                    <a:lnTo>
                      <a:pt x="1991" y="351"/>
                    </a:lnTo>
                    <a:lnTo>
                      <a:pt x="1991" y="307"/>
                    </a:lnTo>
                    <a:lnTo>
                      <a:pt x="1991" y="307"/>
                    </a:lnTo>
                    <a:lnTo>
                      <a:pt x="1991" y="299"/>
                    </a:lnTo>
                    <a:lnTo>
                      <a:pt x="1991" y="299"/>
                    </a:lnTo>
                    <a:lnTo>
                      <a:pt x="1991" y="276"/>
                    </a:lnTo>
                    <a:lnTo>
                      <a:pt x="1993" y="250"/>
                    </a:lnTo>
                    <a:lnTo>
                      <a:pt x="2001" y="195"/>
                    </a:lnTo>
                    <a:lnTo>
                      <a:pt x="2001" y="195"/>
                    </a:lnTo>
                    <a:lnTo>
                      <a:pt x="2007" y="138"/>
                    </a:lnTo>
                    <a:lnTo>
                      <a:pt x="2010" y="110"/>
                    </a:lnTo>
                    <a:lnTo>
                      <a:pt x="2011" y="84"/>
                    </a:lnTo>
                    <a:lnTo>
                      <a:pt x="2011" y="84"/>
                    </a:lnTo>
                    <a:lnTo>
                      <a:pt x="2010" y="65"/>
                    </a:lnTo>
                    <a:lnTo>
                      <a:pt x="2009" y="48"/>
                    </a:lnTo>
                    <a:lnTo>
                      <a:pt x="2005" y="31"/>
                    </a:lnTo>
                    <a:lnTo>
                      <a:pt x="2001" y="15"/>
                    </a:lnTo>
                    <a:lnTo>
                      <a:pt x="2001" y="15"/>
                    </a:lnTo>
                    <a:lnTo>
                      <a:pt x="2002" y="11"/>
                    </a:lnTo>
                    <a:lnTo>
                      <a:pt x="2003" y="8"/>
                    </a:lnTo>
                    <a:lnTo>
                      <a:pt x="2003" y="8"/>
                    </a:lnTo>
                    <a:lnTo>
                      <a:pt x="2002" y="5"/>
                    </a:lnTo>
                    <a:lnTo>
                      <a:pt x="2001" y="2"/>
                    </a:lnTo>
                    <a:lnTo>
                      <a:pt x="2001" y="2"/>
                    </a:lnTo>
                    <a:lnTo>
                      <a:pt x="1997" y="0"/>
                    </a:lnTo>
                    <a:lnTo>
                      <a:pt x="1993" y="1"/>
                    </a:lnTo>
                    <a:lnTo>
                      <a:pt x="1989" y="2"/>
                    </a:lnTo>
                    <a:lnTo>
                      <a:pt x="1985" y="5"/>
                    </a:lnTo>
                    <a:close/>
                    <a:moveTo>
                      <a:pt x="1985" y="22"/>
                    </a:moveTo>
                    <a:lnTo>
                      <a:pt x="1985" y="22"/>
                    </a:lnTo>
                    <a:lnTo>
                      <a:pt x="1989" y="36"/>
                    </a:lnTo>
                    <a:lnTo>
                      <a:pt x="1992" y="52"/>
                    </a:lnTo>
                    <a:lnTo>
                      <a:pt x="1994" y="67"/>
                    </a:lnTo>
                    <a:lnTo>
                      <a:pt x="1994" y="84"/>
                    </a:lnTo>
                    <a:lnTo>
                      <a:pt x="1994" y="84"/>
                    </a:lnTo>
                    <a:lnTo>
                      <a:pt x="1994" y="110"/>
                    </a:lnTo>
                    <a:lnTo>
                      <a:pt x="1992" y="137"/>
                    </a:lnTo>
                    <a:lnTo>
                      <a:pt x="1984" y="193"/>
                    </a:lnTo>
                    <a:lnTo>
                      <a:pt x="1984" y="193"/>
                    </a:lnTo>
                    <a:lnTo>
                      <a:pt x="1978" y="247"/>
                    </a:lnTo>
                    <a:lnTo>
                      <a:pt x="1975" y="275"/>
                    </a:lnTo>
                    <a:lnTo>
                      <a:pt x="1974" y="300"/>
                    </a:lnTo>
                    <a:lnTo>
                      <a:pt x="1974" y="300"/>
                    </a:lnTo>
                    <a:lnTo>
                      <a:pt x="1974" y="307"/>
                    </a:lnTo>
                    <a:lnTo>
                      <a:pt x="1974" y="307"/>
                    </a:lnTo>
                    <a:lnTo>
                      <a:pt x="1975" y="351"/>
                    </a:lnTo>
                    <a:lnTo>
                      <a:pt x="1975" y="351"/>
                    </a:lnTo>
                    <a:lnTo>
                      <a:pt x="1974" y="394"/>
                    </a:lnTo>
                    <a:lnTo>
                      <a:pt x="1972" y="437"/>
                    </a:lnTo>
                    <a:lnTo>
                      <a:pt x="1970" y="522"/>
                    </a:lnTo>
                    <a:lnTo>
                      <a:pt x="1966" y="615"/>
                    </a:lnTo>
                    <a:lnTo>
                      <a:pt x="1966" y="615"/>
                    </a:lnTo>
                    <a:lnTo>
                      <a:pt x="1965" y="703"/>
                    </a:lnTo>
                    <a:lnTo>
                      <a:pt x="1965" y="703"/>
                    </a:lnTo>
                    <a:lnTo>
                      <a:pt x="1965" y="757"/>
                    </a:lnTo>
                    <a:lnTo>
                      <a:pt x="1966" y="810"/>
                    </a:lnTo>
                    <a:lnTo>
                      <a:pt x="1971" y="915"/>
                    </a:lnTo>
                    <a:lnTo>
                      <a:pt x="1976" y="1017"/>
                    </a:lnTo>
                    <a:lnTo>
                      <a:pt x="1984" y="1119"/>
                    </a:lnTo>
                    <a:lnTo>
                      <a:pt x="1984" y="1119"/>
                    </a:lnTo>
                    <a:lnTo>
                      <a:pt x="1993" y="1255"/>
                    </a:lnTo>
                    <a:lnTo>
                      <a:pt x="1993" y="1255"/>
                    </a:lnTo>
                    <a:lnTo>
                      <a:pt x="1904" y="1249"/>
                    </a:lnTo>
                    <a:lnTo>
                      <a:pt x="1812" y="1244"/>
                    </a:lnTo>
                    <a:lnTo>
                      <a:pt x="1720" y="1242"/>
                    </a:lnTo>
                    <a:lnTo>
                      <a:pt x="1626" y="1241"/>
                    </a:lnTo>
                    <a:lnTo>
                      <a:pt x="1533" y="1242"/>
                    </a:lnTo>
                    <a:lnTo>
                      <a:pt x="1440" y="1245"/>
                    </a:lnTo>
                    <a:lnTo>
                      <a:pt x="1256" y="1250"/>
                    </a:lnTo>
                    <a:lnTo>
                      <a:pt x="1024" y="1258"/>
                    </a:lnTo>
                    <a:lnTo>
                      <a:pt x="858" y="1261"/>
                    </a:lnTo>
                    <a:lnTo>
                      <a:pt x="858" y="1261"/>
                    </a:lnTo>
                    <a:lnTo>
                      <a:pt x="776" y="1261"/>
                    </a:lnTo>
                    <a:lnTo>
                      <a:pt x="693" y="1262"/>
                    </a:lnTo>
                    <a:lnTo>
                      <a:pt x="609" y="1264"/>
                    </a:lnTo>
                    <a:lnTo>
                      <a:pt x="526" y="1270"/>
                    </a:lnTo>
                    <a:lnTo>
                      <a:pt x="425" y="1274"/>
                    </a:lnTo>
                    <a:lnTo>
                      <a:pt x="425" y="1274"/>
                    </a:lnTo>
                    <a:lnTo>
                      <a:pt x="323" y="1276"/>
                    </a:lnTo>
                    <a:lnTo>
                      <a:pt x="270" y="1279"/>
                    </a:lnTo>
                    <a:lnTo>
                      <a:pt x="219" y="1284"/>
                    </a:lnTo>
                    <a:lnTo>
                      <a:pt x="171" y="1290"/>
                    </a:lnTo>
                    <a:lnTo>
                      <a:pt x="148" y="1294"/>
                    </a:lnTo>
                    <a:lnTo>
                      <a:pt x="126" y="1299"/>
                    </a:lnTo>
                    <a:lnTo>
                      <a:pt x="105" y="1305"/>
                    </a:lnTo>
                    <a:lnTo>
                      <a:pt x="86" y="1312"/>
                    </a:lnTo>
                    <a:lnTo>
                      <a:pt x="69" y="1319"/>
                    </a:lnTo>
                    <a:lnTo>
                      <a:pt x="52" y="1328"/>
                    </a:lnTo>
                    <a:lnTo>
                      <a:pt x="52" y="1328"/>
                    </a:lnTo>
                    <a:lnTo>
                      <a:pt x="52" y="1325"/>
                    </a:lnTo>
                    <a:lnTo>
                      <a:pt x="52" y="1325"/>
                    </a:lnTo>
                    <a:lnTo>
                      <a:pt x="51" y="1268"/>
                    </a:lnTo>
                    <a:lnTo>
                      <a:pt x="47" y="1210"/>
                    </a:lnTo>
                    <a:lnTo>
                      <a:pt x="42" y="1152"/>
                    </a:lnTo>
                    <a:lnTo>
                      <a:pt x="35" y="1092"/>
                    </a:lnTo>
                    <a:lnTo>
                      <a:pt x="35" y="1092"/>
                    </a:lnTo>
                    <a:lnTo>
                      <a:pt x="29" y="1038"/>
                    </a:lnTo>
                    <a:lnTo>
                      <a:pt x="24" y="983"/>
                    </a:lnTo>
                    <a:lnTo>
                      <a:pt x="20" y="929"/>
                    </a:lnTo>
                    <a:lnTo>
                      <a:pt x="17" y="876"/>
                    </a:lnTo>
                    <a:lnTo>
                      <a:pt x="17" y="876"/>
                    </a:lnTo>
                    <a:lnTo>
                      <a:pt x="16" y="846"/>
                    </a:lnTo>
                    <a:lnTo>
                      <a:pt x="16" y="846"/>
                    </a:lnTo>
                    <a:lnTo>
                      <a:pt x="17" y="784"/>
                    </a:lnTo>
                    <a:lnTo>
                      <a:pt x="21" y="720"/>
                    </a:lnTo>
                    <a:lnTo>
                      <a:pt x="26" y="657"/>
                    </a:lnTo>
                    <a:lnTo>
                      <a:pt x="31" y="595"/>
                    </a:lnTo>
                    <a:lnTo>
                      <a:pt x="31" y="595"/>
                    </a:lnTo>
                    <a:lnTo>
                      <a:pt x="37" y="531"/>
                    </a:lnTo>
                    <a:lnTo>
                      <a:pt x="42" y="468"/>
                    </a:lnTo>
                    <a:lnTo>
                      <a:pt x="46" y="404"/>
                    </a:lnTo>
                    <a:lnTo>
                      <a:pt x="47" y="341"/>
                    </a:lnTo>
                    <a:lnTo>
                      <a:pt x="47" y="341"/>
                    </a:lnTo>
                    <a:lnTo>
                      <a:pt x="46" y="310"/>
                    </a:lnTo>
                    <a:lnTo>
                      <a:pt x="44" y="277"/>
                    </a:lnTo>
                    <a:lnTo>
                      <a:pt x="43" y="246"/>
                    </a:lnTo>
                    <a:lnTo>
                      <a:pt x="39" y="215"/>
                    </a:lnTo>
                    <a:lnTo>
                      <a:pt x="39" y="214"/>
                    </a:lnTo>
                    <a:lnTo>
                      <a:pt x="39" y="214"/>
                    </a:lnTo>
                    <a:lnTo>
                      <a:pt x="38" y="188"/>
                    </a:lnTo>
                    <a:lnTo>
                      <a:pt x="38" y="188"/>
                    </a:lnTo>
                    <a:lnTo>
                      <a:pt x="37" y="164"/>
                    </a:lnTo>
                    <a:lnTo>
                      <a:pt x="37" y="141"/>
                    </a:lnTo>
                    <a:lnTo>
                      <a:pt x="37" y="141"/>
                    </a:lnTo>
                    <a:lnTo>
                      <a:pt x="37" y="122"/>
                    </a:lnTo>
                    <a:lnTo>
                      <a:pt x="39" y="103"/>
                    </a:lnTo>
                    <a:lnTo>
                      <a:pt x="43" y="84"/>
                    </a:lnTo>
                    <a:lnTo>
                      <a:pt x="49" y="66"/>
                    </a:lnTo>
                    <a:lnTo>
                      <a:pt x="49" y="66"/>
                    </a:lnTo>
                    <a:lnTo>
                      <a:pt x="88" y="78"/>
                    </a:lnTo>
                    <a:lnTo>
                      <a:pt x="129" y="88"/>
                    </a:lnTo>
                    <a:lnTo>
                      <a:pt x="169" y="96"/>
                    </a:lnTo>
                    <a:lnTo>
                      <a:pt x="210" y="102"/>
                    </a:lnTo>
                    <a:lnTo>
                      <a:pt x="252" y="106"/>
                    </a:lnTo>
                    <a:lnTo>
                      <a:pt x="293" y="110"/>
                    </a:lnTo>
                    <a:lnTo>
                      <a:pt x="336" y="111"/>
                    </a:lnTo>
                    <a:lnTo>
                      <a:pt x="379" y="113"/>
                    </a:lnTo>
                    <a:lnTo>
                      <a:pt x="421" y="113"/>
                    </a:lnTo>
                    <a:lnTo>
                      <a:pt x="465" y="111"/>
                    </a:lnTo>
                    <a:lnTo>
                      <a:pt x="552" y="106"/>
                    </a:lnTo>
                    <a:lnTo>
                      <a:pt x="639" y="100"/>
                    </a:lnTo>
                    <a:lnTo>
                      <a:pt x="726" y="92"/>
                    </a:lnTo>
                    <a:lnTo>
                      <a:pt x="897" y="78"/>
                    </a:lnTo>
                    <a:lnTo>
                      <a:pt x="1143" y="65"/>
                    </a:lnTo>
                    <a:lnTo>
                      <a:pt x="1143" y="65"/>
                    </a:lnTo>
                    <a:lnTo>
                      <a:pt x="1245" y="59"/>
                    </a:lnTo>
                    <a:lnTo>
                      <a:pt x="1349" y="54"/>
                    </a:lnTo>
                    <a:lnTo>
                      <a:pt x="1453" y="46"/>
                    </a:lnTo>
                    <a:lnTo>
                      <a:pt x="1505" y="43"/>
                    </a:lnTo>
                    <a:lnTo>
                      <a:pt x="1556" y="37"/>
                    </a:lnTo>
                    <a:lnTo>
                      <a:pt x="1556" y="37"/>
                    </a:lnTo>
                    <a:lnTo>
                      <a:pt x="1577" y="35"/>
                    </a:lnTo>
                    <a:lnTo>
                      <a:pt x="1599" y="34"/>
                    </a:lnTo>
                    <a:lnTo>
                      <a:pt x="1645" y="34"/>
                    </a:lnTo>
                    <a:lnTo>
                      <a:pt x="1691" y="34"/>
                    </a:lnTo>
                    <a:lnTo>
                      <a:pt x="1739" y="35"/>
                    </a:lnTo>
                    <a:lnTo>
                      <a:pt x="1739" y="35"/>
                    </a:lnTo>
                    <a:lnTo>
                      <a:pt x="1805" y="37"/>
                    </a:lnTo>
                    <a:lnTo>
                      <a:pt x="1838" y="37"/>
                    </a:lnTo>
                    <a:lnTo>
                      <a:pt x="1870" y="36"/>
                    </a:lnTo>
                    <a:lnTo>
                      <a:pt x="1901" y="35"/>
                    </a:lnTo>
                    <a:lnTo>
                      <a:pt x="1931" y="32"/>
                    </a:lnTo>
                    <a:lnTo>
                      <a:pt x="1959" y="28"/>
                    </a:lnTo>
                    <a:lnTo>
                      <a:pt x="1985" y="22"/>
                    </a:lnTo>
                    <a:close/>
                    <a:moveTo>
                      <a:pt x="52" y="1342"/>
                    </a:moveTo>
                    <a:lnTo>
                      <a:pt x="52" y="1342"/>
                    </a:lnTo>
                    <a:lnTo>
                      <a:pt x="52" y="1342"/>
                    </a:lnTo>
                    <a:close/>
                  </a:path>
                </a:pathLst>
              </a:custGeom>
              <a:solidFill>
                <a:srgbClr val="755C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grpSp>
        <p:pic>
          <p:nvPicPr>
            <p:cNvPr id="9" name="Picture 243" descr="C:\Users\Thinkpad\Desktop\新建文件夹 (2)\2_0000_图层-8.png"/>
            <p:cNvPicPr>
              <a:picLocks noChangeAspect="1" noChangeArrowheads="1"/>
            </p:cNvPicPr>
            <p:nvPr/>
          </p:nvPicPr>
          <p:blipFill>
            <a:blip r:embed="rId7" cstate="print">
              <a:extLst>
                <a:ext uri="{BEBA8EAE-BF5A-486C-A8C5-ECC9F3942E4B}">
                  <a14:imgProps xmlns:a14="http://schemas.microsoft.com/office/drawing/2010/main">
                    <a14:imgLayer r:embed="rId8">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965763" y="1804647"/>
              <a:ext cx="906394" cy="93582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45" descr="C:\Users\Thinkpad\Desktop\新建文件夹 (2)\2_0002_图层-6.png"/>
            <p:cNvPicPr>
              <a:picLocks noChangeAspect="1" noChangeArrowheads="1"/>
            </p:cNvPicPr>
            <p:nvPr/>
          </p:nvPicPr>
          <p:blipFill>
            <a:blip r:embed="rId9" cstate="print">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576587" y="1638642"/>
              <a:ext cx="835654" cy="55784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矩形 18">
            <a:extLst>
              <a:ext uri="{FF2B5EF4-FFF2-40B4-BE49-F238E27FC236}">
                <a16:creationId xmlns:a16="http://schemas.microsoft.com/office/drawing/2014/main" id="{C73B268F-5A2C-4C2E-B1A3-0353A5266A2F}"/>
              </a:ext>
            </a:extLst>
          </p:cNvPr>
          <p:cNvSpPr/>
          <p:nvPr/>
        </p:nvSpPr>
        <p:spPr>
          <a:xfrm>
            <a:off x="4772850" y="2735361"/>
            <a:ext cx="6368515" cy="2585323"/>
          </a:xfrm>
          <a:prstGeom prst="rect">
            <a:avLst/>
          </a:prstGeom>
        </p:spPr>
        <p:txBody>
          <a:bodyPr wrap="square">
            <a:spAutoFit/>
            <a:scene3d>
              <a:camera prst="orthographicFront"/>
              <a:lightRig rig="threePt" dir="t"/>
            </a:scene3d>
            <a:sp3d contourW="12700"/>
          </a:bodyPr>
          <a:lstStyle/>
          <a:p>
            <a:pPr algn="ct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5400" b="1" dirty="0" err="1">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5400" b="1" dirty="0">
              <a:solidFill>
                <a:srgbClr val="002060"/>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pic>
        <p:nvPicPr>
          <p:cNvPr id="16" name="Picture 15"/>
          <p:cNvPicPr>
            <a:picLocks noChangeAspect="1"/>
          </p:cNvPicPr>
          <p:nvPr/>
        </p:nvPicPr>
        <p:blipFill rotWithShape="1">
          <a:blip r:embed="rId11">
            <a:extLst>
              <a:ext uri="{BEBA8EAE-BF5A-486C-A8C5-ECC9F3942E4B}">
                <a14:imgProps xmlns:a14="http://schemas.microsoft.com/office/drawing/2010/main">
                  <a14:imgLayer r:embed="rId12">
                    <a14:imgEffect>
                      <a14:backgroundRemoval t="3519" b="89444" l="10429" r="90429">
                        <a14:foregroundMark x1="24571" y1="43704" x2="19857" y2="33426"/>
                      </a14:backgroundRemoval>
                    </a14:imgEffect>
                  </a14:imgLayer>
                </a14:imgProps>
              </a:ext>
              <a:ext uri="{28A0092B-C50C-407E-A947-70E740481C1C}">
                <a14:useLocalDpi xmlns:a14="http://schemas.microsoft.com/office/drawing/2010/main" val="0"/>
              </a:ext>
            </a:extLst>
          </a:blip>
          <a:srcRect l="521" t="-7257" r="-521" b="7257"/>
          <a:stretch/>
        </p:blipFill>
        <p:spPr>
          <a:xfrm flipH="1">
            <a:off x="-1202491" y="-1137986"/>
            <a:ext cx="6553496" cy="10111109"/>
          </a:xfrm>
          <a:prstGeom prst="rect">
            <a:avLst/>
          </a:prstGeom>
        </p:spPr>
      </p:pic>
      <p:pic>
        <p:nvPicPr>
          <p:cNvPr id="11"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741764" y="3934753"/>
            <a:ext cx="487363" cy="487363"/>
          </a:xfrm>
          <a:prstGeom prst="rect">
            <a:avLst/>
          </a:prstGeom>
        </p:spPr>
      </p:pic>
    </p:spTree>
    <p:extLst>
      <p:ext uri="{BB962C8B-B14F-4D97-AF65-F5344CB8AC3E}">
        <p14:creationId xmlns:p14="http://schemas.microsoft.com/office/powerpoint/2010/main" val="180578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0-#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par>
                                <p:cTn id="19" presetID="1" presetClass="mediacall" presetSubtype="0" fill="hold" nodeType="withEffect">
                                  <p:stCondLst>
                                    <p:cond delay="0"/>
                                  </p:stCondLst>
                                  <p:childTnLst>
                                    <p:cmd type="call" cmd="playFrom(0.0)">
                                      <p:cBhvr>
                                        <p:cTn id="20" dur="808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1"/>
                </p:tgtEl>
              </p:cMediaNode>
            </p:audio>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Luyện</a:t>
            </a:r>
            <a:r>
              <a:rPr lang="en-US" altLang="zh-CN"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tập</a:t>
            </a:r>
            <a:endParaRPr lang="zh-CN" altLang="en-US" sz="7200" dirty="0">
              <a:solidFill>
                <a:srgbClr val="00B05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9" name="图片 15">
            <a:extLst>
              <a:ext uri="{FF2B5EF4-FFF2-40B4-BE49-F238E27FC236}">
                <a16:creationId xmlns:a16="http://schemas.microsoft.com/office/drawing/2014/main" id="{F67E6035-1AD7-495C-B720-1596CE0F879F}"/>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3890981" y="1177078"/>
            <a:ext cx="1900108" cy="1632143"/>
          </a:xfrm>
          <a:prstGeom prst="rect">
            <a:avLst/>
          </a:prstGeom>
        </p:spPr>
      </p:pic>
    </p:spTree>
    <p:extLst>
      <p:ext uri="{BB962C8B-B14F-4D97-AF65-F5344CB8AC3E}">
        <p14:creationId xmlns:p14="http://schemas.microsoft.com/office/powerpoint/2010/main" val="39781003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1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0-#ppt_w/2"/>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0598"/>
            <a:chOff x="2752641" y="3846647"/>
            <a:chExt cx="10005372" cy="1480598"/>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50621" y="3942250"/>
              <a:ext cx="8609412"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1a: Cho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AB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một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đó</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3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232808903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2BBE4-4376-4DCC-940D-DCB6E5BBF337}"/>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311"/>
          <a:stretch/>
        </p:blipFill>
        <p:spPr>
          <a:xfrm>
            <a:off x="2286000" y="-90675"/>
            <a:ext cx="7122696" cy="4876461"/>
          </a:xfrm>
          <a:prstGeom prst="rect">
            <a:avLst/>
          </a:prstGeom>
        </p:spPr>
      </p:pic>
      <p:pic>
        <p:nvPicPr>
          <p:cNvPr id="3" name="Picture 2">
            <a:extLst>
              <a:ext uri="{FF2B5EF4-FFF2-40B4-BE49-F238E27FC236}">
                <a16:creationId xmlns:a16="http://schemas.microsoft.com/office/drawing/2014/main" id="{D0379322-7FE8-4555-B408-9D1FE82ABF5F}"/>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7688"/>
          <a:stretch/>
        </p:blipFill>
        <p:spPr>
          <a:xfrm>
            <a:off x="2286001" y="4488680"/>
            <a:ext cx="7122696" cy="2445521"/>
          </a:xfrm>
          <a:prstGeom prst="rect">
            <a:avLst/>
          </a:prstGeom>
        </p:spPr>
      </p:pic>
      <p:sp>
        <p:nvSpPr>
          <p:cNvPr id="4" name="TextBox 3">
            <a:extLst>
              <a:ext uri="{FF2B5EF4-FFF2-40B4-BE49-F238E27FC236}">
                <a16:creationId xmlns:a16="http://schemas.microsoft.com/office/drawing/2014/main" id="{3D9FC7DE-A926-4189-BCB1-F4CE89A13EEA}"/>
              </a:ext>
            </a:extLst>
          </p:cNvPr>
          <p:cNvSpPr txBox="1"/>
          <p:nvPr/>
        </p:nvSpPr>
        <p:spPr>
          <a:xfrm>
            <a:off x="3273277" y="205449"/>
            <a:ext cx="5051831" cy="461665"/>
          </a:xfrm>
          <a:prstGeom prst="rect">
            <a:avLst/>
          </a:prstGeom>
          <a:noFill/>
        </p:spPr>
        <p:txBody>
          <a:bodyPr wrap="none" rtlCol="0">
            <a:spAutoFit/>
          </a:bodyPr>
          <a:lstStyle/>
          <a:p>
            <a:pPr algn="ctr" defTabSz="914400" fontAlgn="base">
              <a:spcBef>
                <a:spcPct val="0"/>
              </a:spcBef>
              <a:spcAft>
                <a:spcPct val="0"/>
              </a:spcAft>
            </a:pPr>
            <a:r>
              <a:rPr lang="en-US" sz="2400" b="1" dirty="0" err="1">
                <a:solidFill>
                  <a:srgbClr val="000000"/>
                </a:solidFill>
                <a:latin typeface="HP001 4 hàng" panose="020B0603050302020204" pitchFamily="34" charset="0"/>
              </a:rPr>
              <a:t>Thứ</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tư</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ngày</a:t>
            </a:r>
            <a:r>
              <a:rPr lang="en-US" sz="2400" b="1" dirty="0">
                <a:solidFill>
                  <a:srgbClr val="000000"/>
                </a:solidFill>
                <a:latin typeface="HP001 4 hàng" panose="020B0603050302020204" pitchFamily="34" charset="0"/>
              </a:rPr>
              <a:t> 3 </a:t>
            </a:r>
            <a:r>
              <a:rPr lang="en-US" sz="2400" b="1" dirty="0" err="1">
                <a:solidFill>
                  <a:srgbClr val="000000"/>
                </a:solidFill>
                <a:latin typeface="HP001 4 hàng" panose="020B0603050302020204" pitchFamily="34" charset="0"/>
              </a:rPr>
              <a:t>tháng</a:t>
            </a:r>
            <a:r>
              <a:rPr lang="en-US" sz="2400" b="1" dirty="0">
                <a:solidFill>
                  <a:srgbClr val="000000"/>
                </a:solidFill>
                <a:latin typeface="HP001 4 hàng" panose="020B0603050302020204" pitchFamily="34" charset="0"/>
              </a:rPr>
              <a:t> 11 </a:t>
            </a:r>
            <a:r>
              <a:rPr lang="en-US" sz="2400" b="1" dirty="0" err="1">
                <a:solidFill>
                  <a:srgbClr val="000000"/>
                </a:solidFill>
                <a:latin typeface="HP001 4 hàng" panose="020B0603050302020204" pitchFamily="34" charset="0"/>
              </a:rPr>
              <a:t>năm</a:t>
            </a:r>
            <a:r>
              <a:rPr lang="en-US" sz="2400" b="1" dirty="0">
                <a:solidFill>
                  <a:srgbClr val="000000"/>
                </a:solidFill>
                <a:latin typeface="HP001 4 hàng" panose="020B0603050302020204" pitchFamily="34" charset="0"/>
              </a:rPr>
              <a:t> 2021</a:t>
            </a:r>
          </a:p>
        </p:txBody>
      </p:sp>
      <p:sp>
        <p:nvSpPr>
          <p:cNvPr id="5" name="TextBox 4">
            <a:extLst>
              <a:ext uri="{FF2B5EF4-FFF2-40B4-BE49-F238E27FC236}">
                <a16:creationId xmlns:a16="http://schemas.microsoft.com/office/drawing/2014/main" id="{9DFB4E1D-8351-41F9-AD3C-7535A7757BF0}"/>
              </a:ext>
            </a:extLst>
          </p:cNvPr>
          <p:cNvSpPr txBox="1"/>
          <p:nvPr/>
        </p:nvSpPr>
        <p:spPr>
          <a:xfrm>
            <a:off x="4915248" y="674839"/>
            <a:ext cx="912429" cy="461665"/>
          </a:xfrm>
          <a:prstGeom prst="rect">
            <a:avLst/>
          </a:prstGeom>
          <a:noFill/>
        </p:spPr>
        <p:txBody>
          <a:bodyPr wrap="none" rtlCol="0">
            <a:spAutoFit/>
          </a:bodyPr>
          <a:lstStyle/>
          <a:p>
            <a:pPr algn="ctr" defTabSz="914400" fontAlgn="base">
              <a:spcBef>
                <a:spcPct val="0"/>
              </a:spcBef>
              <a:spcAft>
                <a:spcPct val="0"/>
              </a:spcAft>
            </a:pPr>
            <a:r>
              <a:rPr lang="en-US" sz="2400" b="1" dirty="0" err="1">
                <a:solidFill>
                  <a:srgbClr val="000000"/>
                </a:solidFill>
                <a:latin typeface="HP001 4 hàng" panose="020B0603050302020204" pitchFamily="34" charset="0"/>
              </a:rPr>
              <a:t>Toán</a:t>
            </a:r>
            <a:endParaRPr lang="en-US" sz="2400" b="1" dirty="0">
              <a:solidFill>
                <a:srgbClr val="000000"/>
              </a:solidFill>
              <a:latin typeface="HP001 4 hàng" panose="020B0603050302020204" pitchFamily="34" charset="0"/>
            </a:endParaRPr>
          </a:p>
        </p:txBody>
      </p:sp>
      <p:sp>
        <p:nvSpPr>
          <p:cNvPr id="6" name="TextBox 5">
            <a:extLst>
              <a:ext uri="{FF2B5EF4-FFF2-40B4-BE49-F238E27FC236}">
                <a16:creationId xmlns:a16="http://schemas.microsoft.com/office/drawing/2014/main" id="{FFEA7CA1-E9D4-4132-AC16-62DEB708C502}"/>
              </a:ext>
            </a:extLst>
          </p:cNvPr>
          <p:cNvSpPr txBox="1"/>
          <p:nvPr/>
        </p:nvSpPr>
        <p:spPr>
          <a:xfrm>
            <a:off x="3962400" y="1136504"/>
            <a:ext cx="3913252" cy="461665"/>
          </a:xfrm>
          <a:prstGeom prst="rect">
            <a:avLst/>
          </a:prstGeom>
          <a:noFill/>
        </p:spPr>
        <p:txBody>
          <a:bodyPr wrap="none" rtlCol="0">
            <a:spAutoFit/>
          </a:bodyPr>
          <a:lstStyle/>
          <a:p>
            <a:pPr algn="ctr" defTabSz="914400" fontAlgn="base">
              <a:spcBef>
                <a:spcPct val="0"/>
              </a:spcBef>
              <a:spcAft>
                <a:spcPct val="0"/>
              </a:spcAft>
            </a:pPr>
            <a:r>
              <a:rPr lang="en-US" sz="2400" b="1" dirty="0">
                <a:solidFill>
                  <a:srgbClr val="000000"/>
                </a:solidFill>
                <a:latin typeface="HP001 4 hàng" panose="020B0603050302020204" pitchFamily="34" charset="0"/>
              </a:rPr>
              <a:t>Hai </a:t>
            </a:r>
            <a:r>
              <a:rPr lang="en-US" sz="2400" b="1" dirty="0" err="1">
                <a:solidFill>
                  <a:srgbClr val="000000"/>
                </a:solidFill>
                <a:latin typeface="HP001 4 hàng" panose="020B0603050302020204" pitchFamily="34" charset="0"/>
              </a:rPr>
              <a:t>đường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thẳng</a:t>
            </a:r>
            <a:r>
              <a:rPr lang="en-US" sz="2400" b="1" dirty="0">
                <a:solidFill>
                  <a:srgbClr val="000000"/>
                </a:solidFill>
                <a:latin typeface="HP001 4 hàng" panose="020B0603050302020204" pitchFamily="34" charset="0"/>
              </a:rPr>
              <a:t> song </a:t>
            </a:r>
            <a:r>
              <a:rPr lang="en-US" sz="2400" b="1" dirty="0" err="1">
                <a:solidFill>
                  <a:srgbClr val="000000"/>
                </a:solidFill>
                <a:latin typeface="HP001 4 hàng" panose="020B0603050302020204" pitchFamily="34" charset="0"/>
              </a:rPr>
              <a:t>song</a:t>
            </a:r>
            <a:endParaRPr lang="en-US" sz="2400" b="1" dirty="0">
              <a:solidFill>
                <a:srgbClr val="000000"/>
              </a:solidFill>
              <a:latin typeface="HP001 4 hàng" panose="020B0603050302020204" pitchFamily="34" charset="0"/>
            </a:endParaRPr>
          </a:p>
        </p:txBody>
      </p:sp>
      <p:sp>
        <p:nvSpPr>
          <p:cNvPr id="7" name="TextBox 6">
            <a:extLst>
              <a:ext uri="{FF2B5EF4-FFF2-40B4-BE49-F238E27FC236}">
                <a16:creationId xmlns:a16="http://schemas.microsoft.com/office/drawing/2014/main" id="{14E41B1F-552F-4173-BC97-1CA1F59715DA}"/>
              </a:ext>
            </a:extLst>
          </p:cNvPr>
          <p:cNvSpPr txBox="1"/>
          <p:nvPr/>
        </p:nvSpPr>
        <p:spPr>
          <a:xfrm>
            <a:off x="2783304" y="1564426"/>
            <a:ext cx="1093569" cy="461665"/>
          </a:xfrm>
          <a:prstGeom prst="rect">
            <a:avLst/>
          </a:prstGeom>
          <a:noFill/>
        </p:spPr>
        <p:txBody>
          <a:bodyPr wrap="none" rtlCol="0">
            <a:spAutoFit/>
          </a:bodyPr>
          <a:lstStyle/>
          <a:p>
            <a:pPr algn="ctr" defTabSz="914400" fontAlgn="base">
              <a:spcBef>
                <a:spcPct val="0"/>
              </a:spcBef>
              <a:spcAft>
                <a:spcPct val="0"/>
              </a:spcAft>
            </a:pPr>
            <a:r>
              <a:rPr lang="en-US" sz="2400" b="1" dirty="0" err="1">
                <a:solidFill>
                  <a:srgbClr val="000000"/>
                </a:solidFill>
                <a:latin typeface="HP001 4 hàng" panose="020B0603050302020204" pitchFamily="34" charset="0"/>
              </a:rPr>
              <a:t>Bài</a:t>
            </a:r>
            <a:r>
              <a:rPr lang="en-US" sz="2400" b="1" dirty="0">
                <a:solidFill>
                  <a:srgbClr val="000000"/>
                </a:solidFill>
                <a:latin typeface="HP001 4 hàng" panose="020B0603050302020204" pitchFamily="34" charset="0"/>
              </a:rPr>
              <a:t> 1 </a:t>
            </a:r>
          </a:p>
        </p:txBody>
      </p:sp>
      <p:sp>
        <p:nvSpPr>
          <p:cNvPr id="8" name="TextBox 7">
            <a:extLst>
              <a:ext uri="{FF2B5EF4-FFF2-40B4-BE49-F238E27FC236}">
                <a16:creationId xmlns:a16="http://schemas.microsoft.com/office/drawing/2014/main" id="{0A92E785-8220-4234-BCF6-B50A329659DB}"/>
              </a:ext>
            </a:extLst>
          </p:cNvPr>
          <p:cNvSpPr txBox="1"/>
          <p:nvPr/>
        </p:nvSpPr>
        <p:spPr>
          <a:xfrm>
            <a:off x="2667001" y="2042410"/>
            <a:ext cx="10664509" cy="461665"/>
          </a:xfrm>
          <a:prstGeom prst="rect">
            <a:avLst/>
          </a:prstGeom>
          <a:noFill/>
        </p:spPr>
        <p:txBody>
          <a:bodyPr wrap="square" rtlCol="0">
            <a:spAutoFit/>
          </a:bodyPr>
          <a:lstStyle/>
          <a:p>
            <a:pPr algn="just" defTabSz="914400" fontAlgn="base">
              <a:spcBef>
                <a:spcPct val="0"/>
              </a:spcBef>
              <a:spcAft>
                <a:spcPct val="0"/>
              </a:spcAft>
            </a:pPr>
            <a:r>
              <a:rPr lang="en-US" sz="2400" b="1" dirty="0">
                <a:solidFill>
                  <a:srgbClr val="000000"/>
                </a:solidFill>
                <a:latin typeface="HP001 4 hàng" panose="020B0603050302020204" pitchFamily="34" charset="0"/>
              </a:rPr>
              <a:t>a,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 song </a:t>
            </a:r>
            <a:r>
              <a:rPr lang="en-US" sz="2400" b="1" dirty="0" err="1">
                <a:solidFill>
                  <a:srgbClr val="000000"/>
                </a:solidFill>
                <a:latin typeface="HP001 4 hàng" panose="020B0603050302020204" pitchFamily="34" charset="0"/>
              </a:rPr>
              <a:t>song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với</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a:t>
            </a:r>
          </a:p>
        </p:txBody>
      </p:sp>
      <p:sp>
        <p:nvSpPr>
          <p:cNvPr id="9" name="TextBox 8">
            <a:extLst>
              <a:ext uri="{FF2B5EF4-FFF2-40B4-BE49-F238E27FC236}">
                <a16:creationId xmlns:a16="http://schemas.microsoft.com/office/drawing/2014/main" id="{DD9ACE0C-2A5E-480A-A58F-DB7C80E7D0F0}"/>
              </a:ext>
            </a:extLst>
          </p:cNvPr>
          <p:cNvSpPr txBox="1"/>
          <p:nvPr/>
        </p:nvSpPr>
        <p:spPr>
          <a:xfrm>
            <a:off x="2992853" y="2504075"/>
            <a:ext cx="10664509" cy="461665"/>
          </a:xfrm>
          <a:prstGeom prst="rect">
            <a:avLst/>
          </a:prstGeom>
          <a:noFill/>
        </p:spPr>
        <p:txBody>
          <a:bodyPr wrap="square" rtlCol="0">
            <a:spAutoFit/>
          </a:bodyPr>
          <a:lstStyle/>
          <a:p>
            <a:pPr algn="just" defTabSz="914400" fontAlgn="base">
              <a:spcBef>
                <a:spcPct val="0"/>
              </a:spcBef>
              <a:spcAft>
                <a:spcPct val="0"/>
              </a:spcAft>
            </a:pP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 song </a:t>
            </a:r>
            <a:r>
              <a:rPr lang="en-US" sz="2400" b="1" dirty="0" err="1">
                <a:solidFill>
                  <a:srgbClr val="000000"/>
                </a:solidFill>
                <a:latin typeface="HP001 4 hàng" panose="020B0603050302020204" pitchFamily="34" charset="0"/>
              </a:rPr>
              <a:t>song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với</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a:t>
            </a:r>
          </a:p>
        </p:txBody>
      </p:sp>
    </p:spTree>
    <p:extLst>
      <p:ext uri="{BB962C8B-B14F-4D97-AF65-F5344CB8AC3E}">
        <p14:creationId xmlns:p14="http://schemas.microsoft.com/office/powerpoint/2010/main" val="158227383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0598"/>
            <a:chOff x="2752641" y="3846647"/>
            <a:chExt cx="10005372" cy="1480598"/>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450621" y="3942250"/>
              <a:ext cx="8609412" cy="13849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1a: Cho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AB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một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2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đó</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A</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B</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C</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vi-VN"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D</a:t>
            </a:r>
            <a:endPar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endParaRPr>
          </a:p>
        </p:txBody>
      </p: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3678927" y="2529219"/>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8044149" y="2532936"/>
            <a:ext cx="0" cy="238461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38"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33354469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fade">
                                      <p:cBhvr>
                                        <p:cTn id="24" dur="1000"/>
                                        <p:tgtEl>
                                          <p:spTgt spid="38"/>
                                        </p:tgtEl>
                                      </p:cBhvr>
                                    </p:animEffect>
                                    <p:anim calcmode="lin" valueType="num">
                                      <p:cBhvr>
                                        <p:cTn id="25" dur="1000" fill="hold"/>
                                        <p:tgtEl>
                                          <p:spTgt spid="38"/>
                                        </p:tgtEl>
                                        <p:attrNameLst>
                                          <p:attrName>ppt_x</p:attrName>
                                        </p:attrNameLst>
                                      </p:cBhvr>
                                      <p:tavLst>
                                        <p:tav tm="0">
                                          <p:val>
                                            <p:strVal val="#ppt_x"/>
                                          </p:val>
                                        </p:tav>
                                        <p:tav tm="100000">
                                          <p:val>
                                            <p:strVal val="#ppt_x"/>
                                          </p:val>
                                        </p:tav>
                                      </p:tavLst>
                                    </p:anim>
                                    <p:anim calcmode="lin" valueType="num">
                                      <p:cBhvr>
                                        <p:cTn id="26" dur="1000" fill="hold"/>
                                        <p:tgtEl>
                                          <p:spTgt spid="38"/>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pic>
        <p:nvPicPr>
          <p:cNvPr id="20" name="图片 5">
            <a:extLst>
              <a:ext uri="{FF2B5EF4-FFF2-40B4-BE49-F238E27FC236}">
                <a16:creationId xmlns:a16="http://schemas.microsoft.com/office/drawing/2014/main" id="{F73C1EC5-CDC2-4861-BE68-13037BBA9A72}"/>
              </a:ext>
            </a:extLst>
          </p:cNvPr>
          <p:cNvPicPr>
            <a:picLocks noChangeAspect="1"/>
          </p:cNvPicPr>
          <p:nvPr/>
        </p:nvPicPr>
        <p:blipFill rotWithShape="1">
          <a:blip r:embed="rId12" cstate="screen">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a:ext>
            </a:extLst>
          </a:blip>
          <a:srcRect/>
          <a:stretch/>
        </p:blipFill>
        <p:spPr>
          <a:xfrm>
            <a:off x="4125443" y="1013041"/>
            <a:ext cx="1751642" cy="1715691"/>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187494" y="2583917"/>
            <a:ext cx="5247725" cy="1200329"/>
          </a:xfrm>
          <a:prstGeom prst="rect">
            <a:avLst/>
          </a:prstGeom>
        </p:spPr>
        <p:txBody>
          <a:bodyPr wrap="square">
            <a:spAutoFit/>
            <a:scene3d>
              <a:camera prst="orthographicFront"/>
              <a:lightRig rig="threePt" dir="t"/>
            </a:scene3d>
            <a:sp3d contourW="12700"/>
          </a:bodyPr>
          <a:lstStyle/>
          <a:p>
            <a:r>
              <a:rPr lang="en-US" altLang="zh-CN"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KHỞI ĐỘNG</a:t>
            </a:r>
            <a:endParaRPr lang="zh-CN" altLang="en-US" sz="7200" dirty="0">
              <a:solidFill>
                <a:srgbClr val="FF2D4E"/>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spTree>
    <p:extLst>
      <p:ext uri="{BB962C8B-B14F-4D97-AF65-F5344CB8AC3E}">
        <p14:creationId xmlns:p14="http://schemas.microsoft.com/office/powerpoint/2010/main" val="192655556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4"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4022848"/>
              <a:ext cx="8926217"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có</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MNPQ.</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4228097" y="2297853"/>
            <a:ext cx="3409731" cy="34138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706653" y="181319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M</a:t>
            </a:r>
          </a:p>
        </p:txBody>
      </p:sp>
      <p:sp>
        <p:nvSpPr>
          <p:cNvPr id="32" name="TextBox 10"/>
          <p:cNvSpPr txBox="1">
            <a:spLocks noChangeArrowheads="1"/>
          </p:cNvSpPr>
          <p:nvPr/>
        </p:nvSpPr>
        <p:spPr bwMode="auto">
          <a:xfrm>
            <a:off x="7627075" y="180403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N</a:t>
            </a:r>
          </a:p>
        </p:txBody>
      </p:sp>
      <p:sp>
        <p:nvSpPr>
          <p:cNvPr id="35" name="TextBox 11"/>
          <p:cNvSpPr txBox="1">
            <a:spLocks noChangeArrowheads="1"/>
          </p:cNvSpPr>
          <p:nvPr/>
        </p:nvSpPr>
        <p:spPr bwMode="auto">
          <a:xfrm>
            <a:off x="7663817" y="528978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P</a:t>
            </a:r>
          </a:p>
        </p:txBody>
      </p:sp>
      <p:sp>
        <p:nvSpPr>
          <p:cNvPr id="36" name="TextBox 12"/>
          <p:cNvSpPr txBox="1">
            <a:spLocks noChangeArrowheads="1"/>
          </p:cNvSpPr>
          <p:nvPr/>
        </p:nvSpPr>
        <p:spPr bwMode="auto">
          <a:xfrm>
            <a:off x="3699584" y="528977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Q</a:t>
            </a:r>
          </a:p>
        </p:txBody>
      </p: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27"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70038527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2BBE4-4376-4DCC-940D-DCB6E5BBF337}"/>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311"/>
          <a:stretch/>
        </p:blipFill>
        <p:spPr>
          <a:xfrm>
            <a:off x="2286000" y="-90675"/>
            <a:ext cx="7122696" cy="4876461"/>
          </a:xfrm>
          <a:prstGeom prst="rect">
            <a:avLst/>
          </a:prstGeom>
        </p:spPr>
      </p:pic>
      <p:pic>
        <p:nvPicPr>
          <p:cNvPr id="3" name="Picture 2">
            <a:extLst>
              <a:ext uri="{FF2B5EF4-FFF2-40B4-BE49-F238E27FC236}">
                <a16:creationId xmlns:a16="http://schemas.microsoft.com/office/drawing/2014/main" id="{D0379322-7FE8-4555-B408-9D1FE82ABF5F}"/>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7688"/>
          <a:stretch/>
        </p:blipFill>
        <p:spPr>
          <a:xfrm>
            <a:off x="2286001" y="4488680"/>
            <a:ext cx="7122696" cy="2445521"/>
          </a:xfrm>
          <a:prstGeom prst="rect">
            <a:avLst/>
          </a:prstGeom>
        </p:spPr>
      </p:pic>
      <p:sp>
        <p:nvSpPr>
          <p:cNvPr id="4" name="TextBox 3">
            <a:extLst>
              <a:ext uri="{FF2B5EF4-FFF2-40B4-BE49-F238E27FC236}">
                <a16:creationId xmlns:a16="http://schemas.microsoft.com/office/drawing/2014/main" id="{3D9FC7DE-A926-4189-BCB1-F4CE89A13EEA}"/>
              </a:ext>
            </a:extLst>
          </p:cNvPr>
          <p:cNvSpPr txBox="1"/>
          <p:nvPr/>
        </p:nvSpPr>
        <p:spPr>
          <a:xfrm>
            <a:off x="3273277" y="205449"/>
            <a:ext cx="5051831" cy="461665"/>
          </a:xfrm>
          <a:prstGeom prst="rect">
            <a:avLst/>
          </a:prstGeom>
          <a:noFill/>
        </p:spPr>
        <p:txBody>
          <a:bodyPr wrap="none" rtlCol="0">
            <a:spAutoFit/>
          </a:bodyPr>
          <a:lstStyle/>
          <a:p>
            <a:pPr algn="ctr" defTabSz="914400" fontAlgn="base">
              <a:spcBef>
                <a:spcPct val="0"/>
              </a:spcBef>
              <a:spcAft>
                <a:spcPct val="0"/>
              </a:spcAft>
            </a:pPr>
            <a:r>
              <a:rPr lang="en-US" sz="2400" b="1" dirty="0" err="1">
                <a:solidFill>
                  <a:srgbClr val="000000"/>
                </a:solidFill>
                <a:latin typeface="HP001 4 hàng" panose="020B0603050302020204" pitchFamily="34" charset="0"/>
              </a:rPr>
              <a:t>Thứ</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tư</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ngày</a:t>
            </a:r>
            <a:r>
              <a:rPr lang="en-US" sz="2400" b="1" dirty="0">
                <a:solidFill>
                  <a:srgbClr val="000000"/>
                </a:solidFill>
                <a:latin typeface="HP001 4 hàng" panose="020B0603050302020204" pitchFamily="34" charset="0"/>
              </a:rPr>
              <a:t> 3 </a:t>
            </a:r>
            <a:r>
              <a:rPr lang="en-US" sz="2400" b="1" dirty="0" err="1">
                <a:solidFill>
                  <a:srgbClr val="000000"/>
                </a:solidFill>
                <a:latin typeface="HP001 4 hàng" panose="020B0603050302020204" pitchFamily="34" charset="0"/>
              </a:rPr>
              <a:t>tháng</a:t>
            </a:r>
            <a:r>
              <a:rPr lang="en-US" sz="2400" b="1" dirty="0">
                <a:solidFill>
                  <a:srgbClr val="000000"/>
                </a:solidFill>
                <a:latin typeface="HP001 4 hàng" panose="020B0603050302020204" pitchFamily="34" charset="0"/>
              </a:rPr>
              <a:t> 11 </a:t>
            </a:r>
            <a:r>
              <a:rPr lang="en-US" sz="2400" b="1" dirty="0" err="1">
                <a:solidFill>
                  <a:srgbClr val="000000"/>
                </a:solidFill>
                <a:latin typeface="HP001 4 hàng" panose="020B0603050302020204" pitchFamily="34" charset="0"/>
              </a:rPr>
              <a:t>năm</a:t>
            </a:r>
            <a:r>
              <a:rPr lang="en-US" sz="2400" b="1" dirty="0">
                <a:solidFill>
                  <a:srgbClr val="000000"/>
                </a:solidFill>
                <a:latin typeface="HP001 4 hàng" panose="020B0603050302020204" pitchFamily="34" charset="0"/>
              </a:rPr>
              <a:t> 2021</a:t>
            </a:r>
          </a:p>
        </p:txBody>
      </p:sp>
      <p:sp>
        <p:nvSpPr>
          <p:cNvPr id="5" name="TextBox 4">
            <a:extLst>
              <a:ext uri="{FF2B5EF4-FFF2-40B4-BE49-F238E27FC236}">
                <a16:creationId xmlns:a16="http://schemas.microsoft.com/office/drawing/2014/main" id="{9DFB4E1D-8351-41F9-AD3C-7535A7757BF0}"/>
              </a:ext>
            </a:extLst>
          </p:cNvPr>
          <p:cNvSpPr txBox="1"/>
          <p:nvPr/>
        </p:nvSpPr>
        <p:spPr>
          <a:xfrm>
            <a:off x="4915248" y="674839"/>
            <a:ext cx="912429" cy="461665"/>
          </a:xfrm>
          <a:prstGeom prst="rect">
            <a:avLst/>
          </a:prstGeom>
          <a:noFill/>
        </p:spPr>
        <p:txBody>
          <a:bodyPr wrap="none" rtlCol="0">
            <a:spAutoFit/>
          </a:bodyPr>
          <a:lstStyle/>
          <a:p>
            <a:pPr algn="ctr" defTabSz="914400" fontAlgn="base">
              <a:spcBef>
                <a:spcPct val="0"/>
              </a:spcBef>
              <a:spcAft>
                <a:spcPct val="0"/>
              </a:spcAft>
            </a:pPr>
            <a:r>
              <a:rPr lang="en-US" sz="2400" b="1" dirty="0" err="1">
                <a:solidFill>
                  <a:srgbClr val="000000"/>
                </a:solidFill>
                <a:latin typeface="HP001 4 hàng" panose="020B0603050302020204" pitchFamily="34" charset="0"/>
              </a:rPr>
              <a:t>Toán</a:t>
            </a:r>
            <a:endParaRPr lang="en-US" sz="2400" b="1" dirty="0">
              <a:solidFill>
                <a:srgbClr val="000000"/>
              </a:solidFill>
              <a:latin typeface="HP001 4 hàng" panose="020B0603050302020204" pitchFamily="34" charset="0"/>
            </a:endParaRPr>
          </a:p>
        </p:txBody>
      </p:sp>
      <p:sp>
        <p:nvSpPr>
          <p:cNvPr id="6" name="TextBox 5">
            <a:extLst>
              <a:ext uri="{FF2B5EF4-FFF2-40B4-BE49-F238E27FC236}">
                <a16:creationId xmlns:a16="http://schemas.microsoft.com/office/drawing/2014/main" id="{FFEA7CA1-E9D4-4132-AC16-62DEB708C502}"/>
              </a:ext>
            </a:extLst>
          </p:cNvPr>
          <p:cNvSpPr txBox="1"/>
          <p:nvPr/>
        </p:nvSpPr>
        <p:spPr>
          <a:xfrm>
            <a:off x="3962400" y="1136504"/>
            <a:ext cx="3913252" cy="461665"/>
          </a:xfrm>
          <a:prstGeom prst="rect">
            <a:avLst/>
          </a:prstGeom>
          <a:noFill/>
        </p:spPr>
        <p:txBody>
          <a:bodyPr wrap="none" rtlCol="0">
            <a:spAutoFit/>
          </a:bodyPr>
          <a:lstStyle/>
          <a:p>
            <a:pPr algn="ctr" defTabSz="914400" fontAlgn="base">
              <a:spcBef>
                <a:spcPct val="0"/>
              </a:spcBef>
              <a:spcAft>
                <a:spcPct val="0"/>
              </a:spcAft>
            </a:pPr>
            <a:r>
              <a:rPr lang="en-US" sz="2400" b="1" dirty="0">
                <a:solidFill>
                  <a:srgbClr val="000000"/>
                </a:solidFill>
                <a:latin typeface="HP001 4 hàng" panose="020B0603050302020204" pitchFamily="34" charset="0"/>
              </a:rPr>
              <a:t>Hai </a:t>
            </a:r>
            <a:r>
              <a:rPr lang="en-US" sz="2400" b="1" dirty="0" err="1">
                <a:solidFill>
                  <a:srgbClr val="000000"/>
                </a:solidFill>
                <a:latin typeface="HP001 4 hàng" panose="020B0603050302020204" pitchFamily="34" charset="0"/>
              </a:rPr>
              <a:t>đường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thẳng</a:t>
            </a:r>
            <a:r>
              <a:rPr lang="en-US" sz="2400" b="1" dirty="0">
                <a:solidFill>
                  <a:srgbClr val="000000"/>
                </a:solidFill>
                <a:latin typeface="HP001 4 hàng" panose="020B0603050302020204" pitchFamily="34" charset="0"/>
              </a:rPr>
              <a:t> song </a:t>
            </a:r>
            <a:r>
              <a:rPr lang="en-US" sz="2400" b="1" dirty="0" err="1">
                <a:solidFill>
                  <a:srgbClr val="000000"/>
                </a:solidFill>
                <a:latin typeface="HP001 4 hàng" panose="020B0603050302020204" pitchFamily="34" charset="0"/>
              </a:rPr>
              <a:t>song</a:t>
            </a:r>
            <a:endParaRPr lang="en-US" sz="2400" b="1" dirty="0">
              <a:solidFill>
                <a:srgbClr val="000000"/>
              </a:solidFill>
              <a:latin typeface="HP001 4 hàng" panose="020B0603050302020204" pitchFamily="34" charset="0"/>
            </a:endParaRPr>
          </a:p>
        </p:txBody>
      </p:sp>
      <p:sp>
        <p:nvSpPr>
          <p:cNvPr id="7" name="TextBox 6">
            <a:extLst>
              <a:ext uri="{FF2B5EF4-FFF2-40B4-BE49-F238E27FC236}">
                <a16:creationId xmlns:a16="http://schemas.microsoft.com/office/drawing/2014/main" id="{14E41B1F-552F-4173-BC97-1CA1F59715DA}"/>
              </a:ext>
            </a:extLst>
          </p:cNvPr>
          <p:cNvSpPr txBox="1"/>
          <p:nvPr/>
        </p:nvSpPr>
        <p:spPr>
          <a:xfrm>
            <a:off x="2992262" y="1522745"/>
            <a:ext cx="970137" cy="461665"/>
          </a:xfrm>
          <a:prstGeom prst="rect">
            <a:avLst/>
          </a:prstGeom>
          <a:noFill/>
        </p:spPr>
        <p:txBody>
          <a:bodyPr wrap="none" rtlCol="0">
            <a:spAutoFit/>
          </a:bodyPr>
          <a:lstStyle/>
          <a:p>
            <a:pPr algn="ctr" defTabSz="914400" fontAlgn="base">
              <a:spcBef>
                <a:spcPct val="0"/>
              </a:spcBef>
              <a:spcAft>
                <a:spcPct val="0"/>
              </a:spcAft>
            </a:pPr>
            <a:r>
              <a:rPr lang="en-US" sz="2400" b="1" dirty="0" err="1">
                <a:solidFill>
                  <a:srgbClr val="000000"/>
                </a:solidFill>
                <a:latin typeface="HP001 4 hàng" panose="020B0603050302020204" pitchFamily="34" charset="0"/>
              </a:rPr>
              <a:t>Bài</a:t>
            </a:r>
            <a:r>
              <a:rPr lang="en-US" sz="2400" b="1" dirty="0">
                <a:solidFill>
                  <a:srgbClr val="000000"/>
                </a:solidFill>
                <a:latin typeface="HP001 4 hàng" panose="020B0603050302020204" pitchFamily="34" charset="0"/>
              </a:rPr>
              <a:t> 1</a:t>
            </a:r>
          </a:p>
        </p:txBody>
      </p:sp>
      <p:sp>
        <p:nvSpPr>
          <p:cNvPr id="8" name="TextBox 7">
            <a:extLst>
              <a:ext uri="{FF2B5EF4-FFF2-40B4-BE49-F238E27FC236}">
                <a16:creationId xmlns:a16="http://schemas.microsoft.com/office/drawing/2014/main" id="{0A92E785-8220-4234-BCF6-B50A329659DB}"/>
              </a:ext>
            </a:extLst>
          </p:cNvPr>
          <p:cNvSpPr txBox="1"/>
          <p:nvPr/>
        </p:nvSpPr>
        <p:spPr>
          <a:xfrm>
            <a:off x="2667001" y="2042410"/>
            <a:ext cx="10664509" cy="461665"/>
          </a:xfrm>
          <a:prstGeom prst="rect">
            <a:avLst/>
          </a:prstGeom>
          <a:noFill/>
        </p:spPr>
        <p:txBody>
          <a:bodyPr wrap="square" rtlCol="0">
            <a:spAutoFit/>
          </a:bodyPr>
          <a:lstStyle/>
          <a:p>
            <a:pPr algn="just" defTabSz="914400" fontAlgn="base">
              <a:spcBef>
                <a:spcPct val="0"/>
              </a:spcBef>
              <a:spcAft>
                <a:spcPct val="0"/>
              </a:spcAft>
            </a:pPr>
            <a:r>
              <a:rPr lang="en-US" sz="2400" b="1" dirty="0">
                <a:solidFill>
                  <a:srgbClr val="000000"/>
                </a:solidFill>
                <a:latin typeface="HP001 4 hàng" panose="020B0603050302020204" pitchFamily="34" charset="0"/>
              </a:rPr>
              <a:t>a,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 song </a:t>
            </a:r>
            <a:r>
              <a:rPr lang="en-US" sz="2400" b="1" dirty="0" err="1">
                <a:solidFill>
                  <a:srgbClr val="000000"/>
                </a:solidFill>
                <a:latin typeface="HP001 4 hàng" panose="020B0603050302020204" pitchFamily="34" charset="0"/>
              </a:rPr>
              <a:t>song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với</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a:t>
            </a:r>
          </a:p>
        </p:txBody>
      </p:sp>
      <p:sp>
        <p:nvSpPr>
          <p:cNvPr id="9" name="TextBox 8">
            <a:extLst>
              <a:ext uri="{FF2B5EF4-FFF2-40B4-BE49-F238E27FC236}">
                <a16:creationId xmlns:a16="http://schemas.microsoft.com/office/drawing/2014/main" id="{DD9ACE0C-2A5E-480A-A58F-DB7C80E7D0F0}"/>
              </a:ext>
            </a:extLst>
          </p:cNvPr>
          <p:cNvSpPr txBox="1"/>
          <p:nvPr/>
        </p:nvSpPr>
        <p:spPr>
          <a:xfrm>
            <a:off x="2992853" y="2504075"/>
            <a:ext cx="10664509" cy="461665"/>
          </a:xfrm>
          <a:prstGeom prst="rect">
            <a:avLst/>
          </a:prstGeom>
          <a:noFill/>
        </p:spPr>
        <p:txBody>
          <a:bodyPr wrap="square" rtlCol="0">
            <a:spAutoFit/>
          </a:bodyPr>
          <a:lstStyle/>
          <a:p>
            <a:pPr algn="just" defTabSz="914400" fontAlgn="base">
              <a:spcBef>
                <a:spcPct val="0"/>
              </a:spcBef>
              <a:spcAft>
                <a:spcPct val="0"/>
              </a:spcAft>
            </a:pP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 song </a:t>
            </a:r>
            <a:r>
              <a:rPr lang="en-US" sz="2400" b="1" dirty="0" err="1">
                <a:solidFill>
                  <a:srgbClr val="000000"/>
                </a:solidFill>
                <a:latin typeface="HP001 4 hàng" panose="020B0603050302020204" pitchFamily="34" charset="0"/>
              </a:rPr>
              <a:t>song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với</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a:t>
            </a:r>
          </a:p>
        </p:txBody>
      </p:sp>
      <p:sp>
        <p:nvSpPr>
          <p:cNvPr id="10" name="TextBox 9">
            <a:extLst>
              <a:ext uri="{FF2B5EF4-FFF2-40B4-BE49-F238E27FC236}">
                <a16:creationId xmlns:a16="http://schemas.microsoft.com/office/drawing/2014/main" id="{5A2F711F-E8C1-42E0-90BD-34FA78A71131}"/>
              </a:ext>
            </a:extLst>
          </p:cNvPr>
          <p:cNvSpPr txBox="1"/>
          <p:nvPr/>
        </p:nvSpPr>
        <p:spPr>
          <a:xfrm>
            <a:off x="2667001" y="2965740"/>
            <a:ext cx="10664509" cy="461665"/>
          </a:xfrm>
          <a:prstGeom prst="rect">
            <a:avLst/>
          </a:prstGeom>
          <a:noFill/>
        </p:spPr>
        <p:txBody>
          <a:bodyPr wrap="square" rtlCol="0">
            <a:spAutoFit/>
          </a:bodyPr>
          <a:lstStyle/>
          <a:p>
            <a:pPr algn="just" defTabSz="914400" fontAlgn="base">
              <a:spcBef>
                <a:spcPct val="0"/>
              </a:spcBef>
              <a:spcAft>
                <a:spcPct val="0"/>
              </a:spcAft>
            </a:pPr>
            <a:r>
              <a:rPr lang="en-US" sz="2400" b="1" dirty="0">
                <a:solidFill>
                  <a:srgbClr val="000000"/>
                </a:solidFill>
                <a:latin typeface="HP001 4 hàng" panose="020B0603050302020204" pitchFamily="34" charset="0"/>
              </a:rPr>
              <a:t>b,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 song </a:t>
            </a:r>
            <a:r>
              <a:rPr lang="en-US" sz="2400" b="1" dirty="0" err="1">
                <a:solidFill>
                  <a:srgbClr val="000000"/>
                </a:solidFill>
                <a:latin typeface="HP001 4 hàng" panose="020B0603050302020204" pitchFamily="34" charset="0"/>
              </a:rPr>
              <a:t>song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với</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a:t>
            </a:r>
          </a:p>
        </p:txBody>
      </p:sp>
      <p:sp>
        <p:nvSpPr>
          <p:cNvPr id="11" name="TextBox 10">
            <a:extLst>
              <a:ext uri="{FF2B5EF4-FFF2-40B4-BE49-F238E27FC236}">
                <a16:creationId xmlns:a16="http://schemas.microsoft.com/office/drawing/2014/main" id="{429FD34E-5049-41DE-BEEE-20C5C2BC7E18}"/>
              </a:ext>
            </a:extLst>
          </p:cNvPr>
          <p:cNvSpPr txBox="1"/>
          <p:nvPr/>
        </p:nvSpPr>
        <p:spPr>
          <a:xfrm>
            <a:off x="2992853" y="3427405"/>
            <a:ext cx="10664509" cy="461665"/>
          </a:xfrm>
          <a:prstGeom prst="rect">
            <a:avLst/>
          </a:prstGeom>
          <a:noFill/>
        </p:spPr>
        <p:txBody>
          <a:bodyPr wrap="square" rtlCol="0">
            <a:spAutoFit/>
          </a:bodyPr>
          <a:lstStyle/>
          <a:p>
            <a:pPr algn="just" defTabSz="914400" fontAlgn="base">
              <a:spcBef>
                <a:spcPct val="0"/>
              </a:spcBef>
              <a:spcAft>
                <a:spcPct val="0"/>
              </a:spcAft>
            </a:pP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 song </a:t>
            </a:r>
            <a:r>
              <a:rPr lang="en-US" sz="2400" b="1" dirty="0" err="1">
                <a:solidFill>
                  <a:srgbClr val="000000"/>
                </a:solidFill>
                <a:latin typeface="HP001 4 hàng" panose="020B0603050302020204" pitchFamily="34" charset="0"/>
              </a:rPr>
              <a:t>song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với</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cạnh</a:t>
            </a:r>
            <a:r>
              <a:rPr lang="en-US" sz="2400" b="1" dirty="0">
                <a:solidFill>
                  <a:srgbClr val="000000"/>
                </a:solidFill>
                <a:latin typeface="HP001 4 hàng" panose="020B0603050302020204" pitchFamily="34" charset="0"/>
              </a:rPr>
              <a:t> …..</a:t>
            </a:r>
          </a:p>
        </p:txBody>
      </p:sp>
    </p:spTree>
    <p:extLst>
      <p:ext uri="{BB962C8B-B14F-4D97-AF65-F5344CB8AC3E}">
        <p14:creationId xmlns:p14="http://schemas.microsoft.com/office/powerpoint/2010/main" val="1322733980"/>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inpin heiti" panose="00000500000000000000" pitchFamily="2" charset="-122"/>
                <a:ea typeface="inpin heiti" panose="00000500000000000000" pitchFamily="2" charset="-122"/>
                <a:cs typeface="+mn-cs"/>
                <a:sym typeface="inpin heiti" panose="00000500000000000000" pitchFamily="2" charset="-122"/>
              </a:endParaRPr>
            </a:p>
          </p:txBody>
        </p:sp>
        <p:sp>
          <p:nvSpPr>
            <p:cNvPr id="19" name="文本框 23"/>
            <p:cNvSpPr txBox="1"/>
            <p:nvPr/>
          </p:nvSpPr>
          <p:spPr>
            <a:xfrm>
              <a:off x="3380241" y="4022848"/>
              <a:ext cx="8926217"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1b: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có</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kumimoji="0" lang="en-US" altLang="zh-CN" sz="36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kumimoji="0" lang="en-US" altLang="zh-CN" sz="3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MNPQ.</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4228097" y="2297853"/>
            <a:ext cx="3409731" cy="34138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panose="02020603050405020304" pitchFamily="18" charset="0"/>
              <a:ea typeface="微软雅黑"/>
              <a:cs typeface="Times New Roman" panose="02020603050405020304" pitchFamily="18" charset="0"/>
            </a:endParaRPr>
          </a:p>
        </p:txBody>
      </p:sp>
      <p:sp>
        <p:nvSpPr>
          <p:cNvPr id="30" name="TextBox 9"/>
          <p:cNvSpPr txBox="1">
            <a:spLocks noChangeArrowheads="1"/>
          </p:cNvSpPr>
          <p:nvPr/>
        </p:nvSpPr>
        <p:spPr bwMode="auto">
          <a:xfrm>
            <a:off x="3706653" y="181319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M</a:t>
            </a:r>
          </a:p>
        </p:txBody>
      </p:sp>
      <p:sp>
        <p:nvSpPr>
          <p:cNvPr id="32" name="TextBox 10"/>
          <p:cNvSpPr txBox="1">
            <a:spLocks noChangeArrowheads="1"/>
          </p:cNvSpPr>
          <p:nvPr/>
        </p:nvSpPr>
        <p:spPr bwMode="auto">
          <a:xfrm>
            <a:off x="7627075" y="180403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N</a:t>
            </a:r>
          </a:p>
        </p:txBody>
      </p:sp>
      <p:sp>
        <p:nvSpPr>
          <p:cNvPr id="35" name="TextBox 11"/>
          <p:cNvSpPr txBox="1">
            <a:spLocks noChangeArrowheads="1"/>
          </p:cNvSpPr>
          <p:nvPr/>
        </p:nvSpPr>
        <p:spPr bwMode="auto">
          <a:xfrm>
            <a:off x="7663817" y="528978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P</a:t>
            </a:r>
          </a:p>
        </p:txBody>
      </p:sp>
      <p:sp>
        <p:nvSpPr>
          <p:cNvPr id="36" name="TextBox 12"/>
          <p:cNvSpPr txBox="1">
            <a:spLocks noChangeArrowheads="1"/>
          </p:cNvSpPr>
          <p:nvPr/>
        </p:nvSpPr>
        <p:spPr bwMode="auto">
          <a:xfrm>
            <a:off x="3699584" y="528977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000000"/>
                </a:solidFill>
                <a:effectLst/>
                <a:uLnTx/>
                <a:uFillTx/>
                <a:latin typeface="Arial" panose="020B0604020202020204" pitchFamily="34" charset="0"/>
                <a:ea typeface="微软雅黑"/>
                <a:cs typeface="Arial" panose="020B0604020202020204" pitchFamily="34" charset="0"/>
              </a:rPr>
              <a:t>Q</a:t>
            </a:r>
          </a:p>
        </p:txBody>
      </p:sp>
      <p:cxnSp>
        <p:nvCxnSpPr>
          <p:cNvPr id="37" name="Straight Connector 36"/>
          <p:cNvCxnSpPr/>
          <p:nvPr/>
        </p:nvCxnSpPr>
        <p:spPr>
          <a:xfrm flipH="1">
            <a:off x="4202108" y="5711684"/>
            <a:ext cx="343572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4228097" y="2297853"/>
            <a:ext cx="340973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228097" y="2277965"/>
            <a:ext cx="0" cy="343998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628075" y="2277965"/>
            <a:ext cx="0" cy="345895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9800" y1="10012" x2="14600" y2="31026"/>
                        <a14:foregroundMark x1="30800" y1="9271" x2="51200" y2="12979"/>
                        <a14:foregroundMark x1="48200" y1="79110" x2="45000" y2="94314"/>
                        <a14:foregroundMark x1="71200" y1="83931" x2="69200" y2="88628"/>
                        <a14:foregroundMark x1="20800" y1="12114" x2="7800" y2="22002"/>
                      </a14:backgroundRemoval>
                    </a14:imgEffect>
                  </a14:imgLayer>
                </a14:imgProps>
              </a:ext>
              <a:ext uri="{28A0092B-C50C-407E-A947-70E740481C1C}">
                <a14:useLocalDpi xmlns:a14="http://schemas.microsoft.com/office/drawing/2010/main" val="0"/>
              </a:ext>
            </a:extLst>
          </a:blip>
          <a:stretch>
            <a:fillRect/>
          </a:stretch>
        </p:blipFill>
        <p:spPr>
          <a:xfrm>
            <a:off x="202534" y="2683998"/>
            <a:ext cx="2551346" cy="4128079"/>
          </a:xfrm>
          <a:prstGeom prst="rect">
            <a:avLst/>
          </a:prstGeom>
        </p:spPr>
      </p:pic>
      <p:pic>
        <p:nvPicPr>
          <p:cNvPr id="27"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9052986" y="4150361"/>
            <a:ext cx="2965297" cy="2771740"/>
          </a:xfrm>
          <a:prstGeom prst="rect">
            <a:avLst/>
          </a:prstGeom>
        </p:spPr>
      </p:pic>
    </p:spTree>
    <p:extLst>
      <p:ext uri="{BB962C8B-B14F-4D97-AF65-F5344CB8AC3E}">
        <p14:creationId xmlns:p14="http://schemas.microsoft.com/office/powerpoint/2010/main" val="381330457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1000"/>
                                        <p:tgtEl>
                                          <p:spTgt spid="27"/>
                                        </p:tgtEl>
                                      </p:cBhvr>
                                    </p:animEffect>
                                    <p:anim calcmode="lin" valueType="num">
                                      <p:cBhvr>
                                        <p:cTn id="25" dur="1000" fill="hold"/>
                                        <p:tgtEl>
                                          <p:spTgt spid="27"/>
                                        </p:tgtEl>
                                        <p:attrNameLst>
                                          <p:attrName>ppt_x</p:attrName>
                                        </p:attrNameLst>
                                      </p:cBhvr>
                                      <p:tavLst>
                                        <p:tav tm="0">
                                          <p:val>
                                            <p:strVal val="#ppt_x"/>
                                          </p:val>
                                        </p:tav>
                                        <p:tav tm="100000">
                                          <p:val>
                                            <p:strVal val="#ppt_x"/>
                                          </p:val>
                                        </p:tav>
                                      </p:tavLst>
                                    </p:anim>
                                    <p:anim calcmode="lin" valueType="num">
                                      <p:cBhvr>
                                        <p:cTn id="26" dur="1000" fill="hold"/>
                                        <p:tgtEl>
                                          <p:spTgt spid="27"/>
                                        </p:tgtEl>
                                        <p:attrNameLst>
                                          <p:attrName>ppt_y</p:attrName>
                                        </p:attrNameLst>
                                      </p:cBhvr>
                                      <p:tavLst>
                                        <p:tav tm="0">
                                          <p:val>
                                            <p:strVal val="#ppt_y+.1"/>
                                          </p:val>
                                        </p:tav>
                                        <p:tav tm="100000">
                                          <p:val>
                                            <p:strVal val="#ppt_y"/>
                                          </p:val>
                                        </p:tav>
                                      </p:tavLst>
                                    </p:anim>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500"/>
                                        <p:tgtEl>
                                          <p:spTgt spid="26"/>
                                        </p:tgtEl>
                                      </p:cBhvr>
                                    </p:animEffect>
                                  </p:childTnLst>
                                </p:cTn>
                              </p:par>
                            </p:childTnLst>
                          </p:cTn>
                        </p:par>
                        <p:par>
                          <p:cTn id="31" fill="hold">
                            <p:stCondLst>
                              <p:cond delay="4000"/>
                            </p:stCondLst>
                            <p:childTnLst>
                              <p:par>
                                <p:cTn id="32" presetID="22" presetClass="entr" presetSubtype="4"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wipe(down)">
                                      <p:cBhvr>
                                        <p:cTn id="34" dur="500"/>
                                        <p:tgtEl>
                                          <p:spTgt spid="30"/>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wipe(down)">
                                      <p:cBhvr>
                                        <p:cTn id="37" dur="500"/>
                                        <p:tgtEl>
                                          <p:spTgt spid="2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wipe(down)">
                                      <p:cBhvr>
                                        <p:cTn id="43" dur="500"/>
                                        <p:tgtEl>
                                          <p:spTgt spid="3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wipe(down)">
                                      <p:cBhvr>
                                        <p:cTn id="46" dur="500"/>
                                        <p:tgtEl>
                                          <p:spTgt spid="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wipe(left)">
                                      <p:cBhvr>
                                        <p:cTn id="51" dur="500"/>
                                        <p:tgtEl>
                                          <p:spTgt spid="40"/>
                                        </p:tgtEl>
                                      </p:cBhvr>
                                    </p:animEffect>
                                  </p:childTnLst>
                                </p:cTn>
                              </p:par>
                              <p:par>
                                <p:cTn id="52" presetID="22" presetClass="entr" presetSubtype="8" fill="hold"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childTnLst>
                          </p:cTn>
                        </p:par>
                        <p:par>
                          <p:cTn id="55" fill="hold">
                            <p:stCondLst>
                              <p:cond delay="500"/>
                            </p:stCondLst>
                            <p:childTnLst>
                              <p:par>
                                <p:cTn id="56" presetID="22" presetClass="emph" presetSubtype="0" repeatCount="5000" fill="hold" nodeType="afterEffect">
                                  <p:stCondLst>
                                    <p:cond delay="0"/>
                                  </p:stCondLst>
                                  <p:childTnLst>
                                    <p:animClr clrSpc="hsl" dir="cw">
                                      <p:cBhvr override="childStyle">
                                        <p:cTn id="57" dur="500" fill="hold"/>
                                        <p:tgtEl>
                                          <p:spTgt spid="40"/>
                                        </p:tgtEl>
                                        <p:attrNameLst>
                                          <p:attrName>style.color</p:attrName>
                                        </p:attrNameLst>
                                      </p:cBhvr>
                                      <p:by>
                                        <p:hsl h="-7200000" s="0" l="0"/>
                                      </p:by>
                                    </p:animClr>
                                    <p:animClr clrSpc="hsl" dir="cw">
                                      <p:cBhvr>
                                        <p:cTn id="58" dur="500" fill="hold"/>
                                        <p:tgtEl>
                                          <p:spTgt spid="40"/>
                                        </p:tgtEl>
                                        <p:attrNameLst>
                                          <p:attrName>fillcolor</p:attrName>
                                        </p:attrNameLst>
                                      </p:cBhvr>
                                      <p:by>
                                        <p:hsl h="-7200000" s="0" l="0"/>
                                      </p:by>
                                    </p:animClr>
                                    <p:animClr clrSpc="hsl" dir="cw">
                                      <p:cBhvr>
                                        <p:cTn id="59" dur="500" fill="hold"/>
                                        <p:tgtEl>
                                          <p:spTgt spid="40"/>
                                        </p:tgtEl>
                                        <p:attrNameLst>
                                          <p:attrName>stroke.color</p:attrName>
                                        </p:attrNameLst>
                                      </p:cBhvr>
                                      <p:by>
                                        <p:hsl h="-7200000" s="0" l="0"/>
                                      </p:by>
                                    </p:animClr>
                                    <p:set>
                                      <p:cBhvr>
                                        <p:cTn id="60" dur="500" fill="hold"/>
                                        <p:tgtEl>
                                          <p:spTgt spid="40"/>
                                        </p:tgtEl>
                                        <p:attrNameLst>
                                          <p:attrName>fill.type</p:attrName>
                                        </p:attrNameLst>
                                      </p:cBhvr>
                                      <p:to>
                                        <p:strVal val="solid"/>
                                      </p:to>
                                    </p:set>
                                  </p:childTnLst>
                                </p:cTn>
                              </p:par>
                              <p:par>
                                <p:cTn id="61" presetID="22" presetClass="emph" presetSubtype="0" repeatCount="5000" fill="hold" nodeType="withEffect">
                                  <p:stCondLst>
                                    <p:cond delay="0"/>
                                  </p:stCondLst>
                                  <p:childTnLst>
                                    <p:animClr clrSpc="hsl" dir="cw">
                                      <p:cBhvr override="childStyle">
                                        <p:cTn id="62" dur="500" fill="hold"/>
                                        <p:tgtEl>
                                          <p:spTgt spid="37"/>
                                        </p:tgtEl>
                                        <p:attrNameLst>
                                          <p:attrName>style.color</p:attrName>
                                        </p:attrNameLst>
                                      </p:cBhvr>
                                      <p:by>
                                        <p:hsl h="-7200000" s="0" l="0"/>
                                      </p:by>
                                    </p:animClr>
                                    <p:animClr clrSpc="hsl" dir="cw">
                                      <p:cBhvr>
                                        <p:cTn id="63" dur="500" fill="hold"/>
                                        <p:tgtEl>
                                          <p:spTgt spid="37"/>
                                        </p:tgtEl>
                                        <p:attrNameLst>
                                          <p:attrName>fillcolor</p:attrName>
                                        </p:attrNameLst>
                                      </p:cBhvr>
                                      <p:by>
                                        <p:hsl h="-7200000" s="0" l="0"/>
                                      </p:by>
                                    </p:animClr>
                                    <p:animClr clrSpc="hsl" dir="cw">
                                      <p:cBhvr>
                                        <p:cTn id="64" dur="500" fill="hold"/>
                                        <p:tgtEl>
                                          <p:spTgt spid="37"/>
                                        </p:tgtEl>
                                        <p:attrNameLst>
                                          <p:attrName>stroke.color</p:attrName>
                                        </p:attrNameLst>
                                      </p:cBhvr>
                                      <p:by>
                                        <p:hsl h="-7200000" s="0" l="0"/>
                                      </p:by>
                                    </p:animClr>
                                    <p:set>
                                      <p:cBhvr>
                                        <p:cTn id="65" dur="500" fill="hold"/>
                                        <p:tgtEl>
                                          <p:spTgt spid="37"/>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40"/>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37"/>
                                        </p:tgtEl>
                                        <p:attrNameLst>
                                          <p:attrName>style.visibility</p:attrName>
                                        </p:attrNameLst>
                                      </p:cBhvr>
                                      <p:to>
                                        <p:strVal val="hidden"/>
                                      </p:to>
                                    </p:set>
                                  </p:childTnLst>
                                </p:cTn>
                              </p:par>
                              <p:par>
                                <p:cTn id="72" presetID="22" presetClass="entr" presetSubtype="8" fill="hold" nodeType="withEffect">
                                  <p:stCondLst>
                                    <p:cond delay="0"/>
                                  </p:stCondLst>
                                  <p:childTnLst>
                                    <p:set>
                                      <p:cBhvr>
                                        <p:cTn id="73" dur="1" fill="hold">
                                          <p:stCondLst>
                                            <p:cond delay="0"/>
                                          </p:stCondLst>
                                        </p:cTn>
                                        <p:tgtEl>
                                          <p:spTgt spid="22"/>
                                        </p:tgtEl>
                                        <p:attrNameLst>
                                          <p:attrName>style.visibility</p:attrName>
                                        </p:attrNameLst>
                                      </p:cBhvr>
                                      <p:to>
                                        <p:strVal val="visible"/>
                                      </p:to>
                                    </p:set>
                                    <p:animEffect transition="in" filter="wipe(left)">
                                      <p:cBhvr>
                                        <p:cTn id="74" dur="500"/>
                                        <p:tgtEl>
                                          <p:spTgt spid="22"/>
                                        </p:tgtEl>
                                      </p:cBhvr>
                                    </p:animEffect>
                                  </p:childTnLst>
                                </p:cTn>
                              </p:par>
                              <p:par>
                                <p:cTn id="75" presetID="22" presetClass="entr" presetSubtype="8" fill="hold" nodeType="with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wipe(left)">
                                      <p:cBhvr>
                                        <p:cTn id="77" dur="500"/>
                                        <p:tgtEl>
                                          <p:spTgt spid="28"/>
                                        </p:tgtEl>
                                      </p:cBhvr>
                                    </p:animEffect>
                                  </p:childTnLst>
                                </p:cTn>
                              </p:par>
                            </p:childTnLst>
                          </p:cTn>
                        </p:par>
                        <p:par>
                          <p:cTn id="78" fill="hold">
                            <p:stCondLst>
                              <p:cond delay="500"/>
                            </p:stCondLst>
                            <p:childTnLst>
                              <p:par>
                                <p:cTn id="79" presetID="22" presetClass="emph" presetSubtype="0" repeatCount="5000" fill="hold" nodeType="afterEffect">
                                  <p:stCondLst>
                                    <p:cond delay="0"/>
                                  </p:stCondLst>
                                  <p:childTnLst>
                                    <p:animClr clrSpc="hsl" dir="cw">
                                      <p:cBhvr override="childStyle">
                                        <p:cTn id="80" dur="500" fill="hold"/>
                                        <p:tgtEl>
                                          <p:spTgt spid="22"/>
                                        </p:tgtEl>
                                        <p:attrNameLst>
                                          <p:attrName>style.color</p:attrName>
                                        </p:attrNameLst>
                                      </p:cBhvr>
                                      <p:by>
                                        <p:hsl h="-7200000" s="0" l="0"/>
                                      </p:by>
                                    </p:animClr>
                                    <p:animClr clrSpc="hsl" dir="cw">
                                      <p:cBhvr>
                                        <p:cTn id="81" dur="500" fill="hold"/>
                                        <p:tgtEl>
                                          <p:spTgt spid="22"/>
                                        </p:tgtEl>
                                        <p:attrNameLst>
                                          <p:attrName>fillcolor</p:attrName>
                                        </p:attrNameLst>
                                      </p:cBhvr>
                                      <p:by>
                                        <p:hsl h="-7200000" s="0" l="0"/>
                                      </p:by>
                                    </p:animClr>
                                    <p:animClr clrSpc="hsl" dir="cw">
                                      <p:cBhvr>
                                        <p:cTn id="82" dur="500" fill="hold"/>
                                        <p:tgtEl>
                                          <p:spTgt spid="22"/>
                                        </p:tgtEl>
                                        <p:attrNameLst>
                                          <p:attrName>stroke.color</p:attrName>
                                        </p:attrNameLst>
                                      </p:cBhvr>
                                      <p:by>
                                        <p:hsl h="-7200000" s="0" l="0"/>
                                      </p:by>
                                    </p:animClr>
                                    <p:set>
                                      <p:cBhvr>
                                        <p:cTn id="83" dur="500" fill="hold"/>
                                        <p:tgtEl>
                                          <p:spTgt spid="22"/>
                                        </p:tgtEl>
                                        <p:attrNameLst>
                                          <p:attrName>fill.type</p:attrName>
                                        </p:attrNameLst>
                                      </p:cBhvr>
                                      <p:to>
                                        <p:strVal val="solid"/>
                                      </p:to>
                                    </p:set>
                                  </p:childTnLst>
                                </p:cTn>
                              </p:par>
                              <p:par>
                                <p:cTn id="84" presetID="22" presetClass="emph" presetSubtype="0" repeatCount="5000" fill="hold" nodeType="withEffect">
                                  <p:stCondLst>
                                    <p:cond delay="0"/>
                                  </p:stCondLst>
                                  <p:childTnLst>
                                    <p:animClr clrSpc="hsl" dir="cw">
                                      <p:cBhvr override="childStyle">
                                        <p:cTn id="85" dur="500" fill="hold"/>
                                        <p:tgtEl>
                                          <p:spTgt spid="28"/>
                                        </p:tgtEl>
                                        <p:attrNameLst>
                                          <p:attrName>style.color</p:attrName>
                                        </p:attrNameLst>
                                      </p:cBhvr>
                                      <p:by>
                                        <p:hsl h="-7200000" s="0" l="0"/>
                                      </p:by>
                                    </p:animClr>
                                    <p:animClr clrSpc="hsl" dir="cw">
                                      <p:cBhvr>
                                        <p:cTn id="86" dur="500" fill="hold"/>
                                        <p:tgtEl>
                                          <p:spTgt spid="28"/>
                                        </p:tgtEl>
                                        <p:attrNameLst>
                                          <p:attrName>fillcolor</p:attrName>
                                        </p:attrNameLst>
                                      </p:cBhvr>
                                      <p:by>
                                        <p:hsl h="-7200000" s="0" l="0"/>
                                      </p:by>
                                    </p:animClr>
                                    <p:animClr clrSpc="hsl" dir="cw">
                                      <p:cBhvr>
                                        <p:cTn id="87" dur="500" fill="hold"/>
                                        <p:tgtEl>
                                          <p:spTgt spid="28"/>
                                        </p:tgtEl>
                                        <p:attrNameLst>
                                          <p:attrName>stroke.color</p:attrName>
                                        </p:attrNameLst>
                                      </p:cBhvr>
                                      <p:by>
                                        <p:hsl h="-7200000" s="0" l="0"/>
                                      </p:by>
                                    </p:animClr>
                                    <p:set>
                                      <p:cBhvr>
                                        <p:cTn id="88"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88044"/>
            <a:chOff x="2752641" y="3846647"/>
            <a:chExt cx="10005372" cy="1488044"/>
          </a:xfrm>
        </p:grpSpPr>
        <p:sp>
          <p:nvSpPr>
            <p:cNvPr id="20" name="圆角矩形 14"/>
            <p:cNvSpPr/>
            <p:nvPr/>
          </p:nvSpPr>
          <p:spPr>
            <a:xfrm>
              <a:off x="2752641" y="3846647"/>
              <a:ext cx="10005372" cy="1437096"/>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380241" y="3949696"/>
              <a:ext cx="8926217" cy="1384995"/>
            </a:xfrm>
            <a:prstGeom prst="rect">
              <a:avLst/>
            </a:prstGeom>
            <a:noFill/>
          </p:spPr>
          <p:txBody>
            <a:bodyPr wrap="square" rtlCol="0">
              <a:spAutoFit/>
            </a:bodyPr>
            <a:lstStyle/>
            <a:p>
              <a:pPr algn="ct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Bài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2: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bên</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biết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tứ</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giác</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ABEG, ACDG, BCDE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đều</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BE song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những</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28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nào</a:t>
              </a:r>
              <a:r>
                <a:rPr lang="en-US" altLang="zh-CN" sz="28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1757557" y="2648321"/>
            <a:ext cx="4127702" cy="2852143"/>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1234985" y="216280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A</a:t>
            </a:r>
          </a:p>
        </p:txBody>
      </p:sp>
      <p:sp>
        <p:nvSpPr>
          <p:cNvPr id="32" name="TextBox 10"/>
          <p:cNvSpPr txBox="1">
            <a:spLocks noChangeArrowheads="1"/>
          </p:cNvSpPr>
          <p:nvPr/>
        </p:nvSpPr>
        <p:spPr bwMode="auto">
          <a:xfrm>
            <a:off x="5563671" y="209098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B</a:t>
            </a:r>
          </a:p>
        </p:txBody>
      </p:sp>
      <p:sp>
        <p:nvSpPr>
          <p:cNvPr id="35" name="TextBox 11"/>
          <p:cNvSpPr txBox="1">
            <a:spLocks noChangeArrowheads="1"/>
          </p:cNvSpPr>
          <p:nvPr/>
        </p:nvSpPr>
        <p:spPr bwMode="auto">
          <a:xfrm>
            <a:off x="7523442" y="21477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sp>
        <p:nvSpPr>
          <p:cNvPr id="36" name="TextBox 12"/>
          <p:cNvSpPr txBox="1">
            <a:spLocks noChangeArrowheads="1"/>
          </p:cNvSpPr>
          <p:nvPr/>
        </p:nvSpPr>
        <p:spPr bwMode="auto">
          <a:xfrm>
            <a:off x="7527319" y="536343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pic>
        <p:nvPicPr>
          <p:cNvPr id="18"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73603" y="3864990"/>
            <a:ext cx="3949833" cy="2986084"/>
          </a:xfrm>
          <a:prstGeom prst="rect">
            <a:avLst/>
          </a:prstGeom>
        </p:spPr>
      </p:pic>
      <p:sp>
        <p:nvSpPr>
          <p:cNvPr id="23" name="Rectangle 22"/>
          <p:cNvSpPr/>
          <p:nvPr/>
        </p:nvSpPr>
        <p:spPr bwMode="auto">
          <a:xfrm>
            <a:off x="5885259" y="2648320"/>
            <a:ext cx="1638183" cy="2852144"/>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24" name="TextBox 12"/>
          <p:cNvSpPr txBox="1">
            <a:spLocks noChangeArrowheads="1"/>
          </p:cNvSpPr>
          <p:nvPr/>
        </p:nvSpPr>
        <p:spPr bwMode="auto">
          <a:xfrm>
            <a:off x="5729099" y="552250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E</a:t>
            </a:r>
          </a:p>
        </p:txBody>
      </p:sp>
      <p:sp>
        <p:nvSpPr>
          <p:cNvPr id="25" name="TextBox 12"/>
          <p:cNvSpPr txBox="1">
            <a:spLocks noChangeArrowheads="1"/>
          </p:cNvSpPr>
          <p:nvPr/>
        </p:nvSpPr>
        <p:spPr bwMode="auto">
          <a:xfrm>
            <a:off x="1213003" y="539033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G</a:t>
            </a:r>
          </a:p>
        </p:txBody>
      </p:sp>
      <p:cxnSp>
        <p:nvCxnSpPr>
          <p:cNvPr id="22" name="Straight Connector 21"/>
          <p:cNvCxnSpPr/>
          <p:nvPr/>
        </p:nvCxnSpPr>
        <p:spPr>
          <a:xfrm flipV="1">
            <a:off x="5885259" y="2616271"/>
            <a:ext cx="0" cy="29062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523442"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1757557" y="2616272"/>
            <a:ext cx="0" cy="29062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99179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22" presetClass="entr" presetSubtype="4"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wipe(down)">
                                      <p:cBhvr>
                                        <p:cTn id="29" dur="500"/>
                                        <p:tgtEl>
                                          <p:spTgt spid="23"/>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500"/>
                                        <p:tgtEl>
                                          <p:spTgt spid="29"/>
                                        </p:tgtEl>
                                      </p:cBhvr>
                                    </p:animEffect>
                                  </p:childTnLst>
                                </p:cTn>
                              </p:par>
                            </p:childTnLst>
                          </p:cTn>
                        </p:par>
                        <p:par>
                          <p:cTn id="33" fill="hold">
                            <p:stCondLst>
                              <p:cond delay="3500"/>
                            </p:stCondLst>
                            <p:childTnLst>
                              <p:par>
                                <p:cTn id="34" presetID="22" presetClass="entr" presetSubtype="4" fill="hold" grpId="0"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down)">
                                      <p:cBhvr>
                                        <p:cTn id="48" dur="500"/>
                                        <p:tgtEl>
                                          <p:spTgt spid="25"/>
                                        </p:tgtEl>
                                      </p:cBhvr>
                                    </p:animEffect>
                                  </p:childTnLst>
                                </p:cTn>
                              </p:par>
                              <p:par>
                                <p:cTn id="49" presetID="22" presetClass="entr" presetSubtype="4"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8"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4000"/>
                            </p:stCondLst>
                            <p:childTnLst>
                              <p:par>
                                <p:cTn id="56" presetID="22" presetClass="emph" presetSubtype="0" repeatCount="5000" fill="hold" nodeType="afterEffect">
                                  <p:stCondLst>
                                    <p:cond delay="0"/>
                                  </p:stCondLst>
                                  <p:childTnLst>
                                    <p:animClr clrSpc="hsl" dir="cw">
                                      <p:cBhvr override="childStyle">
                                        <p:cTn id="57" dur="500" fill="hold"/>
                                        <p:tgtEl>
                                          <p:spTgt spid="22"/>
                                        </p:tgtEl>
                                        <p:attrNameLst>
                                          <p:attrName>style.color</p:attrName>
                                        </p:attrNameLst>
                                      </p:cBhvr>
                                      <p:by>
                                        <p:hsl h="-7200000" s="0" l="0"/>
                                      </p:by>
                                    </p:animClr>
                                    <p:animClr clrSpc="hsl" dir="cw">
                                      <p:cBhvr>
                                        <p:cTn id="58" dur="500" fill="hold"/>
                                        <p:tgtEl>
                                          <p:spTgt spid="22"/>
                                        </p:tgtEl>
                                        <p:attrNameLst>
                                          <p:attrName>fillcolor</p:attrName>
                                        </p:attrNameLst>
                                      </p:cBhvr>
                                      <p:by>
                                        <p:hsl h="-7200000" s="0" l="0"/>
                                      </p:by>
                                    </p:animClr>
                                    <p:animClr clrSpc="hsl" dir="cw">
                                      <p:cBhvr>
                                        <p:cTn id="59" dur="500" fill="hold"/>
                                        <p:tgtEl>
                                          <p:spTgt spid="22"/>
                                        </p:tgtEl>
                                        <p:attrNameLst>
                                          <p:attrName>stroke.color</p:attrName>
                                        </p:attrNameLst>
                                      </p:cBhvr>
                                      <p:by>
                                        <p:hsl h="-7200000" s="0" l="0"/>
                                      </p:by>
                                    </p:animClr>
                                    <p:set>
                                      <p:cBhvr>
                                        <p:cTn id="60" dur="500" fill="hold"/>
                                        <p:tgtEl>
                                          <p:spTgt spid="22"/>
                                        </p:tgtEl>
                                        <p:attrNameLst>
                                          <p:attrName>fill.type</p:attrName>
                                        </p:attrNameLst>
                                      </p:cBhvr>
                                      <p:to>
                                        <p:strVal val="solid"/>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left)">
                                      <p:cBhvr>
                                        <p:cTn id="65" dur="500"/>
                                        <p:tgtEl>
                                          <p:spTgt spid="28"/>
                                        </p:tgtEl>
                                      </p:cBhvr>
                                    </p:animEffect>
                                  </p:childTnLst>
                                </p:cTn>
                              </p:par>
                              <p:par>
                                <p:cTn id="66" presetID="22" presetClass="entr" presetSubtype="8"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left)">
                                      <p:cBhvr>
                                        <p:cTn id="68" dur="500"/>
                                        <p:tgtEl>
                                          <p:spTgt spid="26"/>
                                        </p:tgtEl>
                                      </p:cBhvr>
                                    </p:animEffect>
                                  </p:childTnLst>
                                </p:cTn>
                              </p:par>
                            </p:childTnLst>
                          </p:cTn>
                        </p:par>
                        <p:par>
                          <p:cTn id="69" fill="hold">
                            <p:stCondLst>
                              <p:cond delay="500"/>
                            </p:stCondLst>
                            <p:childTnLst>
                              <p:par>
                                <p:cTn id="70" presetID="22" presetClass="emph" presetSubtype="0" repeatCount="5000" fill="hold" nodeType="afterEffect">
                                  <p:stCondLst>
                                    <p:cond delay="0"/>
                                  </p:stCondLst>
                                  <p:childTnLst>
                                    <p:animClr clrSpc="hsl" dir="cw">
                                      <p:cBhvr override="childStyle">
                                        <p:cTn id="71" dur="500" fill="hold"/>
                                        <p:tgtEl>
                                          <p:spTgt spid="26"/>
                                        </p:tgtEl>
                                        <p:attrNameLst>
                                          <p:attrName>style.color</p:attrName>
                                        </p:attrNameLst>
                                      </p:cBhvr>
                                      <p:by>
                                        <p:hsl h="-7200000" s="0" l="0"/>
                                      </p:by>
                                    </p:animClr>
                                    <p:animClr clrSpc="hsl" dir="cw">
                                      <p:cBhvr>
                                        <p:cTn id="72" dur="500" fill="hold"/>
                                        <p:tgtEl>
                                          <p:spTgt spid="26"/>
                                        </p:tgtEl>
                                        <p:attrNameLst>
                                          <p:attrName>fillcolor</p:attrName>
                                        </p:attrNameLst>
                                      </p:cBhvr>
                                      <p:by>
                                        <p:hsl h="-7200000" s="0" l="0"/>
                                      </p:by>
                                    </p:animClr>
                                    <p:animClr clrSpc="hsl" dir="cw">
                                      <p:cBhvr>
                                        <p:cTn id="73" dur="500" fill="hold"/>
                                        <p:tgtEl>
                                          <p:spTgt spid="26"/>
                                        </p:tgtEl>
                                        <p:attrNameLst>
                                          <p:attrName>stroke.color</p:attrName>
                                        </p:attrNameLst>
                                      </p:cBhvr>
                                      <p:by>
                                        <p:hsl h="-7200000" s="0" l="0"/>
                                      </p:by>
                                    </p:animClr>
                                    <p:set>
                                      <p:cBhvr>
                                        <p:cTn id="74" dur="500" fill="hold"/>
                                        <p:tgtEl>
                                          <p:spTgt spid="26"/>
                                        </p:tgtEl>
                                        <p:attrNameLst>
                                          <p:attrName>fill.type</p:attrName>
                                        </p:attrNameLst>
                                      </p:cBhvr>
                                      <p:to>
                                        <p:strVal val="solid"/>
                                      </p:to>
                                    </p:set>
                                  </p:childTnLst>
                                </p:cTn>
                              </p:par>
                              <p:par>
                                <p:cTn id="75" presetID="22" presetClass="emph" presetSubtype="0" repeatCount="5000" fill="hold" nodeType="withEffect">
                                  <p:stCondLst>
                                    <p:cond delay="0"/>
                                  </p:stCondLst>
                                  <p:childTnLst>
                                    <p:animClr clrSpc="hsl" dir="cw">
                                      <p:cBhvr override="childStyle">
                                        <p:cTn id="76" dur="500" fill="hold"/>
                                        <p:tgtEl>
                                          <p:spTgt spid="28"/>
                                        </p:tgtEl>
                                        <p:attrNameLst>
                                          <p:attrName>style.color</p:attrName>
                                        </p:attrNameLst>
                                      </p:cBhvr>
                                      <p:by>
                                        <p:hsl h="-7200000" s="0" l="0"/>
                                      </p:by>
                                    </p:animClr>
                                    <p:animClr clrSpc="hsl" dir="cw">
                                      <p:cBhvr>
                                        <p:cTn id="77" dur="500" fill="hold"/>
                                        <p:tgtEl>
                                          <p:spTgt spid="28"/>
                                        </p:tgtEl>
                                        <p:attrNameLst>
                                          <p:attrName>fillcolor</p:attrName>
                                        </p:attrNameLst>
                                      </p:cBhvr>
                                      <p:by>
                                        <p:hsl h="-7200000" s="0" l="0"/>
                                      </p:by>
                                    </p:animClr>
                                    <p:animClr clrSpc="hsl" dir="cw">
                                      <p:cBhvr>
                                        <p:cTn id="78" dur="500" fill="hold"/>
                                        <p:tgtEl>
                                          <p:spTgt spid="28"/>
                                        </p:tgtEl>
                                        <p:attrNameLst>
                                          <p:attrName>stroke.color</p:attrName>
                                        </p:attrNameLst>
                                      </p:cBhvr>
                                      <p:by>
                                        <p:hsl h="-7200000" s="0" l="0"/>
                                      </p:by>
                                    </p:animClr>
                                    <p:set>
                                      <p:cBhvr>
                                        <p:cTn id="79" dur="500" fill="hold"/>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P spid="23" grpId="0" animBg="1"/>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圆角矩形 14"/>
          <p:cNvSpPr/>
          <p:nvPr/>
        </p:nvSpPr>
        <p:spPr>
          <a:xfrm>
            <a:off x="795071" y="203151"/>
            <a:ext cx="10580914" cy="1437096"/>
          </a:xfrm>
          <a:prstGeom prst="roundRect">
            <a:avLst>
              <a:gd name="adj" fmla="val 50000"/>
            </a:avLst>
          </a:prstGeom>
          <a:solidFill>
            <a:srgbClr val="FD6F9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3" name="Rectangle 2"/>
          <p:cNvSpPr/>
          <p:nvPr/>
        </p:nvSpPr>
        <p:spPr>
          <a:xfrm>
            <a:off x="1301925" y="269146"/>
            <a:ext cx="9567205" cy="1323439"/>
          </a:xfrm>
          <a:prstGeom prst="rect">
            <a:avLst/>
          </a:prstGeom>
        </p:spPr>
        <p:txBody>
          <a:bodyPr wrap="square">
            <a:spAutoFit/>
          </a:bodyPr>
          <a:lstStyle/>
          <a:p>
            <a:pPr algn="ctr"/>
            <a:r>
              <a:rPr lang="en-US" sz="4000" b="1" dirty="0" err="1">
                <a:solidFill>
                  <a:schemeClr val="bg1"/>
                </a:solidFill>
                <a:effectLst>
                  <a:outerShdw blurRad="38100" dist="38100" dir="2700000" algn="tl">
                    <a:srgbClr val="000000">
                      <a:alpha val="43137"/>
                    </a:srgbClr>
                  </a:outerShdw>
                </a:effectLst>
              </a:rPr>
              <a:t>Bài</a:t>
            </a:r>
            <a:r>
              <a:rPr lang="en-US" sz="4000" b="1" dirty="0">
                <a:solidFill>
                  <a:schemeClr val="bg1"/>
                </a:solidFill>
                <a:effectLst>
                  <a:outerShdw blurRad="38100" dist="38100" dir="2700000" algn="tl">
                    <a:srgbClr val="000000">
                      <a:alpha val="43137"/>
                    </a:srgbClr>
                  </a:outerShdw>
                </a:effectLst>
              </a:rPr>
              <a:t> 3: </a:t>
            </a:r>
            <a:r>
              <a:rPr lang="vi-VN" sz="4000" b="1" dirty="0">
                <a:solidFill>
                  <a:schemeClr val="bg1"/>
                </a:solidFill>
                <a:effectLst>
                  <a:outerShdw blurRad="38100" dist="38100" dir="2700000" algn="tl">
                    <a:srgbClr val="000000">
                      <a:alpha val="43137"/>
                    </a:srgbClr>
                  </a:outerShdw>
                </a:effectLst>
              </a:rPr>
              <a:t>Trong mỗi hình dưới đây</a:t>
            </a:r>
            <a:r>
              <a:rPr lang="en-US" sz="4000" b="1" dirty="0">
                <a:solidFill>
                  <a:schemeClr val="bg1"/>
                </a:solidFill>
                <a:effectLst>
                  <a:outerShdw blurRad="38100" dist="38100" dir="2700000" algn="tl">
                    <a:srgbClr val="000000">
                      <a:alpha val="43137"/>
                    </a:srgbClr>
                  </a:outerShdw>
                </a:effectLst>
              </a:rPr>
              <a:t> </a:t>
            </a:r>
            <a:r>
              <a:rPr lang="en-US" sz="4000" b="1" dirty="0" err="1">
                <a:solidFill>
                  <a:schemeClr val="bg1"/>
                </a:solidFill>
                <a:effectLst>
                  <a:outerShdw blurRad="38100" dist="38100" dir="2700000" algn="tl">
                    <a:srgbClr val="000000">
                      <a:alpha val="43137"/>
                    </a:srgbClr>
                  </a:outerShdw>
                </a:effectLst>
              </a:rPr>
              <a:t>hãy</a:t>
            </a:r>
            <a:r>
              <a:rPr lang="en-US" sz="4000" b="1" dirty="0">
                <a:solidFill>
                  <a:schemeClr val="bg1"/>
                </a:solidFill>
                <a:effectLst>
                  <a:outerShdw blurRad="38100" dist="38100" dir="2700000" algn="tl">
                    <a:srgbClr val="000000">
                      <a:alpha val="43137"/>
                    </a:srgbClr>
                  </a:outerShdw>
                </a:effectLst>
              </a:rPr>
              <a:t> n</a:t>
            </a:r>
            <a:r>
              <a:rPr lang="vi-VN" sz="4000" b="1" dirty="0">
                <a:solidFill>
                  <a:schemeClr val="bg1"/>
                </a:solidFill>
                <a:effectLst>
                  <a:outerShdw blurRad="38100" dist="38100" dir="2700000" algn="tl">
                    <a:srgbClr val="000000">
                      <a:alpha val="43137"/>
                    </a:srgbClr>
                  </a:outerShdw>
                </a:effectLst>
              </a:rPr>
              <a:t>êu tên cặp cạnh song song với nhau.</a:t>
            </a:r>
          </a:p>
        </p:txBody>
      </p:sp>
      <p:graphicFrame>
        <p:nvGraphicFramePr>
          <p:cNvPr id="33" name="Group 6"/>
          <p:cNvGraphicFramePr>
            <a:graphicFrameLocks noGrp="1"/>
          </p:cNvGraphicFramePr>
          <p:nvPr>
            <p:extLst>
              <p:ext uri="{D42A27DB-BD31-4B8C-83A1-F6EECF244321}">
                <p14:modId xmlns:p14="http://schemas.microsoft.com/office/powerpoint/2010/main" val="3548670118"/>
              </p:ext>
            </p:extLst>
          </p:nvPr>
        </p:nvGraphicFramePr>
        <p:xfrm>
          <a:off x="869866" y="2076923"/>
          <a:ext cx="10362936" cy="4361070"/>
        </p:xfrm>
        <a:graphic>
          <a:graphicData uri="http://schemas.openxmlformats.org/drawingml/2006/table">
            <a:tbl>
              <a:tblPr/>
              <a:tblGrid>
                <a:gridCol w="574820">
                  <a:extLst>
                    <a:ext uri="{9D8B030D-6E8A-4147-A177-3AD203B41FA5}">
                      <a16:colId xmlns:a16="http://schemas.microsoft.com/office/drawing/2014/main" val="20000"/>
                    </a:ext>
                  </a:extLst>
                </a:gridCol>
                <a:gridCol w="577518">
                  <a:extLst>
                    <a:ext uri="{9D8B030D-6E8A-4147-A177-3AD203B41FA5}">
                      <a16:colId xmlns:a16="http://schemas.microsoft.com/office/drawing/2014/main" val="20001"/>
                    </a:ext>
                  </a:extLst>
                </a:gridCol>
                <a:gridCol w="574818">
                  <a:extLst>
                    <a:ext uri="{9D8B030D-6E8A-4147-A177-3AD203B41FA5}">
                      <a16:colId xmlns:a16="http://schemas.microsoft.com/office/drawing/2014/main" val="20002"/>
                    </a:ext>
                  </a:extLst>
                </a:gridCol>
                <a:gridCol w="574820">
                  <a:extLst>
                    <a:ext uri="{9D8B030D-6E8A-4147-A177-3AD203B41FA5}">
                      <a16:colId xmlns:a16="http://schemas.microsoft.com/office/drawing/2014/main" val="20003"/>
                    </a:ext>
                  </a:extLst>
                </a:gridCol>
                <a:gridCol w="577518">
                  <a:extLst>
                    <a:ext uri="{9D8B030D-6E8A-4147-A177-3AD203B41FA5}">
                      <a16:colId xmlns:a16="http://schemas.microsoft.com/office/drawing/2014/main" val="20004"/>
                    </a:ext>
                  </a:extLst>
                </a:gridCol>
                <a:gridCol w="574818">
                  <a:extLst>
                    <a:ext uri="{9D8B030D-6E8A-4147-A177-3AD203B41FA5}">
                      <a16:colId xmlns:a16="http://schemas.microsoft.com/office/drawing/2014/main" val="20005"/>
                    </a:ext>
                  </a:extLst>
                </a:gridCol>
                <a:gridCol w="574820">
                  <a:extLst>
                    <a:ext uri="{9D8B030D-6E8A-4147-A177-3AD203B41FA5}">
                      <a16:colId xmlns:a16="http://schemas.microsoft.com/office/drawing/2014/main" val="20006"/>
                    </a:ext>
                  </a:extLst>
                </a:gridCol>
                <a:gridCol w="577518">
                  <a:extLst>
                    <a:ext uri="{9D8B030D-6E8A-4147-A177-3AD203B41FA5}">
                      <a16:colId xmlns:a16="http://schemas.microsoft.com/office/drawing/2014/main" val="20007"/>
                    </a:ext>
                  </a:extLst>
                </a:gridCol>
                <a:gridCol w="574818">
                  <a:extLst>
                    <a:ext uri="{9D8B030D-6E8A-4147-A177-3AD203B41FA5}">
                      <a16:colId xmlns:a16="http://schemas.microsoft.com/office/drawing/2014/main" val="20008"/>
                    </a:ext>
                  </a:extLst>
                </a:gridCol>
                <a:gridCol w="574820">
                  <a:extLst>
                    <a:ext uri="{9D8B030D-6E8A-4147-A177-3AD203B41FA5}">
                      <a16:colId xmlns:a16="http://schemas.microsoft.com/office/drawing/2014/main" val="20009"/>
                    </a:ext>
                  </a:extLst>
                </a:gridCol>
                <a:gridCol w="577518">
                  <a:extLst>
                    <a:ext uri="{9D8B030D-6E8A-4147-A177-3AD203B41FA5}">
                      <a16:colId xmlns:a16="http://schemas.microsoft.com/office/drawing/2014/main" val="20010"/>
                    </a:ext>
                  </a:extLst>
                </a:gridCol>
                <a:gridCol w="574818">
                  <a:extLst>
                    <a:ext uri="{9D8B030D-6E8A-4147-A177-3AD203B41FA5}">
                      <a16:colId xmlns:a16="http://schemas.microsoft.com/office/drawing/2014/main" val="20011"/>
                    </a:ext>
                  </a:extLst>
                </a:gridCol>
                <a:gridCol w="574820">
                  <a:extLst>
                    <a:ext uri="{9D8B030D-6E8A-4147-A177-3AD203B41FA5}">
                      <a16:colId xmlns:a16="http://schemas.microsoft.com/office/drawing/2014/main" val="20012"/>
                    </a:ext>
                  </a:extLst>
                </a:gridCol>
                <a:gridCol w="577518">
                  <a:extLst>
                    <a:ext uri="{9D8B030D-6E8A-4147-A177-3AD203B41FA5}">
                      <a16:colId xmlns:a16="http://schemas.microsoft.com/office/drawing/2014/main" val="20013"/>
                    </a:ext>
                  </a:extLst>
                </a:gridCol>
                <a:gridCol w="574818">
                  <a:extLst>
                    <a:ext uri="{9D8B030D-6E8A-4147-A177-3AD203B41FA5}">
                      <a16:colId xmlns:a16="http://schemas.microsoft.com/office/drawing/2014/main" val="20014"/>
                    </a:ext>
                  </a:extLst>
                </a:gridCol>
                <a:gridCol w="574820">
                  <a:extLst>
                    <a:ext uri="{9D8B030D-6E8A-4147-A177-3AD203B41FA5}">
                      <a16:colId xmlns:a16="http://schemas.microsoft.com/office/drawing/2014/main" val="20015"/>
                    </a:ext>
                  </a:extLst>
                </a:gridCol>
                <a:gridCol w="577518">
                  <a:extLst>
                    <a:ext uri="{9D8B030D-6E8A-4147-A177-3AD203B41FA5}">
                      <a16:colId xmlns:a16="http://schemas.microsoft.com/office/drawing/2014/main" val="20016"/>
                    </a:ext>
                  </a:extLst>
                </a:gridCol>
                <a:gridCol w="574818">
                  <a:extLst>
                    <a:ext uri="{9D8B030D-6E8A-4147-A177-3AD203B41FA5}">
                      <a16:colId xmlns:a16="http://schemas.microsoft.com/office/drawing/2014/main" val="20017"/>
                    </a:ext>
                  </a:extLst>
                </a:gridCol>
              </a:tblGrid>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6094">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06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23396">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dirty="0">
                        <a:ln>
                          <a:noFill/>
                        </a:ln>
                        <a:solidFill>
                          <a:schemeClr val="tx1"/>
                        </a:solidFill>
                        <a:effectLst>
                          <a:outerShdw blurRad="38100" dist="38100" dir="2700000" algn="tl">
                            <a:srgbClr val="000000"/>
                          </a:outerShdw>
                        </a:effectLst>
                        <a:latin typeface="Garamond" pitchFamily="18" charset="0"/>
                      </a:endParaRPr>
                    </a:p>
                  </a:txBody>
                  <a:tcPr marL="155445" marR="155445" marT="77722" marB="77722" horzOverflow="overflow">
                    <a:lnL w="28575" cap="flat" cmpd="sng" algn="ctr">
                      <a:solidFill>
                        <a:schemeClr val="tx1"/>
                      </a:solidFill>
                      <a:prstDash val="sysDot"/>
                      <a:round/>
                      <a:headEnd type="none" w="med" len="med"/>
                      <a:tailEnd type="none" w="med" len="med"/>
                    </a:lnL>
                    <a:lnR w="28575" cap="flat" cmpd="sng" algn="ctr">
                      <a:solidFill>
                        <a:schemeClr val="tx1"/>
                      </a:solidFill>
                      <a:prstDash val="sysDot"/>
                      <a:round/>
                      <a:headEnd type="none" w="med" len="med"/>
                      <a:tailEnd type="none" w="med" len="med"/>
                    </a:lnR>
                    <a:lnT w="28575" cap="flat" cmpd="sng" algn="ctr">
                      <a:solidFill>
                        <a:schemeClr val="tx1"/>
                      </a:solidFill>
                      <a:prstDash val="sysDot"/>
                      <a:round/>
                      <a:headEnd type="none" w="med" len="med"/>
                      <a:tailEnd type="none" w="med" len="med"/>
                    </a:lnT>
                    <a:lnB w="28575" cap="flat" cmpd="sng" algn="ctr">
                      <a:solidFill>
                        <a:schemeClr val="tx1"/>
                      </a:solidFill>
                      <a:prstDash val="sysDot"/>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grpSp>
        <p:nvGrpSpPr>
          <p:cNvPr id="34" name="Group 3"/>
          <p:cNvGrpSpPr>
            <a:grpSpLocks/>
          </p:cNvGrpSpPr>
          <p:nvPr/>
        </p:nvGrpSpPr>
        <p:grpSpPr bwMode="auto">
          <a:xfrm>
            <a:off x="1481722" y="3090690"/>
            <a:ext cx="5637581" cy="2836476"/>
            <a:chOff x="1895475" y="3036822"/>
            <a:chExt cx="2828224" cy="1422984"/>
          </a:xfrm>
        </p:grpSpPr>
        <p:grpSp>
          <p:nvGrpSpPr>
            <p:cNvPr id="37" name="Group 1"/>
            <p:cNvGrpSpPr>
              <a:grpSpLocks/>
            </p:cNvGrpSpPr>
            <p:nvPr/>
          </p:nvGrpSpPr>
          <p:grpSpPr bwMode="auto">
            <a:xfrm>
              <a:off x="2148223" y="3263900"/>
              <a:ext cx="2059949" cy="1143000"/>
              <a:chOff x="2214898" y="3378199"/>
              <a:chExt cx="2059949" cy="1143000"/>
            </a:xfrm>
          </p:grpSpPr>
          <p:sp>
            <p:nvSpPr>
              <p:cNvPr id="42" name="Line 160"/>
              <p:cNvSpPr>
                <a:spLocks noChangeShapeType="1"/>
              </p:cNvSpPr>
              <p:nvPr/>
            </p:nvSpPr>
            <p:spPr bwMode="auto">
              <a:xfrm>
                <a:off x="2214898" y="3389607"/>
                <a:ext cx="1021056"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161"/>
              <p:cNvSpPr>
                <a:spLocks noChangeShapeType="1"/>
              </p:cNvSpPr>
              <p:nvPr/>
            </p:nvSpPr>
            <p:spPr bwMode="auto">
              <a:xfrm>
                <a:off x="222885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162"/>
              <p:cNvSpPr>
                <a:spLocks noChangeShapeType="1"/>
              </p:cNvSpPr>
              <p:nvPr/>
            </p:nvSpPr>
            <p:spPr bwMode="auto">
              <a:xfrm>
                <a:off x="2217447" y="4502149"/>
                <a:ext cx="20574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163"/>
              <p:cNvSpPr>
                <a:spLocks noChangeShapeType="1"/>
              </p:cNvSpPr>
              <p:nvPr/>
            </p:nvSpPr>
            <p:spPr bwMode="auto">
              <a:xfrm>
                <a:off x="3227983" y="3384727"/>
                <a:ext cx="1028991" cy="1107663"/>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Text Box 169"/>
            <p:cNvSpPr txBox="1">
              <a:spLocks noChangeArrowheads="1"/>
            </p:cNvSpPr>
            <p:nvPr/>
          </p:nvSpPr>
          <p:spPr bwMode="auto">
            <a:xfrm>
              <a:off x="1895475" y="3036823"/>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M</a:t>
              </a:r>
            </a:p>
          </p:txBody>
        </p:sp>
        <p:sp>
          <p:nvSpPr>
            <p:cNvPr id="39" name="Text Box 170"/>
            <p:cNvSpPr txBox="1">
              <a:spLocks noChangeArrowheads="1"/>
            </p:cNvSpPr>
            <p:nvPr/>
          </p:nvSpPr>
          <p:spPr bwMode="auto">
            <a:xfrm>
              <a:off x="3208881" y="3036822"/>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N</a:t>
              </a:r>
            </a:p>
          </p:txBody>
        </p:sp>
        <p:sp>
          <p:nvSpPr>
            <p:cNvPr id="40" name="Text Box 171"/>
            <p:cNvSpPr txBox="1">
              <a:spLocks noChangeArrowheads="1"/>
            </p:cNvSpPr>
            <p:nvPr/>
          </p:nvSpPr>
          <p:spPr bwMode="auto">
            <a:xfrm>
              <a:off x="4190299"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P</a:t>
              </a:r>
            </a:p>
          </p:txBody>
        </p:sp>
        <p:sp>
          <p:nvSpPr>
            <p:cNvPr id="41" name="Text Box 172"/>
            <p:cNvSpPr txBox="1">
              <a:spLocks noChangeArrowheads="1"/>
            </p:cNvSpPr>
            <p:nvPr/>
          </p:nvSpPr>
          <p:spPr bwMode="auto">
            <a:xfrm>
              <a:off x="1895475" y="4166440"/>
              <a:ext cx="533400" cy="293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Q</a:t>
              </a:r>
            </a:p>
          </p:txBody>
        </p:sp>
      </p:grpSp>
      <p:grpSp>
        <p:nvGrpSpPr>
          <p:cNvPr id="46" name="Group 4"/>
          <p:cNvGrpSpPr>
            <a:grpSpLocks/>
          </p:cNvGrpSpPr>
          <p:nvPr/>
        </p:nvGrpSpPr>
        <p:grpSpPr bwMode="auto">
          <a:xfrm>
            <a:off x="7352544" y="2190826"/>
            <a:ext cx="3698747" cy="3736340"/>
            <a:chOff x="5329315" y="2227548"/>
            <a:chExt cx="2169838" cy="2191734"/>
          </a:xfrm>
        </p:grpSpPr>
        <p:grpSp>
          <p:nvGrpSpPr>
            <p:cNvPr id="47" name="Group 2"/>
            <p:cNvGrpSpPr>
              <a:grpSpLocks/>
            </p:cNvGrpSpPr>
            <p:nvPr/>
          </p:nvGrpSpPr>
          <p:grpSpPr bwMode="auto">
            <a:xfrm>
              <a:off x="5572123" y="2513011"/>
              <a:ext cx="1381127" cy="1866901"/>
              <a:chOff x="5600698" y="2654298"/>
              <a:chExt cx="1381127" cy="1866901"/>
            </a:xfrm>
          </p:grpSpPr>
          <p:sp>
            <p:nvSpPr>
              <p:cNvPr id="53" name="Line 164"/>
              <p:cNvSpPr>
                <a:spLocks noChangeShapeType="1"/>
              </p:cNvSpPr>
              <p:nvPr/>
            </p:nvSpPr>
            <p:spPr bwMode="auto">
              <a:xfrm>
                <a:off x="5619750" y="3378199"/>
                <a:ext cx="0" cy="112050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65"/>
              <p:cNvSpPr>
                <a:spLocks noChangeShapeType="1"/>
              </p:cNvSpPr>
              <p:nvPr/>
            </p:nvSpPr>
            <p:spPr bwMode="auto">
              <a:xfrm flipV="1">
                <a:off x="5600698" y="2654298"/>
                <a:ext cx="704851" cy="761999"/>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66"/>
              <p:cNvSpPr>
                <a:spLocks noChangeShapeType="1"/>
              </p:cNvSpPr>
              <p:nvPr/>
            </p:nvSpPr>
            <p:spPr bwMode="auto">
              <a:xfrm>
                <a:off x="6276974" y="2654298"/>
                <a:ext cx="704851" cy="723901"/>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67"/>
              <p:cNvSpPr>
                <a:spLocks noChangeShapeType="1"/>
              </p:cNvSpPr>
              <p:nvPr/>
            </p:nvSpPr>
            <p:spPr bwMode="auto">
              <a:xfrm>
                <a:off x="6972300" y="3378199"/>
                <a:ext cx="0" cy="114300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68"/>
              <p:cNvSpPr>
                <a:spLocks noChangeShapeType="1"/>
              </p:cNvSpPr>
              <p:nvPr/>
            </p:nvSpPr>
            <p:spPr bwMode="auto">
              <a:xfrm>
                <a:off x="5600700" y="4502149"/>
                <a:ext cx="1371600" cy="0"/>
              </a:xfrm>
              <a:prstGeom prst="line">
                <a:avLst/>
              </a:prstGeom>
              <a:noFill/>
              <a:ln w="57150">
                <a:solidFill>
                  <a:srgbClr val="00206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8" name="Text Box 173"/>
            <p:cNvSpPr txBox="1">
              <a:spLocks noChangeArrowheads="1"/>
            </p:cNvSpPr>
            <p:nvPr/>
          </p:nvSpPr>
          <p:spPr bwMode="auto">
            <a:xfrm>
              <a:off x="5329315"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D</a:t>
              </a:r>
            </a:p>
          </p:txBody>
        </p:sp>
        <p:sp>
          <p:nvSpPr>
            <p:cNvPr id="49" name="Text Box 174"/>
            <p:cNvSpPr txBox="1">
              <a:spLocks noChangeArrowheads="1"/>
            </p:cNvSpPr>
            <p:nvPr/>
          </p:nvSpPr>
          <p:spPr bwMode="auto">
            <a:xfrm>
              <a:off x="6222976" y="2227548"/>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E</a:t>
              </a:r>
            </a:p>
          </p:txBody>
        </p:sp>
        <p:sp>
          <p:nvSpPr>
            <p:cNvPr id="50" name="Text Box 175"/>
            <p:cNvSpPr txBox="1">
              <a:spLocks noChangeArrowheads="1"/>
            </p:cNvSpPr>
            <p:nvPr/>
          </p:nvSpPr>
          <p:spPr bwMode="auto">
            <a:xfrm>
              <a:off x="6940713" y="2972036"/>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G</a:t>
              </a:r>
            </a:p>
          </p:txBody>
        </p:sp>
        <p:sp>
          <p:nvSpPr>
            <p:cNvPr id="51" name="Text Box 176"/>
            <p:cNvSpPr txBox="1">
              <a:spLocks noChangeArrowheads="1"/>
            </p:cNvSpPr>
            <p:nvPr/>
          </p:nvSpPr>
          <p:spPr bwMode="auto">
            <a:xfrm>
              <a:off x="6965753"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mn-lt"/>
                </a:rPr>
                <a:t>H</a:t>
              </a:r>
            </a:p>
          </p:txBody>
        </p:sp>
        <p:sp>
          <p:nvSpPr>
            <p:cNvPr id="52" name="Text Box 177"/>
            <p:cNvSpPr txBox="1">
              <a:spLocks noChangeArrowheads="1"/>
            </p:cNvSpPr>
            <p:nvPr/>
          </p:nvSpPr>
          <p:spPr bwMode="auto">
            <a:xfrm>
              <a:off x="5385328" y="4076253"/>
              <a:ext cx="533400" cy="343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Algerian" panose="04020705040A02060702" pitchFamily="82" charset="0"/>
                </a:rPr>
                <a:t>I</a:t>
              </a:r>
            </a:p>
          </p:txBody>
        </p:sp>
      </p:grpSp>
      <p:sp>
        <p:nvSpPr>
          <p:cNvPr id="58" name="Line 160"/>
          <p:cNvSpPr>
            <a:spLocks noChangeShapeType="1"/>
          </p:cNvSpPr>
          <p:nvPr/>
        </p:nvSpPr>
        <p:spPr bwMode="auto">
          <a:xfrm>
            <a:off x="1979372" y="3566072"/>
            <a:ext cx="2035300"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60"/>
          <p:cNvSpPr>
            <a:spLocks noChangeShapeType="1"/>
          </p:cNvSpPr>
          <p:nvPr/>
        </p:nvSpPr>
        <p:spPr bwMode="auto">
          <a:xfrm>
            <a:off x="1990612" y="5786242"/>
            <a:ext cx="4101075" cy="0"/>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60"/>
          <p:cNvSpPr>
            <a:spLocks noChangeShapeType="1"/>
          </p:cNvSpPr>
          <p:nvPr/>
        </p:nvSpPr>
        <p:spPr bwMode="auto">
          <a:xfrm flipH="1">
            <a:off x="7802037" y="3937978"/>
            <a:ext cx="0" cy="1922072"/>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61" name="Line 160"/>
          <p:cNvSpPr>
            <a:spLocks noChangeShapeType="1"/>
          </p:cNvSpPr>
          <p:nvPr/>
        </p:nvSpPr>
        <p:spPr bwMode="auto">
          <a:xfrm flipH="1">
            <a:off x="10101122" y="3904307"/>
            <a:ext cx="0" cy="1955743"/>
          </a:xfrm>
          <a:prstGeom prst="line">
            <a:avLst/>
          </a:prstGeom>
          <a:noFill/>
          <a:ln w="5715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362369940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par>
                          <p:cTn id="16" fill="hold">
                            <p:stCondLst>
                              <p:cond delay="2000"/>
                            </p:stCondLst>
                            <p:childTnLst>
                              <p:par>
                                <p:cTn id="17" presetID="14" presetClass="entr" presetSubtype="10"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par>
                                <p:cTn id="24" presetID="10" presetClass="entr" presetSubtype="0" fill="hold"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nodeType="with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8"/>
                                        </p:tgtEl>
                                        <p:attrNameLst>
                                          <p:attrName>style.visibility</p:attrName>
                                        </p:attrNameLst>
                                      </p:cBhvr>
                                      <p:to>
                                        <p:strVal val="visible"/>
                                      </p:to>
                                    </p:set>
                                    <p:animEffect transition="in" filter="wipe(left)">
                                      <p:cBhvr>
                                        <p:cTn id="34" dur="500"/>
                                        <p:tgtEl>
                                          <p:spTgt spid="58"/>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left)">
                                      <p:cBhvr>
                                        <p:cTn id="37" dur="500"/>
                                        <p:tgtEl>
                                          <p:spTgt spid="59"/>
                                        </p:tgtEl>
                                      </p:cBhvr>
                                    </p:animEffect>
                                  </p:childTnLst>
                                </p:cTn>
                              </p:par>
                            </p:childTnLst>
                          </p:cTn>
                        </p:par>
                        <p:par>
                          <p:cTn id="38" fill="hold">
                            <p:stCondLst>
                              <p:cond delay="500"/>
                            </p:stCondLst>
                            <p:childTnLst>
                              <p:par>
                                <p:cTn id="39" presetID="22" presetClass="emph" presetSubtype="0" repeatCount="5000" fill="hold" grpId="1" nodeType="afterEffect">
                                  <p:stCondLst>
                                    <p:cond delay="0"/>
                                  </p:stCondLst>
                                  <p:childTnLst>
                                    <p:animClr clrSpc="hsl" dir="cw">
                                      <p:cBhvr override="childStyle">
                                        <p:cTn id="40" dur="500" fill="hold"/>
                                        <p:tgtEl>
                                          <p:spTgt spid="58"/>
                                        </p:tgtEl>
                                        <p:attrNameLst>
                                          <p:attrName>style.color</p:attrName>
                                        </p:attrNameLst>
                                      </p:cBhvr>
                                      <p:by>
                                        <p:hsl h="-7200000" s="0" l="0"/>
                                      </p:by>
                                    </p:animClr>
                                    <p:animClr clrSpc="hsl" dir="cw">
                                      <p:cBhvr>
                                        <p:cTn id="41" dur="500" fill="hold"/>
                                        <p:tgtEl>
                                          <p:spTgt spid="58"/>
                                        </p:tgtEl>
                                        <p:attrNameLst>
                                          <p:attrName>fillcolor</p:attrName>
                                        </p:attrNameLst>
                                      </p:cBhvr>
                                      <p:by>
                                        <p:hsl h="-7200000" s="0" l="0"/>
                                      </p:by>
                                    </p:animClr>
                                    <p:animClr clrSpc="hsl" dir="cw">
                                      <p:cBhvr>
                                        <p:cTn id="42" dur="500" fill="hold"/>
                                        <p:tgtEl>
                                          <p:spTgt spid="58"/>
                                        </p:tgtEl>
                                        <p:attrNameLst>
                                          <p:attrName>stroke.color</p:attrName>
                                        </p:attrNameLst>
                                      </p:cBhvr>
                                      <p:by>
                                        <p:hsl h="-7200000" s="0" l="0"/>
                                      </p:by>
                                    </p:animClr>
                                    <p:set>
                                      <p:cBhvr>
                                        <p:cTn id="43" dur="500" fill="hold"/>
                                        <p:tgtEl>
                                          <p:spTgt spid="58"/>
                                        </p:tgtEl>
                                        <p:attrNameLst>
                                          <p:attrName>fill.type</p:attrName>
                                        </p:attrNameLst>
                                      </p:cBhvr>
                                      <p:to>
                                        <p:strVal val="solid"/>
                                      </p:to>
                                    </p:set>
                                  </p:childTnLst>
                                </p:cTn>
                              </p:par>
                              <p:par>
                                <p:cTn id="44" presetID="22" presetClass="emph" presetSubtype="0" repeatCount="5000" fill="hold" grpId="1" nodeType="withEffect">
                                  <p:stCondLst>
                                    <p:cond delay="0"/>
                                  </p:stCondLst>
                                  <p:childTnLst>
                                    <p:animClr clrSpc="hsl" dir="cw">
                                      <p:cBhvr override="childStyle">
                                        <p:cTn id="45" dur="500" fill="hold"/>
                                        <p:tgtEl>
                                          <p:spTgt spid="59"/>
                                        </p:tgtEl>
                                        <p:attrNameLst>
                                          <p:attrName>style.color</p:attrName>
                                        </p:attrNameLst>
                                      </p:cBhvr>
                                      <p:by>
                                        <p:hsl h="-7200000" s="0" l="0"/>
                                      </p:by>
                                    </p:animClr>
                                    <p:animClr clrSpc="hsl" dir="cw">
                                      <p:cBhvr>
                                        <p:cTn id="46" dur="500" fill="hold"/>
                                        <p:tgtEl>
                                          <p:spTgt spid="59"/>
                                        </p:tgtEl>
                                        <p:attrNameLst>
                                          <p:attrName>fillcolor</p:attrName>
                                        </p:attrNameLst>
                                      </p:cBhvr>
                                      <p:by>
                                        <p:hsl h="-7200000" s="0" l="0"/>
                                      </p:by>
                                    </p:animClr>
                                    <p:animClr clrSpc="hsl" dir="cw">
                                      <p:cBhvr>
                                        <p:cTn id="47" dur="500" fill="hold"/>
                                        <p:tgtEl>
                                          <p:spTgt spid="59"/>
                                        </p:tgtEl>
                                        <p:attrNameLst>
                                          <p:attrName>stroke.color</p:attrName>
                                        </p:attrNameLst>
                                      </p:cBhvr>
                                      <p:by>
                                        <p:hsl h="-7200000" s="0" l="0"/>
                                      </p:by>
                                    </p:animClr>
                                    <p:set>
                                      <p:cBhvr>
                                        <p:cTn id="48" dur="500" fill="hold"/>
                                        <p:tgtEl>
                                          <p:spTgt spid="59"/>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1"/>
                                        </p:tgtEl>
                                        <p:attrNameLst>
                                          <p:attrName>style.visibility</p:attrName>
                                        </p:attrNameLst>
                                      </p:cBhvr>
                                      <p:to>
                                        <p:strVal val="visible"/>
                                      </p:to>
                                    </p:set>
                                    <p:animEffect transition="in" filter="wipe(left)">
                                      <p:cBhvr>
                                        <p:cTn id="53" dur="500"/>
                                        <p:tgtEl>
                                          <p:spTgt spid="6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0"/>
                                        </p:tgtEl>
                                        <p:attrNameLst>
                                          <p:attrName>style.visibility</p:attrName>
                                        </p:attrNameLst>
                                      </p:cBhvr>
                                      <p:to>
                                        <p:strVal val="visible"/>
                                      </p:to>
                                    </p:set>
                                    <p:animEffect transition="in" filter="wipe(left)">
                                      <p:cBhvr>
                                        <p:cTn id="56" dur="500"/>
                                        <p:tgtEl>
                                          <p:spTgt spid="60"/>
                                        </p:tgtEl>
                                      </p:cBhvr>
                                    </p:animEffect>
                                  </p:childTnLst>
                                </p:cTn>
                              </p:par>
                            </p:childTnLst>
                          </p:cTn>
                        </p:par>
                        <p:par>
                          <p:cTn id="57" fill="hold">
                            <p:stCondLst>
                              <p:cond delay="500"/>
                            </p:stCondLst>
                            <p:childTnLst>
                              <p:par>
                                <p:cTn id="58" presetID="22" presetClass="emph" presetSubtype="0" repeatCount="5000" fill="hold" grpId="1" nodeType="afterEffect">
                                  <p:stCondLst>
                                    <p:cond delay="0"/>
                                  </p:stCondLst>
                                  <p:childTnLst>
                                    <p:animClr clrSpc="hsl" dir="cw">
                                      <p:cBhvr override="childStyle">
                                        <p:cTn id="59" dur="500" fill="hold"/>
                                        <p:tgtEl>
                                          <p:spTgt spid="60"/>
                                        </p:tgtEl>
                                        <p:attrNameLst>
                                          <p:attrName>style.color</p:attrName>
                                        </p:attrNameLst>
                                      </p:cBhvr>
                                      <p:by>
                                        <p:hsl h="-7200000" s="0" l="0"/>
                                      </p:by>
                                    </p:animClr>
                                    <p:animClr clrSpc="hsl" dir="cw">
                                      <p:cBhvr>
                                        <p:cTn id="60" dur="500" fill="hold"/>
                                        <p:tgtEl>
                                          <p:spTgt spid="60"/>
                                        </p:tgtEl>
                                        <p:attrNameLst>
                                          <p:attrName>fillcolor</p:attrName>
                                        </p:attrNameLst>
                                      </p:cBhvr>
                                      <p:by>
                                        <p:hsl h="-7200000" s="0" l="0"/>
                                      </p:by>
                                    </p:animClr>
                                    <p:animClr clrSpc="hsl" dir="cw">
                                      <p:cBhvr>
                                        <p:cTn id="61" dur="500" fill="hold"/>
                                        <p:tgtEl>
                                          <p:spTgt spid="60"/>
                                        </p:tgtEl>
                                        <p:attrNameLst>
                                          <p:attrName>stroke.color</p:attrName>
                                        </p:attrNameLst>
                                      </p:cBhvr>
                                      <p:by>
                                        <p:hsl h="-7200000" s="0" l="0"/>
                                      </p:by>
                                    </p:animClr>
                                    <p:set>
                                      <p:cBhvr>
                                        <p:cTn id="62" dur="500" fill="hold"/>
                                        <p:tgtEl>
                                          <p:spTgt spid="60"/>
                                        </p:tgtEl>
                                        <p:attrNameLst>
                                          <p:attrName>fill.type</p:attrName>
                                        </p:attrNameLst>
                                      </p:cBhvr>
                                      <p:to>
                                        <p:strVal val="solid"/>
                                      </p:to>
                                    </p:set>
                                  </p:childTnLst>
                                </p:cTn>
                              </p:par>
                              <p:par>
                                <p:cTn id="63" presetID="22" presetClass="emph" presetSubtype="0" repeatCount="5000" fill="hold" grpId="1" nodeType="withEffect">
                                  <p:stCondLst>
                                    <p:cond delay="0"/>
                                  </p:stCondLst>
                                  <p:childTnLst>
                                    <p:animClr clrSpc="hsl" dir="cw">
                                      <p:cBhvr override="childStyle">
                                        <p:cTn id="64" dur="500" fill="hold"/>
                                        <p:tgtEl>
                                          <p:spTgt spid="61"/>
                                        </p:tgtEl>
                                        <p:attrNameLst>
                                          <p:attrName>style.color</p:attrName>
                                        </p:attrNameLst>
                                      </p:cBhvr>
                                      <p:by>
                                        <p:hsl h="-7200000" s="0" l="0"/>
                                      </p:by>
                                    </p:animClr>
                                    <p:animClr clrSpc="hsl" dir="cw">
                                      <p:cBhvr>
                                        <p:cTn id="65" dur="500" fill="hold"/>
                                        <p:tgtEl>
                                          <p:spTgt spid="61"/>
                                        </p:tgtEl>
                                        <p:attrNameLst>
                                          <p:attrName>fillcolor</p:attrName>
                                        </p:attrNameLst>
                                      </p:cBhvr>
                                      <p:by>
                                        <p:hsl h="-7200000" s="0" l="0"/>
                                      </p:by>
                                    </p:animClr>
                                    <p:animClr clrSpc="hsl" dir="cw">
                                      <p:cBhvr>
                                        <p:cTn id="66" dur="500" fill="hold"/>
                                        <p:tgtEl>
                                          <p:spTgt spid="61"/>
                                        </p:tgtEl>
                                        <p:attrNameLst>
                                          <p:attrName>stroke.color</p:attrName>
                                        </p:attrNameLst>
                                      </p:cBhvr>
                                      <p:by>
                                        <p:hsl h="-7200000" s="0" l="0"/>
                                      </p:by>
                                    </p:animClr>
                                    <p:set>
                                      <p:cBhvr>
                                        <p:cTn id="67" dur="500" fill="hold"/>
                                        <p:tgtEl>
                                          <p:spTgt spid="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p:bldP spid="58" grpId="0" animBg="1"/>
      <p:bldP spid="58" grpId="1" animBg="1"/>
      <p:bldP spid="59" grpId="0" animBg="1"/>
      <p:bldP spid="59" grpId="1" animBg="1"/>
      <p:bldP spid="60" grpId="0" animBg="1"/>
      <p:bldP spid="60" grpId="1" animBg="1"/>
      <p:bldP spid="61" grpId="0" animBg="1"/>
      <p:bldP spid="61"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7843" y="1046766"/>
            <a:ext cx="8808334" cy="530782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66304" y="4318329"/>
            <a:ext cx="1423686" cy="1375013"/>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539" y="3088199"/>
            <a:ext cx="3680750" cy="3769801"/>
          </a:xfrm>
          <a:prstGeom prst="rect">
            <a:avLst/>
          </a:prstGeom>
        </p:spPr>
      </p:pic>
      <p:grpSp>
        <p:nvGrpSpPr>
          <p:cNvPr id="13" name="Group 12"/>
          <p:cNvGrpSpPr/>
          <p:nvPr/>
        </p:nvGrpSpPr>
        <p:grpSpPr>
          <a:xfrm rot="21435456">
            <a:off x="844347" y="156044"/>
            <a:ext cx="4306991" cy="1366148"/>
            <a:chOff x="3943692" y="1484695"/>
            <a:chExt cx="5536704" cy="1873623"/>
          </a:xfrm>
          <a:effectLst>
            <a:outerShdw blurRad="50800" dist="38100" dir="2700000" algn="tl" rotWithShape="0">
              <a:prstClr val="black">
                <a:alpha val="40000"/>
              </a:prstClr>
            </a:outerShdw>
          </a:effectLst>
        </p:grpSpPr>
        <p:sp>
          <p:nvSpPr>
            <p:cNvPr id="14" name="文本框 15"/>
            <p:cNvSpPr txBox="1"/>
            <p:nvPr/>
          </p:nvSpPr>
          <p:spPr>
            <a:xfrm>
              <a:off x="4050704" y="1496270"/>
              <a:ext cx="5429692" cy="1862048"/>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ln>
                  <a:solidFill>
                    <a:sysClr val="windowText" lastClr="000000"/>
                  </a:solidFill>
                </a:ln>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15" name="文本框 15"/>
            <p:cNvSpPr txBox="1"/>
            <p:nvPr/>
          </p:nvSpPr>
          <p:spPr>
            <a:xfrm>
              <a:off x="3943692" y="1484695"/>
              <a:ext cx="5429692" cy="1862048"/>
            </a:xfrm>
            <a:prstGeom prst="rect">
              <a:avLst/>
            </a:prstGeom>
            <a:noFill/>
          </p:spPr>
          <p:txBody>
            <a:bodyPr wrap="none" rtlCol="0">
              <a:spAutoFit/>
            </a:bodyPr>
            <a:lstStyle/>
            <a:p>
              <a:pPr algn="ct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Dặn</a:t>
              </a:r>
              <a:r>
                <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11500" dirty="0" err="1">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dò</a:t>
              </a:r>
              <a:endParaRPr lang="en-US" altLang="zh-CN" sz="11500" dirty="0">
                <a:solidFill>
                  <a:srgbClr val="FFFF0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pic>
        <p:nvPicPr>
          <p:cNvPr id="16"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08297" y="-25080"/>
            <a:ext cx="2139700" cy="4343409"/>
          </a:xfrm>
          <a:prstGeom prst="rect">
            <a:avLst/>
          </a:prstGeom>
        </p:spPr>
      </p:pic>
      <p:pic>
        <p:nvPicPr>
          <p:cNvPr id="17" name="图片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68217" y="287794"/>
            <a:ext cx="640080" cy="533400"/>
          </a:xfrm>
          <a:prstGeom prst="rect">
            <a:avLst/>
          </a:prstGeom>
        </p:spPr>
      </p:pic>
      <p:pic>
        <p:nvPicPr>
          <p:cNvPr id="18"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46109" y="665766"/>
            <a:ext cx="457200" cy="381000"/>
          </a:xfrm>
          <a:prstGeom prst="rect">
            <a:avLst/>
          </a:prstGeom>
        </p:spPr>
      </p:pic>
      <p:pic>
        <p:nvPicPr>
          <p:cNvPr id="19" name="图片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78563" y="129843"/>
            <a:ext cx="457200" cy="381000"/>
          </a:xfrm>
          <a:prstGeom prst="rect">
            <a:avLst/>
          </a:prstGeom>
        </p:spPr>
      </p:pic>
    </p:spTree>
    <p:extLst>
      <p:ext uri="{BB962C8B-B14F-4D97-AF65-F5344CB8AC3E}">
        <p14:creationId xmlns:p14="http://schemas.microsoft.com/office/powerpoint/2010/main" val="84091809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500" fill="hold"/>
                                        <p:tgtEl>
                                          <p:spTgt spid="19"/>
                                        </p:tgtEl>
                                        <p:attrNameLst>
                                          <p:attrName>ppt_w</p:attrName>
                                        </p:attrNameLst>
                                      </p:cBhvr>
                                      <p:tavLst>
                                        <p:tav tm="0">
                                          <p:val>
                                            <p:fltVal val="0"/>
                                          </p:val>
                                        </p:tav>
                                        <p:tav tm="100000">
                                          <p:val>
                                            <p:strVal val="#ppt_w"/>
                                          </p:val>
                                        </p:tav>
                                      </p:tavLst>
                                    </p:anim>
                                    <p:anim calcmode="lin" valueType="num">
                                      <p:cBhvr>
                                        <p:cTn id="24" dur="500" fill="hold"/>
                                        <p:tgtEl>
                                          <p:spTgt spid="19"/>
                                        </p:tgtEl>
                                        <p:attrNameLst>
                                          <p:attrName>ppt_h</p:attrName>
                                        </p:attrNameLst>
                                      </p:cBhvr>
                                      <p:tavLst>
                                        <p:tav tm="0">
                                          <p:val>
                                            <p:fltVal val="0"/>
                                          </p:val>
                                        </p:tav>
                                        <p:tav tm="100000">
                                          <p:val>
                                            <p:strVal val="#ppt_h"/>
                                          </p:val>
                                        </p:tav>
                                      </p:tavLst>
                                    </p:anim>
                                    <p:animEffect transition="in" filter="fade">
                                      <p:cBhvr>
                                        <p:cTn id="25" dur="500"/>
                                        <p:tgtEl>
                                          <p:spTgt spid="19"/>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p:cTn id="29" dur="500" fill="hold"/>
                                        <p:tgtEl>
                                          <p:spTgt spid="17"/>
                                        </p:tgtEl>
                                        <p:attrNameLst>
                                          <p:attrName>ppt_w</p:attrName>
                                        </p:attrNameLst>
                                      </p:cBhvr>
                                      <p:tavLst>
                                        <p:tav tm="0">
                                          <p:val>
                                            <p:fltVal val="0"/>
                                          </p:val>
                                        </p:tav>
                                        <p:tav tm="100000">
                                          <p:val>
                                            <p:strVal val="#ppt_w"/>
                                          </p:val>
                                        </p:tav>
                                      </p:tavLst>
                                    </p:anim>
                                    <p:anim calcmode="lin" valueType="num">
                                      <p:cBhvr>
                                        <p:cTn id="30" dur="500" fill="hold"/>
                                        <p:tgtEl>
                                          <p:spTgt spid="17"/>
                                        </p:tgtEl>
                                        <p:attrNameLst>
                                          <p:attrName>ppt_h</p:attrName>
                                        </p:attrNameLst>
                                      </p:cBhvr>
                                      <p:tavLst>
                                        <p:tav tm="0">
                                          <p:val>
                                            <p:fltVal val="0"/>
                                          </p:val>
                                        </p:tav>
                                        <p:tav tm="100000">
                                          <p:val>
                                            <p:strVal val="#ppt_h"/>
                                          </p:val>
                                        </p:tav>
                                      </p:tavLst>
                                    </p:anim>
                                    <p:animEffect transition="in" filter="fade">
                                      <p:cBhvr>
                                        <p:cTn id="31" dur="500"/>
                                        <p:tgtEl>
                                          <p:spTgt spid="17"/>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par>
                          <p:cTn id="38" fill="hold">
                            <p:stCondLst>
                              <p:cond delay="3500"/>
                            </p:stCondLst>
                            <p:childTnLst>
                              <p:par>
                                <p:cTn id="39" presetID="22" presetClass="entr" presetSubtype="4"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down)">
                                      <p:cBhvr>
                                        <p:cTn id="41" dur="500"/>
                                        <p:tgtEl>
                                          <p:spTgt spid="16"/>
                                        </p:tgtEl>
                                      </p:cBhvr>
                                    </p:animEffect>
                                  </p:childTnLst>
                                </p:cTn>
                              </p:par>
                            </p:childTnLst>
                          </p:cTn>
                        </p:par>
                        <p:par>
                          <p:cTn id="42" fill="hold">
                            <p:stCondLst>
                              <p:cond delay="4000"/>
                            </p:stCondLst>
                            <p:childTnLst>
                              <p:par>
                                <p:cTn id="43" presetID="52" presetClass="entr" presetSubtype="0"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Scale>
                                      <p:cBhvr>
                                        <p:cTn id="45"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3"/>
                                        </p:tgtEl>
                                        <p:attrNameLst>
                                          <p:attrName>ppt_x</p:attrName>
                                          <p:attrName>ppt_y</p:attrName>
                                        </p:attrNameLst>
                                      </p:cBhvr>
                                    </p:animMotion>
                                    <p:animEffect transition="in" filter="fade">
                                      <p:cBhvr>
                                        <p:cTn id="4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6">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3268987" y="121920"/>
            <a:ext cx="8923013" cy="6624320"/>
            <a:chOff x="-558688" y="0"/>
            <a:chExt cx="9107943" cy="6858000"/>
          </a:xfrm>
        </p:grpSpPr>
        <p:pic>
          <p:nvPicPr>
            <p:cNvPr id="11" name="图片 10"/>
            <p:cNvPicPr>
              <a:picLocks noChangeAspect="1"/>
            </p:cNvPicPr>
            <p:nvPr/>
          </p:nvPicPr>
          <p:blipFill>
            <a:blip r:embed="rId8" cstate="print">
              <a:extLst>
                <a:ext uri="{BEBA8EAE-BF5A-486C-A8C5-ECC9F3942E4B}">
                  <a14:imgProps xmlns:a14="http://schemas.microsoft.com/office/drawing/2010/main">
                    <a14:imgLayer r:embed="rId9">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458066" y="4241956"/>
            <a:ext cx="5217916" cy="2608959"/>
          </a:xfrm>
          <a:prstGeom prst="rect">
            <a:avLst/>
          </a:prstGeom>
        </p:spPr>
      </p:pic>
      <p:pic>
        <p:nvPicPr>
          <p:cNvPr id="17"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28346">
            <a:off x="5184022" y="6914867"/>
            <a:ext cx="1063853" cy="1355319"/>
          </a:xfrm>
          <a:prstGeom prst="rect">
            <a:avLst/>
          </a:prstGeom>
        </p:spPr>
      </p:pic>
      <p:pic>
        <p:nvPicPr>
          <p:cNvPr id="8" name="图片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590906">
            <a:off x="11206386" y="6911572"/>
            <a:ext cx="1063853" cy="1355319"/>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95284" y="1744605"/>
            <a:ext cx="7639050" cy="2581275"/>
          </a:xfrm>
          <a:prstGeom prst="rect">
            <a:avLst/>
          </a:prstGeom>
        </p:spPr>
      </p:pic>
      <p:pic>
        <p:nvPicPr>
          <p:cNvPr id="13" name="Am-thanh-tra-loi-dung-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487363" y="3593414"/>
            <a:ext cx="487363" cy="487363"/>
          </a:xfrm>
          <a:prstGeom prst="rect">
            <a:avLst/>
          </a:prstGeom>
        </p:spPr>
      </p:pic>
    </p:spTree>
    <p:extLst>
      <p:ext uri="{BB962C8B-B14F-4D97-AF65-F5344CB8AC3E}">
        <p14:creationId xmlns:p14="http://schemas.microsoft.com/office/powerpoint/2010/main" val="22465093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750"/>
                                        <p:tgtEl>
                                          <p:spTgt spid="8"/>
                                        </p:tgtEl>
                                      </p:cBhvr>
                                    </p:animEffect>
                                  </p:childTnLst>
                                </p:cTn>
                              </p:par>
                              <p:par>
                                <p:cTn id="21" presetID="42" presetClass="path" presetSubtype="0" fill="hold" nodeType="withEffect">
                                  <p:stCondLst>
                                    <p:cond delay="0"/>
                                  </p:stCondLst>
                                  <p:childTnLst>
                                    <p:animMotion origin="layout" path="M -4.16667E-7 -1.48148E-6 L -0.1694 -0.875 " pathEditMode="relative" rAng="0" ptsTypes="AA">
                                      <p:cBhvr>
                                        <p:cTn id="22" dur="750" fill="hold"/>
                                        <p:tgtEl>
                                          <p:spTgt spid="8"/>
                                        </p:tgtEl>
                                        <p:attrNameLst>
                                          <p:attrName>ppt_x</p:attrName>
                                          <p:attrName>ppt_y</p:attrName>
                                        </p:attrNameLst>
                                      </p:cBhvr>
                                      <p:rCtr x="-8477" y="-43750"/>
                                    </p:animMotion>
                                  </p:childTnLst>
                                </p:cTn>
                              </p:par>
                            </p:childTnLst>
                          </p:cTn>
                        </p:par>
                        <p:par>
                          <p:cTn id="23" fill="hold">
                            <p:stCondLst>
                              <p:cond delay="275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750"/>
                                        <p:tgtEl>
                                          <p:spTgt spid="17"/>
                                        </p:tgtEl>
                                      </p:cBhvr>
                                    </p:animEffect>
                                  </p:childTnLst>
                                </p:cTn>
                              </p:par>
                              <p:par>
                                <p:cTn id="27" presetID="42" presetClass="path" presetSubtype="0" fill="hold" nodeType="withEffect">
                                  <p:stCondLst>
                                    <p:cond delay="0"/>
                                  </p:stCondLst>
                                  <p:childTnLst>
                                    <p:animMotion origin="layout" path="M -0.00182 -0.00764 L -0.03503 -0.42037 " pathEditMode="relative" rAng="0" ptsTypes="AA">
                                      <p:cBhvr>
                                        <p:cTn id="28" dur="750" fill="hold"/>
                                        <p:tgtEl>
                                          <p:spTgt spid="17"/>
                                        </p:tgtEl>
                                        <p:attrNameLst>
                                          <p:attrName>ppt_x</p:attrName>
                                          <p:attrName>ppt_y</p:attrName>
                                        </p:attrNameLst>
                                      </p:cBhvr>
                                      <p:rCtr x="-1667" y="-20648"/>
                                    </p:animMotion>
                                  </p:childTnLst>
                                </p:cTn>
                              </p:par>
                            </p:childTnLst>
                          </p:cTn>
                        </p:par>
                        <p:par>
                          <p:cTn id="29" fill="hold">
                            <p:stCondLst>
                              <p:cond delay="3500"/>
                            </p:stCondLst>
                            <p:childTnLst>
                              <p:par>
                                <p:cTn id="30" presetID="37" presetClass="entr" presetSubtype="0"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900" decel="100000" fill="hold"/>
                                        <p:tgtEl>
                                          <p:spTgt spid="15"/>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par>
                          <p:cTn id="36" fill="hold">
                            <p:stCondLst>
                              <p:cond delay="4500"/>
                            </p:stCondLst>
                            <p:childTnLst>
                              <p:par>
                                <p:cTn id="37" presetID="22" presetClass="entr" presetSubtype="1"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up)">
                                      <p:cBhvr>
                                        <p:cTn id="39" dur="500"/>
                                        <p:tgtEl>
                                          <p:spTgt spid="5"/>
                                        </p:tgtEl>
                                      </p:cBhvr>
                                    </p:animEffect>
                                  </p:childTnLst>
                                </p:cTn>
                              </p:par>
                              <p:par>
                                <p:cTn id="40" presetID="1" presetClass="mediacall" presetSubtype="0" fill="hold" nodeType="withEffect">
                                  <p:stCondLst>
                                    <p:cond delay="0"/>
                                  </p:stCondLst>
                                  <p:childTnLst>
                                    <p:cmd type="call" cmd="playFrom(0.0)">
                                      <p:cBhvr>
                                        <p:cTn id="41" dur="8085"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0724" y="1805697"/>
            <a:ext cx="3294586" cy="5015796"/>
          </a:xfrm>
          <a:prstGeom prst="rect">
            <a:avLst/>
          </a:prstGeom>
        </p:spPr>
      </p:pic>
      <p:pic>
        <p:nvPicPr>
          <p:cNvPr id="34"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05018" y="3512843"/>
            <a:ext cx="3337035" cy="3291294"/>
          </a:xfrm>
          <a:prstGeom prst="rect">
            <a:avLst/>
          </a:prstGeom>
        </p:spPr>
      </p:pic>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nêu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tên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từng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cặp</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vuông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góc</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trong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a:t>
              </a:r>
            </a:p>
          </p:txBody>
        </p:sp>
      </p:grpSp>
      <p:pic>
        <p:nvPicPr>
          <p:cNvPr id="2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678926"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146572" y="2059959"/>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056027" y="205996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053598" y="4888947"/>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144309"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 name="Straight Connector 3"/>
          <p:cNvCxnSpPr/>
          <p:nvPr/>
        </p:nvCxnSpPr>
        <p:spPr>
          <a:xfrm>
            <a:off x="3680156" y="25275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653931" y="4898847"/>
            <a:ext cx="441521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660489" y="2557730"/>
            <a:ext cx="44020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8044149" y="2537486"/>
            <a:ext cx="0" cy="236136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3653931" y="2550775"/>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3653931" y="4898847"/>
            <a:ext cx="4421770" cy="0"/>
          </a:xfrm>
          <a:prstGeom prst="line">
            <a:avLst/>
          </a:prstGeom>
          <a:ln w="571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912957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2" presetClass="entr" presetSubtype="2" fill="hold" nodeType="after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1000" fill="hold"/>
                                        <p:tgtEl>
                                          <p:spTgt spid="34"/>
                                        </p:tgtEl>
                                        <p:attrNameLst>
                                          <p:attrName>ppt_x</p:attrName>
                                        </p:attrNameLst>
                                      </p:cBhvr>
                                      <p:tavLst>
                                        <p:tav tm="0">
                                          <p:val>
                                            <p:strVal val="1+#ppt_w/2"/>
                                          </p:val>
                                        </p:tav>
                                        <p:tav tm="100000">
                                          <p:val>
                                            <p:strVal val="#ppt_x"/>
                                          </p:val>
                                        </p:tav>
                                      </p:tavLst>
                                    </p:anim>
                                    <p:anim calcmode="lin" valueType="num">
                                      <p:cBhvr additive="base">
                                        <p:cTn id="16" dur="1000" fill="hold"/>
                                        <p:tgtEl>
                                          <p:spTgt spid="34"/>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750"/>
                                        <p:tgtEl>
                                          <p:spTgt spid="2"/>
                                        </p:tgtEl>
                                      </p:cBhvr>
                                    </p:animEffect>
                                  </p:childTnLst>
                                </p:cTn>
                              </p:par>
                            </p:childTnLst>
                          </p:cTn>
                        </p:par>
                        <p:par>
                          <p:cTn id="21" fill="hold">
                            <p:stCondLst>
                              <p:cond delay="3250"/>
                            </p:stCondLst>
                            <p:childTnLst>
                              <p:par>
                                <p:cTn id="22" presetID="30"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800" decel="100000"/>
                                        <p:tgtEl>
                                          <p:spTgt spid="17"/>
                                        </p:tgtEl>
                                      </p:cBhvr>
                                    </p:animEffect>
                                    <p:anim calcmode="lin" valueType="num">
                                      <p:cBhvr>
                                        <p:cTn id="25" dur="800" decel="100000" fill="hold"/>
                                        <p:tgtEl>
                                          <p:spTgt spid="17"/>
                                        </p:tgtEl>
                                        <p:attrNameLst>
                                          <p:attrName>style.rotation</p:attrName>
                                        </p:attrNameLst>
                                      </p:cBhvr>
                                      <p:tavLst>
                                        <p:tav tm="0">
                                          <p:val>
                                            <p:fltVal val="-90"/>
                                          </p:val>
                                        </p:tav>
                                        <p:tav tm="100000">
                                          <p:val>
                                            <p:fltVal val="0"/>
                                          </p:val>
                                        </p:tav>
                                      </p:tavLst>
                                    </p:anim>
                                    <p:anim calcmode="lin" valueType="num">
                                      <p:cBhvr>
                                        <p:cTn id="26" dur="800" decel="100000" fill="hold"/>
                                        <p:tgtEl>
                                          <p:spTgt spid="17"/>
                                        </p:tgtEl>
                                        <p:attrNameLst>
                                          <p:attrName>ppt_x</p:attrName>
                                        </p:attrNameLst>
                                      </p:cBhvr>
                                      <p:tavLst>
                                        <p:tav tm="0">
                                          <p:val>
                                            <p:strVal val="#ppt_x+0.4"/>
                                          </p:val>
                                        </p:tav>
                                        <p:tav tm="100000">
                                          <p:val>
                                            <p:strVal val="#ppt_x-0.05"/>
                                          </p:val>
                                        </p:tav>
                                      </p:tavLst>
                                    </p:anim>
                                    <p:anim calcmode="lin" valueType="num">
                                      <p:cBhvr>
                                        <p:cTn id="27" dur="800" decel="100000" fill="hold"/>
                                        <p:tgtEl>
                                          <p:spTgt spid="17"/>
                                        </p:tgtEl>
                                        <p:attrNameLst>
                                          <p:attrName>ppt_y</p:attrName>
                                        </p:attrNameLst>
                                      </p:cBhvr>
                                      <p:tavLst>
                                        <p:tav tm="0">
                                          <p:val>
                                            <p:strVal val="#ppt_y-0.4"/>
                                          </p:val>
                                        </p:tav>
                                        <p:tav tm="100000">
                                          <p:val>
                                            <p:strVal val="#ppt_y+0.1"/>
                                          </p:val>
                                        </p:tav>
                                      </p:tavLst>
                                    </p:anim>
                                    <p:anim calcmode="lin" valueType="num">
                                      <p:cBhvr>
                                        <p:cTn id="28"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9"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30" fill="hold">
                            <p:stCondLst>
                              <p:cond delay="4250"/>
                            </p:stCondLst>
                            <p:childTnLst>
                              <p:par>
                                <p:cTn id="31" presetID="22" presetClass="entr" presetSubtype="4" fill="hold" grpId="0"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down)">
                                      <p:cBhvr>
                                        <p:cTn id="33" dur="500"/>
                                        <p:tgtEl>
                                          <p:spTgt spid="30"/>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wipe(down)">
                                      <p:cBhvr>
                                        <p:cTn id="39" dur="500"/>
                                        <p:tgtEl>
                                          <p:spTgt spid="36"/>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wipe(down)">
                                      <p:cBhvr>
                                        <p:cTn id="42" dur="500"/>
                                        <p:tgtEl>
                                          <p:spTgt spid="32"/>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500"/>
                                        <p:tgtEl>
                                          <p:spTgt spid="3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wipe(left)">
                                      <p:cBhvr>
                                        <p:cTn id="50" dur="500"/>
                                        <p:tgtEl>
                                          <p:spTgt spid="4"/>
                                        </p:tgtEl>
                                      </p:cBhvr>
                                    </p:animEffect>
                                  </p:childTnLst>
                                </p:cTn>
                              </p:par>
                              <p:par>
                                <p:cTn id="51" presetID="22" presetClass="entr" presetSubtype="8"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left)">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left)">
                                      <p:cBhvr>
                                        <p:cTn id="58" dur="500"/>
                                        <p:tgtEl>
                                          <p:spTgt spid="40"/>
                                        </p:tgtEl>
                                      </p:cBhvr>
                                    </p:animEffect>
                                  </p:childTnLst>
                                </p:cTn>
                              </p:par>
                              <p:par>
                                <p:cTn id="59" presetID="22" presetClass="entr" presetSubtype="8"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wipe(left)">
                                      <p:cBhvr>
                                        <p:cTn id="61" dur="500"/>
                                        <p:tgtEl>
                                          <p:spTgt spid="41"/>
                                        </p:tgtEl>
                                      </p:cBhvr>
                                    </p:animEffect>
                                  </p:childTnLst>
                                </p:cTn>
                              </p:par>
                              <p:par>
                                <p:cTn id="62" presetID="1" presetClass="exit" presetSubtype="0" fill="hold" nodeType="withEffect">
                                  <p:stCondLst>
                                    <p:cond delay="0"/>
                                  </p:stCondLst>
                                  <p:childTnLst>
                                    <p:set>
                                      <p:cBhvr>
                                        <p:cTn id="63" dur="1" fill="hold">
                                          <p:stCondLst>
                                            <p:cond delay="0"/>
                                          </p:stCondLst>
                                        </p:cTn>
                                        <p:tgtEl>
                                          <p:spTgt spid="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wipe(left)">
                                      <p:cBhvr>
                                        <p:cTn id="68" dur="500"/>
                                        <p:tgtEl>
                                          <p:spTgt spid="41"/>
                                        </p:tgtEl>
                                      </p:cBhvr>
                                    </p:animEffect>
                                  </p:childTnLst>
                                </p:cTn>
                              </p:par>
                              <p:par>
                                <p:cTn id="69" presetID="22" presetClass="entr" presetSubtype="8"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animEffect transition="in" filter="wipe(left)">
                                      <p:cBhvr>
                                        <p:cTn id="71" dur="500"/>
                                        <p:tgtEl>
                                          <p:spTgt spid="37"/>
                                        </p:tgtEl>
                                      </p:cBhvr>
                                    </p:animEffec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nodeType="clickEffect">
                                  <p:stCondLst>
                                    <p:cond delay="0"/>
                                  </p:stCondLst>
                                  <p:childTnLst>
                                    <p:set>
                                      <p:cBhvr>
                                        <p:cTn id="77" dur="1" fill="hold">
                                          <p:stCondLst>
                                            <p:cond delay="0"/>
                                          </p:stCondLst>
                                        </p:cTn>
                                        <p:tgtEl>
                                          <p:spTgt spid="4"/>
                                        </p:tgtEl>
                                        <p:attrNameLst>
                                          <p:attrName>style.visibility</p:attrName>
                                        </p:attrNameLst>
                                      </p:cBhvr>
                                      <p:to>
                                        <p:strVal val="visible"/>
                                      </p:to>
                                    </p:set>
                                    <p:animEffect transition="in" filter="wipe(left)">
                                      <p:cBhvr>
                                        <p:cTn id="78" dur="500"/>
                                        <p:tgtEl>
                                          <p:spTgt spid="4"/>
                                        </p:tgtEl>
                                      </p:cBhvr>
                                    </p:animEffect>
                                  </p:childTnLst>
                                </p:cTn>
                              </p:par>
                              <p:par>
                                <p:cTn id="79" presetID="22" presetClass="entr" presetSubtype="8" fill="hold" nodeType="withEffect">
                                  <p:stCondLst>
                                    <p:cond delay="0"/>
                                  </p:stCondLst>
                                  <p:childTnLst>
                                    <p:set>
                                      <p:cBhvr>
                                        <p:cTn id="80" dur="1" fill="hold">
                                          <p:stCondLst>
                                            <p:cond delay="0"/>
                                          </p:stCondLst>
                                        </p:cTn>
                                        <p:tgtEl>
                                          <p:spTgt spid="37"/>
                                        </p:tgtEl>
                                        <p:attrNameLst>
                                          <p:attrName>style.visibility</p:attrName>
                                        </p:attrNameLst>
                                      </p:cBhvr>
                                      <p:to>
                                        <p:strVal val="visible"/>
                                      </p:to>
                                    </p:set>
                                    <p:animEffect transition="in" filter="wipe(left)">
                                      <p:cBhvr>
                                        <p:cTn id="81" dur="500"/>
                                        <p:tgtEl>
                                          <p:spTgt spid="37"/>
                                        </p:tgtEl>
                                      </p:cBhvr>
                                    </p:animEffect>
                                  </p:childTnLst>
                                </p:cTn>
                              </p:par>
                              <p:par>
                                <p:cTn id="82" presetID="1" presetClass="exit" presetSubtype="0" fill="hold" nodeType="withEffect">
                                  <p:stCondLst>
                                    <p:cond delay="0"/>
                                  </p:stCondLst>
                                  <p:childTnLst>
                                    <p:set>
                                      <p:cBhvr>
                                        <p:cTn id="83" dur="1" fill="hold">
                                          <p:stCondLst>
                                            <p:cond delay="0"/>
                                          </p:stCondLst>
                                        </p:cTn>
                                        <p:tgtEl>
                                          <p:spTgt spid="4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4"/>
                                        </p:tgtEl>
                                        <p:attrNameLst>
                                          <p:attrName>style.visibility</p:attrName>
                                        </p:attrNameLst>
                                      </p:cBhvr>
                                      <p:to>
                                        <p:strVal val="hidden"/>
                                      </p:to>
                                    </p:set>
                                  </p:childTnLst>
                                </p:cTn>
                              </p:par>
                              <p:par>
                                <p:cTn id="88" presetID="1" presetClass="exit" presetSubtype="0" fill="hold" nodeType="withEffect">
                                  <p:stCondLst>
                                    <p:cond delay="0"/>
                                  </p:stCondLst>
                                  <p:childTnLst>
                                    <p:set>
                                      <p:cBhvr>
                                        <p:cTn id="89" dur="1" fill="hold">
                                          <p:stCondLst>
                                            <p:cond delay="0"/>
                                          </p:stCondLst>
                                        </p:cTn>
                                        <p:tgtEl>
                                          <p:spTgt spid="37"/>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3" presetClass="exit" presetSubtype="10" fill="hold" nodeType="clickEffect">
                                  <p:stCondLst>
                                    <p:cond delay="0"/>
                                  </p:stCondLst>
                                  <p:childTnLst>
                                    <p:animEffect transition="out" filter="blinds(horizontal)">
                                      <p:cBhvr>
                                        <p:cTn id="93" dur="500"/>
                                        <p:tgtEl>
                                          <p:spTgt spid="17"/>
                                        </p:tgtEl>
                                      </p:cBhvr>
                                    </p:animEffect>
                                    <p:set>
                                      <p:cBhvr>
                                        <p:cTn id="94" dur="1" fill="hold">
                                          <p:stCondLst>
                                            <p:cond delay="499"/>
                                          </p:stCondLst>
                                        </p:cTn>
                                        <p:tgtEl>
                                          <p:spTgt spid="17"/>
                                        </p:tgtEl>
                                        <p:attrNameLst>
                                          <p:attrName>style.visibility</p:attrName>
                                        </p:attrNameLst>
                                      </p:cBhvr>
                                      <p:to>
                                        <p:strVal val="hidden"/>
                                      </p:to>
                                    </p:set>
                                  </p:childTnLst>
                                </p:cTn>
                              </p:par>
                              <p:par>
                                <p:cTn id="95" presetID="22" presetClass="entr" presetSubtype="8" fill="hold" nodeType="withEffect">
                                  <p:stCondLst>
                                    <p:cond delay="0"/>
                                  </p:stCondLst>
                                  <p:childTnLst>
                                    <p:set>
                                      <p:cBhvr>
                                        <p:cTn id="96" dur="1" fill="hold">
                                          <p:stCondLst>
                                            <p:cond delay="0"/>
                                          </p:stCondLst>
                                        </p:cTn>
                                        <p:tgtEl>
                                          <p:spTgt spid="43"/>
                                        </p:tgtEl>
                                        <p:attrNameLst>
                                          <p:attrName>style.visibility</p:attrName>
                                        </p:attrNameLst>
                                      </p:cBhvr>
                                      <p:to>
                                        <p:strVal val="visible"/>
                                      </p:to>
                                    </p:set>
                                    <p:animEffect transition="in" filter="wipe(left)">
                                      <p:cBhvr>
                                        <p:cTn id="97" dur="500"/>
                                        <p:tgtEl>
                                          <p:spTgt spid="43"/>
                                        </p:tgtEl>
                                      </p:cBhvr>
                                    </p:animEffect>
                                  </p:childTnLst>
                                </p:cTn>
                              </p:par>
                              <p:par>
                                <p:cTn id="98" presetID="22" presetClass="entr" presetSubtype="8" fill="hold" nodeType="withEffect">
                                  <p:stCondLst>
                                    <p:cond delay="0"/>
                                  </p:stCondLst>
                                  <p:childTnLst>
                                    <p:set>
                                      <p:cBhvr>
                                        <p:cTn id="99" dur="1" fill="hold">
                                          <p:stCondLst>
                                            <p:cond delay="0"/>
                                          </p:stCondLst>
                                        </p:cTn>
                                        <p:tgtEl>
                                          <p:spTgt spid="45"/>
                                        </p:tgtEl>
                                        <p:attrNameLst>
                                          <p:attrName>style.visibility</p:attrName>
                                        </p:attrNameLst>
                                      </p:cBhvr>
                                      <p:to>
                                        <p:strVal val="visible"/>
                                      </p:to>
                                    </p:set>
                                    <p:animEffect transition="in" filter="wipe(left)">
                                      <p:cBhvr>
                                        <p:cTn id="10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096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0491"/>
          <a:stretch/>
        </p:blipFill>
        <p:spPr>
          <a:xfrm>
            <a:off x="0" y="279400"/>
            <a:ext cx="12192000" cy="6578600"/>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62111" y="949700"/>
            <a:ext cx="1066346" cy="637425"/>
          </a:xfrm>
          <a:prstGeom prst="rect">
            <a:avLst/>
          </a:prstGeom>
        </p:spPr>
      </p:pic>
      <p:grpSp>
        <p:nvGrpSpPr>
          <p:cNvPr id="12" name="组合 11"/>
          <p:cNvGrpSpPr/>
          <p:nvPr/>
        </p:nvGrpSpPr>
        <p:grpSpPr>
          <a:xfrm>
            <a:off x="2094614" y="121920"/>
            <a:ext cx="10097386" cy="6624320"/>
            <a:chOff x="-558688" y="0"/>
            <a:chExt cx="9107943" cy="6858000"/>
          </a:xfrm>
        </p:grpSpPr>
        <p:pic>
          <p:nvPicPr>
            <p:cNvPr id="11" name="图片 10"/>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0"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pic>
        <p:nvPicPr>
          <p:cNvPr id="15" name="图片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30753" y="3882584"/>
            <a:ext cx="5866088" cy="2933045"/>
          </a:xfrm>
          <a:prstGeom prst="rect">
            <a:avLst/>
          </a:prstGeom>
        </p:spPr>
      </p:pic>
      <p:sp>
        <p:nvSpPr>
          <p:cNvPr id="18" name="文本框 17"/>
          <p:cNvSpPr txBox="1"/>
          <p:nvPr/>
        </p:nvSpPr>
        <p:spPr>
          <a:xfrm>
            <a:off x="4498313" y="1278643"/>
            <a:ext cx="4525070" cy="923330"/>
          </a:xfrm>
          <a:prstGeom prst="rect">
            <a:avLst/>
          </a:prstGeom>
          <a:noFill/>
        </p:spPr>
        <p:txBody>
          <a:bodyPr wrap="square" rtlCol="0">
            <a:spAutoFit/>
          </a:bodyPr>
          <a:lstStyle/>
          <a:p>
            <a:pPr algn="ctr"/>
            <a:r>
              <a:rPr lang="en-US" altLang="zh-CN" sz="5400" b="1" dirty="0">
                <a:solidFill>
                  <a:srgbClr val="6F69AC"/>
                </a:solidFill>
                <a:effectLst/>
                <a:latin typeface="UTM Netmuc KT" panose="02040603050506020204" pitchFamily="18" charset="0"/>
                <a:ea typeface="inpin heiti" panose="00000500000000000000" pitchFamily="2" charset="-122"/>
                <a:sym typeface="inpin heiti" panose="00000500000000000000" pitchFamily="2" charset="-122"/>
              </a:rPr>
              <a:t>TOÁN</a:t>
            </a:r>
          </a:p>
        </p:txBody>
      </p:sp>
      <p:pic>
        <p:nvPicPr>
          <p:cNvPr id="17"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28346">
            <a:off x="4568101" y="600983"/>
            <a:ext cx="1063853" cy="1355319"/>
          </a:xfrm>
          <a:prstGeom prst="rect">
            <a:avLst/>
          </a:prstGeom>
        </p:spPr>
      </p:pic>
      <p:pic>
        <p:nvPicPr>
          <p:cNvPr id="8" name="图片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590906">
            <a:off x="7728255" y="288112"/>
            <a:ext cx="1063853" cy="1355319"/>
          </a:xfrm>
          <a:prstGeom prst="rect">
            <a:avLst/>
          </a:prstGeom>
        </p:spPr>
      </p:pic>
      <p:grpSp>
        <p:nvGrpSpPr>
          <p:cNvPr id="5" name="Group 4"/>
          <p:cNvGrpSpPr/>
          <p:nvPr/>
        </p:nvGrpSpPr>
        <p:grpSpPr>
          <a:xfrm>
            <a:off x="2696504" y="2018775"/>
            <a:ext cx="8538970" cy="2308324"/>
            <a:chOff x="2754870" y="2072411"/>
            <a:chExt cx="8538970" cy="2308324"/>
          </a:xfrm>
        </p:grpSpPr>
        <p:sp>
          <p:nvSpPr>
            <p:cNvPr id="16" name="文本框 15"/>
            <p:cNvSpPr txBox="1"/>
            <p:nvPr/>
          </p:nvSpPr>
          <p:spPr>
            <a:xfrm>
              <a:off x="2754870"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002060"/>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sp>
          <p:nvSpPr>
            <p:cNvPr id="20" name="文本框 15"/>
            <p:cNvSpPr txBox="1"/>
            <p:nvPr/>
          </p:nvSpPr>
          <p:spPr>
            <a:xfrm>
              <a:off x="2836075" y="2072411"/>
              <a:ext cx="8457765" cy="2308324"/>
            </a:xfrm>
            <a:prstGeom prst="rect">
              <a:avLst/>
            </a:prstGeom>
            <a:noFill/>
          </p:spPr>
          <p:txBody>
            <a:bodyPr wrap="none" rtlCol="0">
              <a:spAutoFit/>
              <a:scene3d>
                <a:camera prst="orthographicFront"/>
                <a:lightRig rig="threePt" dir="t"/>
              </a:scene3d>
              <a:sp3d extrusionH="57150">
                <a:bevelT w="38100" h="38100"/>
              </a:sp3d>
            </a:bodyPr>
            <a:lstStyle/>
            <a:p>
              <a:pPr algn="ct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Hai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đường</a:t>
              </a:r>
              <a:r>
                <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 </a:t>
              </a:r>
              <a:r>
                <a:rPr lang="en-US" altLang="zh-CN" sz="7200" dirty="0" err="1">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thẳng</a:t>
              </a:r>
              <a:endParaRPr lang="en-US" altLang="zh-CN" sz="7200" dirty="0">
                <a:solidFill>
                  <a:srgbClr val="95DAC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a:p>
              <a:pPr algn="ctr"/>
              <a:r>
                <a:rPr lang="en-US" altLang="zh-CN"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rPr>
                <a:t>Song song</a:t>
              </a:r>
              <a:endParaRPr lang="zh-CN" altLang="en-US" sz="7200" dirty="0">
                <a:solidFill>
                  <a:srgbClr val="FFEBA1"/>
                </a:solidFill>
                <a:effectLst>
                  <a:outerShdw blurRad="50800" dist="38100" dir="2700000" algn="tl" rotWithShape="0">
                    <a:prstClr val="black">
                      <a:alpha val="40000"/>
                    </a:prstClr>
                  </a:outerShdw>
                </a:effectLst>
                <a:latin typeface="UTM Showcard" panose="02040603050506020204" pitchFamily="18" charset="0"/>
                <a:ea typeface="inpin heiti" panose="00000500000000000000" pitchFamily="2" charset="-122"/>
                <a:sym typeface="inpin heiti" panose="00000500000000000000" pitchFamily="2" charset="-122"/>
              </a:endParaRPr>
            </a:p>
          </p:txBody>
        </p:sp>
      </p:grpSp>
    </p:spTree>
    <p:extLst>
      <p:ext uri="{BB962C8B-B14F-4D97-AF65-F5344CB8AC3E}">
        <p14:creationId xmlns:p14="http://schemas.microsoft.com/office/powerpoint/2010/main" val="147615816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1" presetClass="entr" presetSubtype="0"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childTnLst>
                          </p:cTn>
                        </p:par>
                        <p:par>
                          <p:cTn id="17" fill="hold">
                            <p:stCondLst>
                              <p:cond delay="20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calcmode="lin" valueType="num">
                                      <p:cBhvr>
                                        <p:cTn id="20" dur="1000" fill="hold"/>
                                        <p:tgtEl>
                                          <p:spTgt spid="18"/>
                                        </p:tgtEl>
                                        <p:attrNameLst>
                                          <p:attrName>ppt_x</p:attrName>
                                        </p:attrNameLst>
                                      </p:cBhvr>
                                      <p:tavLst>
                                        <p:tav tm="0">
                                          <p:val>
                                            <p:strVal val="#ppt_x"/>
                                          </p:val>
                                        </p:tav>
                                        <p:tav tm="50000">
                                          <p:val>
                                            <p:strVal val="#ppt_x+.1"/>
                                          </p:val>
                                        </p:tav>
                                        <p:tav tm="100000">
                                          <p:val>
                                            <p:strVal val="#ppt_x"/>
                                          </p:val>
                                        </p:tav>
                                      </p:tavLst>
                                    </p:anim>
                                    <p:anim calcmode="lin" valueType="num">
                                      <p:cBhvr>
                                        <p:cTn id="21" dur="1000" fill="hold"/>
                                        <p:tgtEl>
                                          <p:spTgt spid="18"/>
                                        </p:tgtEl>
                                        <p:attrNameLst>
                                          <p:attrName>ppt_y</p:attrName>
                                        </p:attrNameLst>
                                      </p:cBhvr>
                                      <p:tavLst>
                                        <p:tav tm="0">
                                          <p:val>
                                            <p:strVal val="#ppt_y"/>
                                          </p:val>
                                        </p:tav>
                                        <p:tav tm="100000">
                                          <p:val>
                                            <p:strVal val="#ppt_y"/>
                                          </p:val>
                                        </p:tav>
                                      </p:tavLst>
                                    </p:anim>
                                    <p:anim calcmode="lin" valueType="num">
                                      <p:cBhvr>
                                        <p:cTn id="22" dur="1000" fill="hold"/>
                                        <p:tgtEl>
                                          <p:spTgt spid="18"/>
                                        </p:tgtEl>
                                        <p:attrNameLst>
                                          <p:attrName>ppt_h</p:attrName>
                                        </p:attrNameLst>
                                      </p:cBhvr>
                                      <p:tavLst>
                                        <p:tav tm="0">
                                          <p:val>
                                            <p:strVal val="#ppt_h/10"/>
                                          </p:val>
                                        </p:tav>
                                        <p:tav tm="50000">
                                          <p:val>
                                            <p:strVal val="#ppt_h+.01"/>
                                          </p:val>
                                        </p:tav>
                                        <p:tav tm="100000">
                                          <p:val>
                                            <p:strVal val="#ppt_h"/>
                                          </p:val>
                                        </p:tav>
                                      </p:tavLst>
                                    </p:anim>
                                    <p:anim calcmode="lin" valueType="num">
                                      <p:cBhvr>
                                        <p:cTn id="23" dur="1000" fill="hold"/>
                                        <p:tgtEl>
                                          <p:spTgt spid="18"/>
                                        </p:tgtEl>
                                        <p:attrNameLst>
                                          <p:attrName>ppt_w</p:attrName>
                                        </p:attrNameLst>
                                      </p:cBhvr>
                                      <p:tavLst>
                                        <p:tav tm="0">
                                          <p:val>
                                            <p:strVal val="#ppt_w/10"/>
                                          </p:val>
                                        </p:tav>
                                        <p:tav tm="50000">
                                          <p:val>
                                            <p:strVal val="#ppt_w+.01"/>
                                          </p:val>
                                        </p:tav>
                                        <p:tav tm="100000">
                                          <p:val>
                                            <p:strVal val="#ppt_w"/>
                                          </p:val>
                                        </p:tav>
                                      </p:tavLst>
                                    </p:anim>
                                    <p:animEffect transition="in" filter="fade">
                                      <p:cBhvr>
                                        <p:cTn id="24" dur="1000" tmFilter="0,0; .5, 1; 1, 1"/>
                                        <p:tgtEl>
                                          <p:spTgt spid="18"/>
                                        </p:tgtEl>
                                      </p:cBhvr>
                                    </p:animEffect>
                                  </p:childTnLst>
                                </p:cTn>
                              </p:par>
                            </p:childTnLst>
                          </p:cTn>
                        </p:par>
                        <p:par>
                          <p:cTn id="25" fill="hold">
                            <p:stCondLst>
                              <p:cond delay="3300"/>
                            </p:stCondLst>
                            <p:childTnLst>
                              <p:par>
                                <p:cTn id="26" presetID="22" presetClass="entr" presetSubtype="4" fill="hold"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1000"/>
                                        <p:tgtEl>
                                          <p:spTgt spid="8"/>
                                        </p:tgtEl>
                                      </p:cBhvr>
                                    </p:animEffect>
                                  </p:childTnLst>
                                </p:cTn>
                              </p:par>
                            </p:childTnLst>
                          </p:cTn>
                        </p:par>
                        <p:par>
                          <p:cTn id="29" fill="hold">
                            <p:stCondLst>
                              <p:cond delay="4300"/>
                            </p:stCondLst>
                            <p:childTnLst>
                              <p:par>
                                <p:cTn id="30" presetID="22" presetClass="entr" presetSubtype="4"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1000"/>
                                        <p:tgtEl>
                                          <p:spTgt spid="17"/>
                                        </p:tgtEl>
                                      </p:cBhvr>
                                    </p:animEffect>
                                  </p:childTnLst>
                                </p:cTn>
                              </p:par>
                            </p:childTnLst>
                          </p:cTn>
                        </p:par>
                        <p:par>
                          <p:cTn id="33" fill="hold">
                            <p:stCondLst>
                              <p:cond delay="5300"/>
                            </p:stCondLst>
                            <p:childTnLst>
                              <p:par>
                                <p:cTn id="34" presetID="37" presetClass="entr" presetSubtype="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1000"/>
                                        <p:tgtEl>
                                          <p:spTgt spid="15"/>
                                        </p:tgtEl>
                                      </p:cBhvr>
                                    </p:animEffect>
                                    <p:anim calcmode="lin" valueType="num">
                                      <p:cBhvr>
                                        <p:cTn id="37" dur="1000" fill="hold"/>
                                        <p:tgtEl>
                                          <p:spTgt spid="15"/>
                                        </p:tgtEl>
                                        <p:attrNameLst>
                                          <p:attrName>ppt_x</p:attrName>
                                        </p:attrNameLst>
                                      </p:cBhvr>
                                      <p:tavLst>
                                        <p:tav tm="0">
                                          <p:val>
                                            <p:strVal val="#ppt_x"/>
                                          </p:val>
                                        </p:tav>
                                        <p:tav tm="100000">
                                          <p:val>
                                            <p:strVal val="#ppt_x"/>
                                          </p:val>
                                        </p:tav>
                                      </p:tavLst>
                                    </p:anim>
                                    <p:anim calcmode="lin" valueType="num">
                                      <p:cBhvr>
                                        <p:cTn id="38" dur="900" decel="100000" fill="hold"/>
                                        <p:tgtEl>
                                          <p:spTgt spid="15"/>
                                        </p:tgtEl>
                                        <p:attrNameLst>
                                          <p:attrName>ppt_y</p:attrName>
                                        </p:attrNameLst>
                                      </p:cBhvr>
                                      <p:tavLst>
                                        <p:tav tm="0">
                                          <p:val>
                                            <p:strVal val="#ppt_y+1"/>
                                          </p:val>
                                        </p:tav>
                                        <p:tav tm="100000">
                                          <p:val>
                                            <p:strVal val="#ppt_y-.03"/>
                                          </p:val>
                                        </p:tav>
                                      </p:tavLst>
                                    </p:anim>
                                    <p:anim calcmode="lin" valueType="num">
                                      <p:cBhvr>
                                        <p:cTn id="39" dur="1" accel="100000" fill="hold">
                                          <p:stCondLst>
                                            <p:cond delay="999"/>
                                          </p:stCondLst>
                                        </p:cTn>
                                        <p:tgtEl>
                                          <p:spTgt spid="15"/>
                                        </p:tgtEl>
                                        <p:attrNameLst>
                                          <p:attrName>ppt_y</p:attrName>
                                        </p:attrNameLst>
                                      </p:cBhvr>
                                      <p:tavLst>
                                        <p:tav tm="0">
                                          <p:val>
                                            <p:strVal val="#ppt_y-.03"/>
                                          </p:val>
                                        </p:tav>
                                        <p:tav tm="100000">
                                          <p:val>
                                            <p:strVal val="#ppt_y"/>
                                          </p:val>
                                        </p:tav>
                                      </p:tavLst>
                                    </p:anim>
                                  </p:childTnLst>
                                </p:cTn>
                              </p:par>
                            </p:childTnLst>
                          </p:cTn>
                        </p:par>
                        <p:par>
                          <p:cTn id="40" fill="hold">
                            <p:stCondLst>
                              <p:cond delay="6300"/>
                            </p:stCondLst>
                            <p:childTnLst>
                              <p:par>
                                <p:cTn id="41" presetID="42" presetClass="entr" presetSubtype="0" fill="hold"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22BBE4-4376-4DCC-940D-DCB6E5BBF337}"/>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311"/>
          <a:stretch/>
        </p:blipFill>
        <p:spPr>
          <a:xfrm>
            <a:off x="2286000" y="-90675"/>
            <a:ext cx="7122696" cy="4876461"/>
          </a:xfrm>
          <a:prstGeom prst="rect">
            <a:avLst/>
          </a:prstGeom>
        </p:spPr>
      </p:pic>
      <p:pic>
        <p:nvPicPr>
          <p:cNvPr id="3" name="Picture 2">
            <a:extLst>
              <a:ext uri="{FF2B5EF4-FFF2-40B4-BE49-F238E27FC236}">
                <a16:creationId xmlns:a16="http://schemas.microsoft.com/office/drawing/2014/main" id="{D0379322-7FE8-4555-B408-9D1FE82ABF5F}"/>
              </a:ext>
            </a:extLst>
          </p:cNvPr>
          <p:cNvPicPr>
            <a:picLocks noChangeAspect="1"/>
          </p:cNvPicPr>
          <p:nvPr/>
        </p:nvPicPr>
        <p:blipFill rotWithShape="1">
          <a:blip r:embed="rId2">
            <a:extLst>
              <a:ext uri="{28A0092B-C50C-407E-A947-70E740481C1C}">
                <a14:useLocalDpi xmlns:a14="http://schemas.microsoft.com/office/drawing/2010/main" val="0"/>
              </a:ext>
            </a:extLst>
          </a:blip>
          <a:srcRect l="2" t="2" r="749" b="47688"/>
          <a:stretch/>
        </p:blipFill>
        <p:spPr>
          <a:xfrm>
            <a:off x="2286001" y="4488680"/>
            <a:ext cx="7122696" cy="2445521"/>
          </a:xfrm>
          <a:prstGeom prst="rect">
            <a:avLst/>
          </a:prstGeom>
        </p:spPr>
      </p:pic>
      <p:sp>
        <p:nvSpPr>
          <p:cNvPr id="4" name="TextBox 3">
            <a:extLst>
              <a:ext uri="{FF2B5EF4-FFF2-40B4-BE49-F238E27FC236}">
                <a16:creationId xmlns:a16="http://schemas.microsoft.com/office/drawing/2014/main" id="{3D9FC7DE-A926-4189-BCB1-F4CE89A13EEA}"/>
              </a:ext>
            </a:extLst>
          </p:cNvPr>
          <p:cNvSpPr txBox="1"/>
          <p:nvPr/>
        </p:nvSpPr>
        <p:spPr>
          <a:xfrm>
            <a:off x="3225187" y="205449"/>
            <a:ext cx="5148012" cy="461665"/>
          </a:xfrm>
          <a:prstGeom prst="rect">
            <a:avLst/>
          </a:prstGeom>
          <a:noFill/>
        </p:spPr>
        <p:txBody>
          <a:bodyPr wrap="none" rtlCol="0">
            <a:spAutoFit/>
          </a:bodyPr>
          <a:lstStyle/>
          <a:p>
            <a:pPr algn="ctr" defTabSz="914400" fontAlgn="base">
              <a:spcBef>
                <a:spcPct val="0"/>
              </a:spcBef>
              <a:spcAft>
                <a:spcPct val="0"/>
              </a:spcAft>
            </a:pPr>
            <a:r>
              <a:rPr lang="en-US" sz="2400" b="1" dirty="0" err="1">
                <a:solidFill>
                  <a:srgbClr val="000000"/>
                </a:solidFill>
                <a:latin typeface="HP001 4 hàng" panose="020B0603050302020204" pitchFamily="34" charset="0"/>
              </a:rPr>
              <a:t>Thứ</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ba</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ngày</a:t>
            </a:r>
            <a:r>
              <a:rPr lang="en-US" sz="2400" b="1" dirty="0">
                <a:solidFill>
                  <a:srgbClr val="000000"/>
                </a:solidFill>
                <a:latin typeface="HP001 4 hàng" panose="020B0603050302020204" pitchFamily="34" charset="0"/>
              </a:rPr>
              <a:t> 2 </a:t>
            </a:r>
            <a:r>
              <a:rPr lang="en-US" sz="2400" b="1" dirty="0" err="1">
                <a:solidFill>
                  <a:srgbClr val="000000"/>
                </a:solidFill>
                <a:latin typeface="HP001 4 hàng" panose="020B0603050302020204" pitchFamily="34" charset="0"/>
              </a:rPr>
              <a:t>tháng</a:t>
            </a:r>
            <a:r>
              <a:rPr lang="en-US" sz="2400" b="1" dirty="0">
                <a:solidFill>
                  <a:srgbClr val="000000"/>
                </a:solidFill>
                <a:latin typeface="HP001 4 hàng" panose="020B0603050302020204" pitchFamily="34" charset="0"/>
              </a:rPr>
              <a:t> 11 </a:t>
            </a:r>
            <a:r>
              <a:rPr lang="en-US" sz="2400" b="1" dirty="0" err="1">
                <a:solidFill>
                  <a:srgbClr val="000000"/>
                </a:solidFill>
                <a:latin typeface="HP001 4 hàng" panose="020B0603050302020204" pitchFamily="34" charset="0"/>
              </a:rPr>
              <a:t>năm</a:t>
            </a:r>
            <a:r>
              <a:rPr lang="en-US" sz="2400" b="1" dirty="0">
                <a:solidFill>
                  <a:srgbClr val="000000"/>
                </a:solidFill>
                <a:latin typeface="HP001 4 hàng" panose="020B0603050302020204" pitchFamily="34" charset="0"/>
              </a:rPr>
              <a:t> 2021</a:t>
            </a:r>
          </a:p>
        </p:txBody>
      </p:sp>
      <p:sp>
        <p:nvSpPr>
          <p:cNvPr id="5" name="TextBox 4">
            <a:extLst>
              <a:ext uri="{FF2B5EF4-FFF2-40B4-BE49-F238E27FC236}">
                <a16:creationId xmlns:a16="http://schemas.microsoft.com/office/drawing/2014/main" id="{9DFB4E1D-8351-41F9-AD3C-7535A7757BF0}"/>
              </a:ext>
            </a:extLst>
          </p:cNvPr>
          <p:cNvSpPr txBox="1"/>
          <p:nvPr/>
        </p:nvSpPr>
        <p:spPr>
          <a:xfrm>
            <a:off x="4915248" y="674839"/>
            <a:ext cx="912429" cy="461665"/>
          </a:xfrm>
          <a:prstGeom prst="rect">
            <a:avLst/>
          </a:prstGeom>
          <a:noFill/>
        </p:spPr>
        <p:txBody>
          <a:bodyPr wrap="none" rtlCol="0">
            <a:spAutoFit/>
          </a:bodyPr>
          <a:lstStyle/>
          <a:p>
            <a:pPr algn="ctr" defTabSz="914400" fontAlgn="base">
              <a:spcBef>
                <a:spcPct val="0"/>
              </a:spcBef>
              <a:spcAft>
                <a:spcPct val="0"/>
              </a:spcAft>
            </a:pPr>
            <a:r>
              <a:rPr lang="en-US" sz="2400" b="1" dirty="0" err="1">
                <a:solidFill>
                  <a:srgbClr val="000000"/>
                </a:solidFill>
                <a:latin typeface="HP001 4 hàng" panose="020B0603050302020204" pitchFamily="34" charset="0"/>
              </a:rPr>
              <a:t>Toán</a:t>
            </a:r>
            <a:endParaRPr lang="en-US" sz="2400" b="1" dirty="0">
              <a:solidFill>
                <a:srgbClr val="000000"/>
              </a:solidFill>
              <a:latin typeface="HP001 4 hàng" panose="020B0603050302020204" pitchFamily="34" charset="0"/>
            </a:endParaRPr>
          </a:p>
        </p:txBody>
      </p:sp>
      <p:sp>
        <p:nvSpPr>
          <p:cNvPr id="6" name="TextBox 5">
            <a:extLst>
              <a:ext uri="{FF2B5EF4-FFF2-40B4-BE49-F238E27FC236}">
                <a16:creationId xmlns:a16="http://schemas.microsoft.com/office/drawing/2014/main" id="{FFEA7CA1-E9D4-4132-AC16-62DEB708C502}"/>
              </a:ext>
            </a:extLst>
          </p:cNvPr>
          <p:cNvSpPr txBox="1"/>
          <p:nvPr/>
        </p:nvSpPr>
        <p:spPr>
          <a:xfrm>
            <a:off x="3890722" y="1115720"/>
            <a:ext cx="3913252" cy="461665"/>
          </a:xfrm>
          <a:prstGeom prst="rect">
            <a:avLst/>
          </a:prstGeom>
          <a:noFill/>
        </p:spPr>
        <p:txBody>
          <a:bodyPr wrap="none" rtlCol="0">
            <a:spAutoFit/>
          </a:bodyPr>
          <a:lstStyle/>
          <a:p>
            <a:pPr algn="ctr" defTabSz="914400" fontAlgn="base">
              <a:spcBef>
                <a:spcPct val="0"/>
              </a:spcBef>
              <a:spcAft>
                <a:spcPct val="0"/>
              </a:spcAft>
            </a:pPr>
            <a:r>
              <a:rPr lang="en-US" sz="2400" b="1" dirty="0">
                <a:solidFill>
                  <a:srgbClr val="000000"/>
                </a:solidFill>
                <a:latin typeface="HP001 4 hàng" panose="020B0603050302020204" pitchFamily="34" charset="0"/>
              </a:rPr>
              <a:t>Hai </a:t>
            </a:r>
            <a:r>
              <a:rPr lang="en-US" sz="2400" b="1" dirty="0" err="1">
                <a:solidFill>
                  <a:srgbClr val="000000"/>
                </a:solidFill>
                <a:latin typeface="HP001 4 hàng" panose="020B0603050302020204" pitchFamily="34" charset="0"/>
              </a:rPr>
              <a:t>đường</a:t>
            </a:r>
            <a:r>
              <a:rPr lang="en-US" sz="2400" b="1" dirty="0">
                <a:solidFill>
                  <a:srgbClr val="000000"/>
                </a:solidFill>
                <a:latin typeface="HP001 4 hàng" panose="020B0603050302020204" pitchFamily="34" charset="0"/>
              </a:rPr>
              <a:t> </a:t>
            </a:r>
            <a:r>
              <a:rPr lang="en-US" sz="2400" b="1" dirty="0" err="1">
                <a:solidFill>
                  <a:srgbClr val="000000"/>
                </a:solidFill>
                <a:latin typeface="HP001 4 hàng" panose="020B0603050302020204" pitchFamily="34" charset="0"/>
              </a:rPr>
              <a:t>thẳng</a:t>
            </a:r>
            <a:r>
              <a:rPr lang="en-US" sz="2400" b="1" dirty="0">
                <a:solidFill>
                  <a:srgbClr val="000000"/>
                </a:solidFill>
                <a:latin typeface="HP001 4 hàng" panose="020B0603050302020204" pitchFamily="34" charset="0"/>
              </a:rPr>
              <a:t> song </a:t>
            </a:r>
            <a:r>
              <a:rPr lang="en-US" sz="2400" b="1" dirty="0" err="1">
                <a:solidFill>
                  <a:srgbClr val="000000"/>
                </a:solidFill>
                <a:latin typeface="HP001 4 hàng" panose="020B0603050302020204" pitchFamily="34" charset="0"/>
              </a:rPr>
              <a:t>song</a:t>
            </a:r>
            <a:endParaRPr lang="en-US" sz="2400" b="1" dirty="0">
              <a:solidFill>
                <a:srgbClr val="000000"/>
              </a:solidFill>
              <a:latin typeface="HP001 4 hàng" panose="020B0603050302020204" pitchFamily="34" charset="0"/>
            </a:endParaRPr>
          </a:p>
        </p:txBody>
      </p:sp>
    </p:spTree>
    <p:extLst>
      <p:ext uri="{BB962C8B-B14F-4D97-AF65-F5344CB8AC3E}">
        <p14:creationId xmlns:p14="http://schemas.microsoft.com/office/powerpoint/2010/main" val="87590704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529" y="-297"/>
            <a:ext cx="12193057" cy="6858594"/>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29" y="3967244"/>
            <a:ext cx="12192000" cy="2890756"/>
          </a:xfrm>
          <a:prstGeom prst="rect">
            <a:avLst/>
          </a:prstGeom>
        </p:spPr>
      </p:pic>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97661" y="2893893"/>
            <a:ext cx="6494339" cy="4159045"/>
          </a:xfrm>
          <a:prstGeom prst="rect">
            <a:avLst/>
          </a:prstGeom>
        </p:spPr>
      </p:pic>
      <p:grpSp>
        <p:nvGrpSpPr>
          <p:cNvPr id="2" name="Group 1"/>
          <p:cNvGrpSpPr/>
          <p:nvPr/>
        </p:nvGrpSpPr>
        <p:grpSpPr>
          <a:xfrm>
            <a:off x="1729308" y="95720"/>
            <a:ext cx="8791442" cy="5596345"/>
            <a:chOff x="1810148" y="95616"/>
            <a:chExt cx="8791442" cy="5596345"/>
          </a:xfrm>
        </p:grpSpPr>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77315" y="95616"/>
              <a:ext cx="3724275" cy="1838325"/>
            </a:xfrm>
            <a:prstGeom prst="rect">
              <a:avLst/>
            </a:prstGeom>
          </p:spPr>
        </p:pic>
        <p:grpSp>
          <p:nvGrpSpPr>
            <p:cNvPr id="13" name="组合 12"/>
            <p:cNvGrpSpPr/>
            <p:nvPr/>
          </p:nvGrpSpPr>
          <p:grpSpPr>
            <a:xfrm flipH="1">
              <a:off x="1810148" y="914401"/>
              <a:ext cx="6344962" cy="4777560"/>
              <a:chOff x="-558688" y="0"/>
              <a:chExt cx="9107943" cy="6858000"/>
            </a:xfrm>
          </p:grpSpPr>
          <p:pic>
            <p:nvPicPr>
              <p:cNvPr id="14" name="图片 13"/>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688" y="0"/>
                <a:ext cx="9107943" cy="6858000"/>
              </a:xfrm>
              <a:prstGeom prst="rect">
                <a:avLst/>
              </a:prstGeom>
            </p:spPr>
          </p:pic>
          <p:pic>
            <p:nvPicPr>
              <p:cNvPr id="15"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3716" y="279400"/>
                <a:ext cx="8362072" cy="6299199"/>
              </a:xfrm>
              <a:prstGeom prst="rect">
                <a:avLst/>
              </a:prstGeom>
              <a:effectLst>
                <a:innerShdw blurRad="114300">
                  <a:prstClr val="black"/>
                </a:innerShdw>
              </a:effectLst>
            </p:spPr>
          </p:pic>
        </p:grpSp>
      </p:grpSp>
      <p:pic>
        <p:nvPicPr>
          <p:cNvPr id="16" name="图片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6903" y="939802"/>
            <a:ext cx="1162811" cy="1107439"/>
          </a:xfrm>
          <a:prstGeom prst="rect">
            <a:avLst/>
          </a:prstGeom>
        </p:spPr>
      </p:pic>
      <p:pic>
        <p:nvPicPr>
          <p:cNvPr id="17" name="图片 1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29" y="4517919"/>
            <a:ext cx="2777278" cy="2348382"/>
          </a:xfrm>
          <a:prstGeom prst="rect">
            <a:avLst/>
          </a:prstGeom>
        </p:spPr>
      </p:pic>
      <p:sp>
        <p:nvSpPr>
          <p:cNvPr id="21" name="矩形 4">
            <a:extLst>
              <a:ext uri="{FF2B5EF4-FFF2-40B4-BE49-F238E27FC236}">
                <a16:creationId xmlns:a16="http://schemas.microsoft.com/office/drawing/2014/main" id="{3007239F-B2E6-4F55-B367-6BA58826308E}"/>
              </a:ext>
            </a:extLst>
          </p:cNvPr>
          <p:cNvSpPr/>
          <p:nvPr/>
        </p:nvSpPr>
        <p:spPr>
          <a:xfrm>
            <a:off x="2325148" y="2597916"/>
            <a:ext cx="5247725" cy="1200329"/>
          </a:xfrm>
          <a:prstGeom prst="rect">
            <a:avLst/>
          </a:prstGeom>
        </p:spPr>
        <p:txBody>
          <a:bodyPr wrap="square">
            <a:spAutoFit/>
            <a:scene3d>
              <a:camera prst="orthographicFront"/>
              <a:lightRig rig="threePt" dir="t"/>
            </a:scene3d>
            <a:sp3d contourW="12700"/>
          </a:bodyPr>
          <a:lstStyle/>
          <a:p>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Khám</a:t>
            </a:r>
            <a:r>
              <a:rPr lang="en-US" altLang="zh-CN"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 </a:t>
            </a:r>
            <a:r>
              <a:rPr lang="en-US" altLang="zh-CN" sz="7200" dirty="0" err="1">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rPr>
              <a:t>phá</a:t>
            </a:r>
            <a:endParaRPr lang="zh-CN" altLang="en-US" sz="7200" dirty="0">
              <a:solidFill>
                <a:srgbClr val="FFC000"/>
              </a:solidFill>
              <a:effectLst>
                <a:outerShdw blurRad="50800" dist="38100" dir="2700000" algn="tl" rotWithShape="0">
                  <a:prstClr val="black">
                    <a:alpha val="40000"/>
                  </a:prstClr>
                </a:outerShdw>
                <a:reflection blurRad="6350" stA="55000" endA="300" endPos="45500" dir="5400000" sy="-100000" algn="bl" rotWithShape="0"/>
              </a:effectLst>
              <a:latin typeface="UTM Showcard" panose="02040603050506020204" pitchFamily="18" charset="0"/>
              <a:ea typeface="inpin heiti" charset="-122"/>
            </a:endParaRPr>
          </a:p>
        </p:txBody>
      </p:sp>
      <p:pic>
        <p:nvPicPr>
          <p:cNvPr id="18" name="图片 14">
            <a:extLst>
              <a:ext uri="{FF2B5EF4-FFF2-40B4-BE49-F238E27FC236}">
                <a16:creationId xmlns:a16="http://schemas.microsoft.com/office/drawing/2014/main" id="{BA77C744-F4DC-441A-B3ED-813D5D7A87C8}"/>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057976" y="1091317"/>
            <a:ext cx="1782070" cy="1685150"/>
          </a:xfrm>
          <a:prstGeom prst="rect">
            <a:avLst/>
          </a:prstGeom>
        </p:spPr>
      </p:pic>
    </p:spTree>
    <p:extLst>
      <p:ext uri="{BB962C8B-B14F-4D97-AF65-F5344CB8AC3E}">
        <p14:creationId xmlns:p14="http://schemas.microsoft.com/office/powerpoint/2010/main" val="84259989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ppt_x"/>
                                          </p:val>
                                        </p:tav>
                                        <p:tav tm="100000">
                                          <p:val>
                                            <p:strVal val="#ppt_x"/>
                                          </p:val>
                                        </p:tav>
                                      </p:tavLst>
                                    </p:anim>
                                    <p:anim calcmode="lin" valueType="num">
                                      <p:cBhvr additive="base">
                                        <p:cTn id="8" dur="10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fltVal val="0"/>
                                          </p:val>
                                        </p:tav>
                                        <p:tav tm="100000">
                                          <p:val>
                                            <p:strVal val="#ppt_w"/>
                                          </p:val>
                                        </p:tav>
                                      </p:tavLst>
                                    </p:anim>
                                    <p:anim calcmode="lin" valueType="num">
                                      <p:cBhvr>
                                        <p:cTn id="13" dur="1000" fill="hold"/>
                                        <p:tgtEl>
                                          <p:spTgt spid="10"/>
                                        </p:tgtEl>
                                        <p:attrNameLst>
                                          <p:attrName>ppt_h</p:attrName>
                                        </p:attrNameLst>
                                      </p:cBhvr>
                                      <p:tavLst>
                                        <p:tav tm="0">
                                          <p:val>
                                            <p:fltVal val="0"/>
                                          </p:val>
                                        </p:tav>
                                        <p:tav tm="100000">
                                          <p:val>
                                            <p:strVal val="#ppt_h"/>
                                          </p:val>
                                        </p:tav>
                                      </p:tavLst>
                                    </p:anim>
                                    <p:animEffect transition="in" filter="fade">
                                      <p:cBhvr>
                                        <p:cTn id="14" dur="1000"/>
                                        <p:tgtEl>
                                          <p:spTgt spid="10"/>
                                        </p:tgtEl>
                                      </p:cBhvr>
                                    </p:animEffect>
                                  </p:childTnLst>
                                </p:cTn>
                              </p:par>
                            </p:childTnLst>
                          </p:cTn>
                        </p:par>
                        <p:par>
                          <p:cTn id="15" fill="hold">
                            <p:stCondLst>
                              <p:cond delay="2000"/>
                            </p:stCondLst>
                            <p:childTnLst>
                              <p:par>
                                <p:cTn id="16" presetID="2" presetClass="entr" presetSubtype="12"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3000" fill="hold"/>
                                        <p:tgtEl>
                                          <p:spTgt spid="2"/>
                                        </p:tgtEl>
                                        <p:attrNameLst>
                                          <p:attrName>ppt_x</p:attrName>
                                        </p:attrNameLst>
                                      </p:cBhvr>
                                      <p:tavLst>
                                        <p:tav tm="0">
                                          <p:val>
                                            <p:strVal val="0-#ppt_w/2"/>
                                          </p:val>
                                        </p:tav>
                                        <p:tav tm="100000">
                                          <p:val>
                                            <p:strVal val="#ppt_x"/>
                                          </p:val>
                                        </p:tav>
                                      </p:tavLst>
                                    </p:anim>
                                    <p:anim calcmode="lin" valueType="num">
                                      <p:cBhvr additive="base">
                                        <p:cTn id="19" dur="30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0"/>
                            </p:stCondLst>
                            <p:childTnLst>
                              <p:par>
                                <p:cTn id="21" presetID="2" presetClass="entr" presetSubtype="9"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0-#ppt_w/2"/>
                                          </p:val>
                                        </p:tav>
                                        <p:tav tm="100000">
                                          <p:val>
                                            <p:strVal val="#ppt_x"/>
                                          </p:val>
                                        </p:tav>
                                      </p:tavLst>
                                    </p:anim>
                                    <p:anim calcmode="lin" valueType="num">
                                      <p:cBhvr additive="base">
                                        <p:cTn id="24" dur="500" fill="hold"/>
                                        <p:tgtEl>
                                          <p:spTgt spid="16"/>
                                        </p:tgtEl>
                                        <p:attrNameLst>
                                          <p:attrName>ppt_y</p:attrName>
                                        </p:attrNameLst>
                                      </p:cBhvr>
                                      <p:tavLst>
                                        <p:tav tm="0">
                                          <p:val>
                                            <p:strVal val="0-#ppt_h/2"/>
                                          </p:val>
                                        </p:tav>
                                        <p:tav tm="100000">
                                          <p:val>
                                            <p:strVal val="#ppt_y"/>
                                          </p:val>
                                        </p:tav>
                                      </p:tavLst>
                                    </p:anim>
                                  </p:childTnLst>
                                </p:cTn>
                              </p:par>
                            </p:childTnLst>
                          </p:cTn>
                        </p:par>
                        <p:par>
                          <p:cTn id="25" fill="hold">
                            <p:stCondLst>
                              <p:cond delay="5500"/>
                            </p:stCondLst>
                            <p:childTnLst>
                              <p:par>
                                <p:cTn id="26" presetID="2" presetClass="entr" presetSubtype="8" fill="hold" nodeType="after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fill="hold"/>
                                        <p:tgtEl>
                                          <p:spTgt spid="18"/>
                                        </p:tgtEl>
                                        <p:attrNameLst>
                                          <p:attrName>ppt_x</p:attrName>
                                        </p:attrNameLst>
                                      </p:cBhvr>
                                      <p:tavLst>
                                        <p:tav tm="0">
                                          <p:val>
                                            <p:strVal val="0-#ppt_w/2"/>
                                          </p:val>
                                        </p:tav>
                                        <p:tav tm="100000">
                                          <p:val>
                                            <p:strVal val="#ppt_x"/>
                                          </p:val>
                                        </p:tav>
                                      </p:tavLst>
                                    </p:anim>
                                    <p:anim calcmode="lin" valueType="num">
                                      <p:cBhvr additive="base">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6000"/>
                            </p:stCondLst>
                            <p:childTnLst>
                              <p:par>
                                <p:cTn id="31" presetID="22" presetClass="entr" presetSubtype="8"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left)">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DC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661023" y="198103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7896954" y="199736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7798956" y="486835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661024" y="488894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a:off x="1074408" y="2557730"/>
            <a:ext cx="2698303"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127301" y="2560284"/>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179388" y="852041"/>
            <a:ext cx="1697610" cy="1697610"/>
          </a:xfrm>
          <a:prstGeom prst="rect">
            <a:avLst/>
          </a:prstGeom>
        </p:spPr>
      </p:pic>
      <p:pic>
        <p:nvPicPr>
          <p:cNvPr id="53" name="Picture 5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93605" y="859593"/>
            <a:ext cx="1697610" cy="1697610"/>
          </a:xfrm>
          <a:prstGeom prst="rect">
            <a:avLst/>
          </a:prstGeom>
        </p:spPr>
      </p:pic>
      <p:cxnSp>
        <p:nvCxnSpPr>
          <p:cNvPr id="56" name="Straight Connector 55"/>
          <p:cNvCxnSpPr/>
          <p:nvPr/>
        </p:nvCxnSpPr>
        <p:spPr>
          <a:xfrm flipH="1">
            <a:off x="8102296" y="4892618"/>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576839" y="4891249"/>
            <a:ext cx="3205097"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828784" y="5439359"/>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 name="Picture 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5400000">
            <a:off x="1810677" y="2255026"/>
            <a:ext cx="2334379" cy="2234848"/>
          </a:xfrm>
          <a:prstGeom prst="rect">
            <a:avLst/>
          </a:prstGeom>
        </p:spPr>
      </p:pic>
      <p:pic>
        <p:nvPicPr>
          <p:cNvPr id="26" name="Picture 2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a:off x="7776049" y="2249556"/>
            <a:ext cx="2334379" cy="2234848"/>
          </a:xfrm>
          <a:prstGeom prst="rect">
            <a:avLst/>
          </a:prstGeom>
        </p:spPr>
      </p:pic>
    </p:spTree>
    <p:extLst>
      <p:ext uri="{BB962C8B-B14F-4D97-AF65-F5344CB8AC3E}">
        <p14:creationId xmlns:p14="http://schemas.microsoft.com/office/powerpoint/2010/main" val="5838870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2.70833E-6 3.33333E-6 L -0.21888 3.33333E-6 " pathEditMode="relative" rAng="0" ptsTypes="AA">
                                      <p:cBhvr>
                                        <p:cTn id="52" dur="2000" fill="hold"/>
                                        <p:tgtEl>
                                          <p:spTgt spid="48"/>
                                        </p:tgtEl>
                                        <p:attrNameLst>
                                          <p:attrName>ppt_x</p:attrName>
                                          <p:attrName>ppt_y</p:attrName>
                                        </p:attrNameLst>
                                      </p:cBhvr>
                                      <p:rCtr x="-10951" y="0"/>
                                    </p:animMotion>
                                  </p:childTnLst>
                                </p:cTn>
                              </p:par>
                              <p:par>
                                <p:cTn id="53" presetID="22" presetClass="entr" presetSubtype="2"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right)">
                                      <p:cBhvr>
                                        <p:cTn id="55" dur="2000"/>
                                        <p:tgtEl>
                                          <p:spTgt spid="43"/>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6"/>
                                        </p:tgtEl>
                                        <p:attrNameLst>
                                          <p:attrName>style.visibility</p:attrName>
                                        </p:attrNameLst>
                                      </p:cBhvr>
                                      <p:to>
                                        <p:strVal val="visible"/>
                                      </p:to>
                                    </p:set>
                                    <p:animEffect transition="in" filter="fade">
                                      <p:cBhvr>
                                        <p:cTn id="65" dur="1000"/>
                                        <p:tgtEl>
                                          <p:spTgt spid="26"/>
                                        </p:tgtEl>
                                      </p:cBhvr>
                                    </p:animEffect>
                                    <p:anim calcmode="lin" valueType="num">
                                      <p:cBhvr>
                                        <p:cTn id="66" dur="1000" fill="hold"/>
                                        <p:tgtEl>
                                          <p:spTgt spid="26"/>
                                        </p:tgtEl>
                                        <p:attrNameLst>
                                          <p:attrName>ppt_x</p:attrName>
                                        </p:attrNameLst>
                                      </p:cBhvr>
                                      <p:tavLst>
                                        <p:tav tm="0">
                                          <p:val>
                                            <p:strVal val="#ppt_x"/>
                                          </p:val>
                                        </p:tav>
                                        <p:tav tm="100000">
                                          <p:val>
                                            <p:strVal val="#ppt_x"/>
                                          </p:val>
                                        </p:tav>
                                      </p:tavLst>
                                    </p:anim>
                                    <p:anim calcmode="lin" valueType="num">
                                      <p:cBhvr>
                                        <p:cTn id="67" dur="1000" fill="hold"/>
                                        <p:tgtEl>
                                          <p:spTgt spid="26"/>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4.16667E-7 -4.07407E-6 L 0.25938 -4.07407E-6 " pathEditMode="relative" rAng="0" ptsTypes="AA">
                                      <p:cBhvr>
                                        <p:cTn id="76" dur="2000" fill="hold"/>
                                        <p:tgtEl>
                                          <p:spTgt spid="53"/>
                                        </p:tgtEl>
                                        <p:attrNameLst>
                                          <p:attrName>ppt_x</p:attrName>
                                          <p:attrName>ppt_y</p:attrName>
                                        </p:attrNameLst>
                                      </p:cBhvr>
                                      <p:rCtr x="12969" y="0"/>
                                    </p:animMotion>
                                  </p:childTnLst>
                                </p:cTn>
                              </p:par>
                              <p:par>
                                <p:cTn id="77" presetID="22" presetClass="entr" presetSubtype="8" fill="hold" nodeType="withEffect">
                                  <p:stCondLst>
                                    <p:cond delay="0"/>
                                  </p:stCondLst>
                                  <p:childTnLst>
                                    <p:set>
                                      <p:cBhvr>
                                        <p:cTn id="78" dur="1" fill="hold">
                                          <p:stCondLst>
                                            <p:cond delay="0"/>
                                          </p:stCondLst>
                                        </p:cTn>
                                        <p:tgtEl>
                                          <p:spTgt spid="45"/>
                                        </p:tgtEl>
                                        <p:attrNameLst>
                                          <p:attrName>style.visibility</p:attrName>
                                        </p:attrNameLst>
                                      </p:cBhvr>
                                      <p:to>
                                        <p:strVal val="visible"/>
                                      </p:to>
                                    </p:set>
                                    <p:animEffect transition="in" filter="wipe(left)">
                                      <p:cBhvr>
                                        <p:cTn id="79" dur="2000"/>
                                        <p:tgtEl>
                                          <p:spTgt spid="45"/>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left)">
                                      <p:cBhvr>
                                        <p:cTn id="89" dur="2000"/>
                                        <p:tgtEl>
                                          <p:spTgt spid="56"/>
                                        </p:tgtEl>
                                      </p:cBhvr>
                                    </p:animEffect>
                                  </p:childTnLst>
                                </p:cTn>
                              </p:par>
                              <p:par>
                                <p:cTn id="90" presetID="22" presetClass="entr" presetSubtype="2" fill="hold" nodeType="with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right)">
                                      <p:cBhvr>
                                        <p:cTn id="92" dur="20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Hãy</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kéo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dài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cạnh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đối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diện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còn</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lại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của</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hình</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chữ</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nhật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ABCD.</a:t>
              </a:r>
            </a:p>
          </p:txBody>
        </p:sp>
      </p:grpSp>
      <p:sp>
        <p:nvSpPr>
          <p:cNvPr id="29" name="Rectangle 28"/>
          <p:cNvSpPr/>
          <p:nvPr/>
        </p:nvSpPr>
        <p:spPr bwMode="auto">
          <a:xfrm>
            <a:off x="3772710" y="2557730"/>
            <a:ext cx="4365223" cy="2335031"/>
          </a:xfrm>
          <a:prstGeom prst="rect">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anose="02020603050405020304" pitchFamily="18" charset="0"/>
              <a:cs typeface="Times New Roman" panose="02020603050405020304" pitchFamily="18" charset="0"/>
            </a:endParaRPr>
          </a:p>
        </p:txBody>
      </p:sp>
      <p:sp>
        <p:nvSpPr>
          <p:cNvPr id="30" name="TextBox 9"/>
          <p:cNvSpPr txBox="1">
            <a:spLocks noChangeArrowheads="1"/>
          </p:cNvSpPr>
          <p:nvPr/>
        </p:nvSpPr>
        <p:spPr bwMode="auto">
          <a:xfrm>
            <a:off x="3333959" y="1995058"/>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2" name="TextBox 10"/>
          <p:cNvSpPr txBox="1">
            <a:spLocks noChangeArrowheads="1"/>
          </p:cNvSpPr>
          <p:nvPr/>
        </p:nvSpPr>
        <p:spPr bwMode="auto">
          <a:xfrm>
            <a:off x="8134101" y="207482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5" name="TextBox 11"/>
          <p:cNvSpPr txBox="1">
            <a:spLocks noChangeArrowheads="1"/>
          </p:cNvSpPr>
          <p:nvPr/>
        </p:nvSpPr>
        <p:spPr bwMode="auto">
          <a:xfrm>
            <a:off x="8186002" y="4788842"/>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C</a:t>
            </a:r>
            <a:endParaRPr lang="en-US" altLang="en-US" b="1" dirty="0">
              <a:latin typeface="Arial" panose="020B0604020202020204" pitchFamily="34" charset="0"/>
              <a:cs typeface="Arial" panose="020B0604020202020204" pitchFamily="34" charset="0"/>
            </a:endParaRPr>
          </a:p>
        </p:txBody>
      </p:sp>
      <p:sp>
        <p:nvSpPr>
          <p:cNvPr id="36" name="TextBox 12"/>
          <p:cNvSpPr txBox="1">
            <a:spLocks noChangeArrowheads="1"/>
          </p:cNvSpPr>
          <p:nvPr/>
        </p:nvSpPr>
        <p:spPr bwMode="auto">
          <a:xfrm>
            <a:off x="3292690" y="4868354"/>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D</a:t>
            </a:r>
            <a:endParaRPr lang="en-US" altLang="en-US" b="1" dirty="0">
              <a:latin typeface="Arial" panose="020B0604020202020204" pitchFamily="34" charset="0"/>
              <a:cs typeface="Arial" panose="020B0604020202020204" pitchFamily="34" charset="0"/>
            </a:endParaRPr>
          </a:p>
        </p:txBody>
      </p:sp>
      <p:cxnSp>
        <p:nvCxnSpPr>
          <p:cNvPr id="43" name="Straight Connector 42"/>
          <p:cNvCxnSpPr/>
          <p:nvPr/>
        </p:nvCxnSpPr>
        <p:spPr>
          <a:xfrm flipH="1" flipV="1">
            <a:off x="3772709" y="1804946"/>
            <a:ext cx="3" cy="75278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137827" y="1789495"/>
            <a:ext cx="1" cy="77078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90929" y="3223288"/>
            <a:ext cx="1697610" cy="1697610"/>
          </a:xfrm>
          <a:prstGeom prst="rect">
            <a:avLst/>
          </a:prstGeom>
        </p:spPr>
      </p:pic>
      <p:pic>
        <p:nvPicPr>
          <p:cNvPr id="53" name="Picture 5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2953" y="3206077"/>
            <a:ext cx="1697610" cy="1697610"/>
          </a:xfrm>
          <a:prstGeom prst="rect">
            <a:avLst/>
          </a:prstGeom>
        </p:spPr>
      </p:pic>
      <p:cxnSp>
        <p:nvCxnSpPr>
          <p:cNvPr id="56" name="Straight Connector 55"/>
          <p:cNvCxnSpPr/>
          <p:nvPr/>
        </p:nvCxnSpPr>
        <p:spPr>
          <a:xfrm flipH="1" flipV="1">
            <a:off x="8140224" y="4888946"/>
            <a:ext cx="10632" cy="1734491"/>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3771335" y="4891249"/>
            <a:ext cx="2494" cy="164679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59" name="组合 27"/>
          <p:cNvGrpSpPr/>
          <p:nvPr/>
        </p:nvGrpSpPr>
        <p:grpSpPr>
          <a:xfrm>
            <a:off x="753006" y="281743"/>
            <a:ext cx="10580914" cy="1281864"/>
            <a:chOff x="2587501" y="9192941"/>
            <a:chExt cx="10005372" cy="1080646"/>
          </a:xfrm>
        </p:grpSpPr>
        <p:sp>
          <p:nvSpPr>
            <p:cNvPr id="60" name="圆角矩形 14"/>
            <p:cNvSpPr/>
            <p:nvPr/>
          </p:nvSpPr>
          <p:spPr>
            <a:xfrm>
              <a:off x="2587501" y="9192941"/>
              <a:ext cx="10005372" cy="1053752"/>
            </a:xfrm>
            <a:prstGeom prst="roundRect">
              <a:avLst>
                <a:gd name="adj" fmla="val 50000"/>
              </a:avLst>
            </a:prstGeom>
            <a:solidFill>
              <a:srgbClr val="6F69AC"/>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61" name="文本框 23"/>
            <p:cNvSpPr txBox="1"/>
            <p:nvPr/>
          </p:nvSpPr>
          <p:spPr>
            <a:xfrm>
              <a:off x="3357744" y="9261677"/>
              <a:ext cx="8609412" cy="1011910"/>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AD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CB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là</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với</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p>
          </p:txBody>
        </p:sp>
      </p:grpSp>
      <p:pic>
        <p:nvPicPr>
          <p:cNvPr id="24" name="Picture 23"/>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flipH="1">
            <a:off x="6178603" y="4566228"/>
            <a:ext cx="2334379" cy="2234848"/>
          </a:xfrm>
          <a:prstGeom prst="rect">
            <a:avLst/>
          </a:prstGeom>
        </p:spPr>
      </p:pic>
      <p:pic>
        <p:nvPicPr>
          <p:cNvPr id="26" name="Picture 2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778" b="89537" l="10800" r="97800"/>
                    </a14:imgEffect>
                  </a14:imgLayer>
                </a14:imgProps>
              </a:ext>
              <a:ext uri="{28A0092B-C50C-407E-A947-70E740481C1C}">
                <a14:useLocalDpi xmlns:a14="http://schemas.microsoft.com/office/drawing/2010/main" val="0"/>
              </a:ext>
            </a:extLst>
          </a:blip>
          <a:srcRect b="11355"/>
          <a:stretch/>
        </p:blipFill>
        <p:spPr>
          <a:xfrm rot="16200000" flipH="1">
            <a:off x="3398983" y="4573977"/>
            <a:ext cx="2334379" cy="2234848"/>
          </a:xfrm>
          <a:prstGeom prst="rect">
            <a:avLst/>
          </a:prstGeom>
        </p:spPr>
      </p:pic>
      <p:pic>
        <p:nvPicPr>
          <p:cNvPr id="2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spTree>
    <p:extLst>
      <p:ext uri="{BB962C8B-B14F-4D97-AF65-F5344CB8AC3E}">
        <p14:creationId xmlns:p14="http://schemas.microsoft.com/office/powerpoint/2010/main" val="133614343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3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800" decel="100000"/>
                                        <p:tgtEl>
                                          <p:spTgt spid="17"/>
                                        </p:tgtEl>
                                      </p:cBhvr>
                                    </p:animEffect>
                                    <p:anim calcmode="lin" valueType="num">
                                      <p:cBhvr>
                                        <p:cTn id="16" dur="800" decel="100000" fill="hold"/>
                                        <p:tgtEl>
                                          <p:spTgt spid="17"/>
                                        </p:tgtEl>
                                        <p:attrNameLst>
                                          <p:attrName>style.rotation</p:attrName>
                                        </p:attrNameLst>
                                      </p:cBhvr>
                                      <p:tavLst>
                                        <p:tav tm="0">
                                          <p:val>
                                            <p:fltVal val="-90"/>
                                          </p:val>
                                        </p:tav>
                                        <p:tav tm="100000">
                                          <p:val>
                                            <p:fltVal val="0"/>
                                          </p:val>
                                        </p:tav>
                                      </p:tavLst>
                                    </p:anim>
                                    <p:anim calcmode="lin" valueType="num">
                                      <p:cBhvr>
                                        <p:cTn id="17" dur="800" decel="100000" fill="hold"/>
                                        <p:tgtEl>
                                          <p:spTgt spid="17"/>
                                        </p:tgtEl>
                                        <p:attrNameLst>
                                          <p:attrName>ppt_x</p:attrName>
                                        </p:attrNameLst>
                                      </p:cBhvr>
                                      <p:tavLst>
                                        <p:tav tm="0">
                                          <p:val>
                                            <p:strVal val="#ppt_x+0.4"/>
                                          </p:val>
                                        </p:tav>
                                        <p:tav tm="100000">
                                          <p:val>
                                            <p:strVal val="#ppt_x-0.05"/>
                                          </p:val>
                                        </p:tav>
                                      </p:tavLst>
                                    </p:anim>
                                    <p:anim calcmode="lin" valueType="num">
                                      <p:cBhvr>
                                        <p:cTn id="18" dur="800" decel="100000" fill="hold"/>
                                        <p:tgtEl>
                                          <p:spTgt spid="17"/>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21" fill="hold">
                            <p:stCondLst>
                              <p:cond delay="2500"/>
                            </p:stCondLst>
                            <p:childTnLst>
                              <p:par>
                                <p:cTn id="22" presetID="22" presetClass="entr" presetSubtype="4"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down)">
                                      <p:cBhvr>
                                        <p:cTn id="24" dur="500"/>
                                        <p:tgtEl>
                                          <p:spTgt spid="3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500"/>
                                        <p:tgtEl>
                                          <p:spTgt spid="2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down)">
                                      <p:cBhvr>
                                        <p:cTn id="30" dur="500"/>
                                        <p:tgtEl>
                                          <p:spTgt spid="36"/>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down)">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1000"/>
                                        <p:tgtEl>
                                          <p:spTgt spid="26"/>
                                        </p:tgtEl>
                                      </p:cBhvr>
                                    </p:animEffect>
                                    <p:anim calcmode="lin" valueType="num">
                                      <p:cBhvr>
                                        <p:cTn id="42" dur="1000" fill="hold"/>
                                        <p:tgtEl>
                                          <p:spTgt spid="26"/>
                                        </p:tgtEl>
                                        <p:attrNameLst>
                                          <p:attrName>ppt_x</p:attrName>
                                        </p:attrNameLst>
                                      </p:cBhvr>
                                      <p:tavLst>
                                        <p:tav tm="0">
                                          <p:val>
                                            <p:strVal val="#ppt_x"/>
                                          </p:val>
                                        </p:tav>
                                        <p:tav tm="100000">
                                          <p:val>
                                            <p:strVal val="#ppt_x"/>
                                          </p:val>
                                        </p:tav>
                                      </p:tavLst>
                                    </p:anim>
                                    <p:anim calcmode="lin" valueType="num">
                                      <p:cBhvr>
                                        <p:cTn id="43" dur="1000" fill="hold"/>
                                        <p:tgtEl>
                                          <p:spTgt spid="26"/>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5" presetClass="path" presetSubtype="0" accel="50000" decel="50000" fill="hold" nodeType="clickEffect">
                                  <p:stCondLst>
                                    <p:cond delay="0"/>
                                  </p:stCondLst>
                                  <p:childTnLst>
                                    <p:animMotion origin="layout" path="M 0.00065 1.11022E-16 L -0.00013 0.24421 " pathEditMode="relative" rAng="0" ptsTypes="AA">
                                      <p:cBhvr>
                                        <p:cTn id="52" dur="2000" fill="hold"/>
                                        <p:tgtEl>
                                          <p:spTgt spid="48"/>
                                        </p:tgtEl>
                                        <p:attrNameLst>
                                          <p:attrName>ppt_x</p:attrName>
                                          <p:attrName>ppt_y</p:attrName>
                                        </p:attrNameLst>
                                      </p:cBhvr>
                                      <p:rCtr x="-39" y="12199"/>
                                    </p:animMotion>
                                  </p:childTnLst>
                                </p:cTn>
                              </p:par>
                              <p:par>
                                <p:cTn id="53" presetID="22" presetClass="entr" presetSubtype="1" fill="hold" nodeType="withEffect">
                                  <p:stCondLst>
                                    <p:cond delay="0"/>
                                  </p:stCondLst>
                                  <p:childTnLst>
                                    <p:set>
                                      <p:cBhvr>
                                        <p:cTn id="54" dur="1" fill="hold">
                                          <p:stCondLst>
                                            <p:cond delay="0"/>
                                          </p:stCondLst>
                                        </p:cTn>
                                        <p:tgtEl>
                                          <p:spTgt spid="57"/>
                                        </p:tgtEl>
                                        <p:attrNameLst>
                                          <p:attrName>style.visibility</p:attrName>
                                        </p:attrNameLst>
                                      </p:cBhvr>
                                      <p:to>
                                        <p:strVal val="visible"/>
                                      </p:to>
                                    </p:set>
                                    <p:animEffect transition="in" filter="wipe(up)">
                                      <p:cBhvr>
                                        <p:cTn id="55" dur="2000"/>
                                        <p:tgtEl>
                                          <p:spTgt spid="57"/>
                                        </p:tgtEl>
                                      </p:cBhvr>
                                    </p:animEffect>
                                  </p:childTnLst>
                                </p:cTn>
                              </p:par>
                            </p:childTnLst>
                          </p:cTn>
                        </p:par>
                        <p:par>
                          <p:cTn id="56" fill="hold">
                            <p:stCondLst>
                              <p:cond delay="2000"/>
                            </p:stCondLst>
                            <p:childTnLst>
                              <p:par>
                                <p:cTn id="57" presetID="1" presetClass="exit" presetSubtype="0" fill="hold" nodeType="afterEffect">
                                  <p:stCondLst>
                                    <p:cond delay="0"/>
                                  </p:stCondLst>
                                  <p:childTnLst>
                                    <p:set>
                                      <p:cBhvr>
                                        <p:cTn id="58" dur="1" fill="hold">
                                          <p:stCondLst>
                                            <p:cond delay="0"/>
                                          </p:stCondLst>
                                        </p:cTn>
                                        <p:tgtEl>
                                          <p:spTgt spid="48"/>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1000"/>
                                        <p:tgtEl>
                                          <p:spTgt spid="24"/>
                                        </p:tgtEl>
                                      </p:cBhvr>
                                    </p:animEffect>
                                    <p:anim calcmode="lin" valueType="num">
                                      <p:cBhvr>
                                        <p:cTn id="66" dur="1000" fill="hold"/>
                                        <p:tgtEl>
                                          <p:spTgt spid="24"/>
                                        </p:tgtEl>
                                        <p:attrNameLst>
                                          <p:attrName>ppt_x</p:attrName>
                                        </p:attrNameLst>
                                      </p:cBhvr>
                                      <p:tavLst>
                                        <p:tav tm="0">
                                          <p:val>
                                            <p:strVal val="#ppt_x"/>
                                          </p:val>
                                        </p:tav>
                                        <p:tav tm="100000">
                                          <p:val>
                                            <p:strVal val="#ppt_x"/>
                                          </p:val>
                                        </p:tav>
                                      </p:tavLst>
                                    </p:anim>
                                    <p:anim calcmode="lin" valueType="num">
                                      <p:cBhvr>
                                        <p:cTn id="67" dur="1000" fill="hold"/>
                                        <p:tgtEl>
                                          <p:spTgt spid="24"/>
                                        </p:tgtEl>
                                        <p:attrNameLst>
                                          <p:attrName>ppt_y</p:attrName>
                                        </p:attrNameLst>
                                      </p:cBhvr>
                                      <p:tavLst>
                                        <p:tav tm="0">
                                          <p:val>
                                            <p:strVal val="#ppt_y+.1"/>
                                          </p:val>
                                        </p:tav>
                                        <p:tav tm="100000">
                                          <p:val>
                                            <p:strVal val="#ppt_y"/>
                                          </p:val>
                                        </p:tav>
                                      </p:tavLst>
                                    </p:anim>
                                  </p:childTnLst>
                                </p:cTn>
                              </p:par>
                              <p:par>
                                <p:cTn id="68" presetID="47" presetClass="entr" presetSubtype="0" fill="hold" nodeType="with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fade">
                                      <p:cBhvr>
                                        <p:cTn id="70" dur="1000"/>
                                        <p:tgtEl>
                                          <p:spTgt spid="53"/>
                                        </p:tgtEl>
                                      </p:cBhvr>
                                    </p:animEffect>
                                    <p:anim calcmode="lin" valueType="num">
                                      <p:cBhvr>
                                        <p:cTn id="71" dur="1000" fill="hold"/>
                                        <p:tgtEl>
                                          <p:spTgt spid="53"/>
                                        </p:tgtEl>
                                        <p:attrNameLst>
                                          <p:attrName>ppt_x</p:attrName>
                                        </p:attrNameLst>
                                      </p:cBhvr>
                                      <p:tavLst>
                                        <p:tav tm="0">
                                          <p:val>
                                            <p:strVal val="#ppt_x"/>
                                          </p:val>
                                        </p:tav>
                                        <p:tav tm="100000">
                                          <p:val>
                                            <p:strVal val="#ppt_x"/>
                                          </p:val>
                                        </p:tav>
                                      </p:tavLst>
                                    </p:anim>
                                    <p:anim calcmode="lin" valueType="num">
                                      <p:cBhvr>
                                        <p:cTn id="72"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5" presetClass="path" presetSubtype="0" accel="50000" decel="50000" fill="hold" nodeType="clickEffect">
                                  <p:stCondLst>
                                    <p:cond delay="0"/>
                                  </p:stCondLst>
                                  <p:childTnLst>
                                    <p:animMotion origin="layout" path="M 3.125E-6 -3.7037E-6 L -0.00013 0.25394 " pathEditMode="relative" rAng="0" ptsTypes="AA">
                                      <p:cBhvr>
                                        <p:cTn id="76" dur="2000" fill="hold"/>
                                        <p:tgtEl>
                                          <p:spTgt spid="53"/>
                                        </p:tgtEl>
                                        <p:attrNameLst>
                                          <p:attrName>ppt_x</p:attrName>
                                          <p:attrName>ppt_y</p:attrName>
                                        </p:attrNameLst>
                                      </p:cBhvr>
                                      <p:rCtr x="-13" y="12685"/>
                                    </p:animMotion>
                                  </p:childTnLst>
                                </p:cTn>
                              </p:par>
                              <p:par>
                                <p:cTn id="77" presetID="22" presetClass="entr" presetSubtype="1"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wipe(up)">
                                      <p:cBhvr>
                                        <p:cTn id="79" dur="2000"/>
                                        <p:tgtEl>
                                          <p:spTgt spid="56"/>
                                        </p:tgtEl>
                                      </p:cBhvr>
                                    </p:animEffect>
                                  </p:childTnLst>
                                </p:cTn>
                              </p:par>
                            </p:childTnLst>
                          </p:cTn>
                        </p:par>
                        <p:par>
                          <p:cTn id="80" fill="hold">
                            <p:stCondLst>
                              <p:cond delay="2000"/>
                            </p:stCondLst>
                            <p:childTnLst>
                              <p:par>
                                <p:cTn id="81" presetID="1" presetClass="exit" presetSubtype="0" fill="hold" nodeType="afterEffect">
                                  <p:stCondLst>
                                    <p:cond delay="0"/>
                                  </p:stCondLst>
                                  <p:childTnLst>
                                    <p:set>
                                      <p:cBhvr>
                                        <p:cTn id="82" dur="1" fill="hold">
                                          <p:stCondLst>
                                            <p:cond delay="0"/>
                                          </p:stCondLst>
                                        </p:cTn>
                                        <p:tgtEl>
                                          <p:spTgt spid="53"/>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2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22" presetClass="entr" presetSubtype="4"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animEffect transition="in" filter="wipe(down)">
                                      <p:cBhvr>
                                        <p:cTn id="89" dur="2000"/>
                                        <p:tgtEl>
                                          <p:spTgt spid="43"/>
                                        </p:tgtEl>
                                      </p:cBhvr>
                                    </p:animEffect>
                                  </p:childTnLst>
                                </p:cTn>
                              </p:par>
                              <p:par>
                                <p:cTn id="90" presetID="22" presetClass="entr" presetSubtype="4"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wipe(down)">
                                      <p:cBhvr>
                                        <p:cTn id="92" dur="20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30" presetClass="entr" presetSubtype="0" fill="hold" nodeType="clickEffect">
                                  <p:stCondLst>
                                    <p:cond delay="0"/>
                                  </p:stCondLst>
                                  <p:childTnLst>
                                    <p:set>
                                      <p:cBhvr>
                                        <p:cTn id="96" dur="1" fill="hold">
                                          <p:stCondLst>
                                            <p:cond delay="0"/>
                                          </p:stCondLst>
                                        </p:cTn>
                                        <p:tgtEl>
                                          <p:spTgt spid="59"/>
                                        </p:tgtEl>
                                        <p:attrNameLst>
                                          <p:attrName>style.visibility</p:attrName>
                                        </p:attrNameLst>
                                      </p:cBhvr>
                                      <p:to>
                                        <p:strVal val="visible"/>
                                      </p:to>
                                    </p:set>
                                    <p:animEffect transition="in" filter="fade">
                                      <p:cBhvr>
                                        <p:cTn id="97" dur="800" decel="100000"/>
                                        <p:tgtEl>
                                          <p:spTgt spid="59"/>
                                        </p:tgtEl>
                                      </p:cBhvr>
                                    </p:animEffect>
                                    <p:anim calcmode="lin" valueType="num">
                                      <p:cBhvr>
                                        <p:cTn id="98" dur="800" decel="100000" fill="hold"/>
                                        <p:tgtEl>
                                          <p:spTgt spid="59"/>
                                        </p:tgtEl>
                                        <p:attrNameLst>
                                          <p:attrName>style.rotation</p:attrName>
                                        </p:attrNameLst>
                                      </p:cBhvr>
                                      <p:tavLst>
                                        <p:tav tm="0">
                                          <p:val>
                                            <p:fltVal val="-90"/>
                                          </p:val>
                                        </p:tav>
                                        <p:tav tm="100000">
                                          <p:val>
                                            <p:fltVal val="0"/>
                                          </p:val>
                                        </p:tav>
                                      </p:tavLst>
                                    </p:anim>
                                    <p:anim calcmode="lin" valueType="num">
                                      <p:cBhvr>
                                        <p:cTn id="99" dur="800" decel="100000" fill="hold"/>
                                        <p:tgtEl>
                                          <p:spTgt spid="59"/>
                                        </p:tgtEl>
                                        <p:attrNameLst>
                                          <p:attrName>ppt_x</p:attrName>
                                        </p:attrNameLst>
                                      </p:cBhvr>
                                      <p:tavLst>
                                        <p:tav tm="0">
                                          <p:val>
                                            <p:strVal val="#ppt_x+0.4"/>
                                          </p:val>
                                        </p:tav>
                                        <p:tav tm="100000">
                                          <p:val>
                                            <p:strVal val="#ppt_x-0.05"/>
                                          </p:val>
                                        </p:tav>
                                      </p:tavLst>
                                    </p:anim>
                                    <p:anim calcmode="lin" valueType="num">
                                      <p:cBhvr>
                                        <p:cTn id="100" dur="800" decel="100000" fill="hold"/>
                                        <p:tgtEl>
                                          <p:spTgt spid="59"/>
                                        </p:tgtEl>
                                        <p:attrNameLst>
                                          <p:attrName>ppt_y</p:attrName>
                                        </p:attrNameLst>
                                      </p:cBhvr>
                                      <p:tavLst>
                                        <p:tav tm="0">
                                          <p:val>
                                            <p:strVal val="#ppt_y-0.4"/>
                                          </p:val>
                                        </p:tav>
                                        <p:tav tm="100000">
                                          <p:val>
                                            <p:strVal val="#ppt_y+0.1"/>
                                          </p:val>
                                        </p:tav>
                                      </p:tavLst>
                                    </p:anim>
                                    <p:anim calcmode="lin" valueType="num">
                                      <p:cBhvr>
                                        <p:cTn id="101" dur="200" accel="100000" fill="hold">
                                          <p:stCondLst>
                                            <p:cond delay="800"/>
                                          </p:stCondLst>
                                        </p:cTn>
                                        <p:tgtEl>
                                          <p:spTgt spid="59"/>
                                        </p:tgtEl>
                                        <p:attrNameLst>
                                          <p:attrName>ppt_x</p:attrName>
                                        </p:attrNameLst>
                                      </p:cBhvr>
                                      <p:tavLst>
                                        <p:tav tm="0">
                                          <p:val>
                                            <p:strVal val="#ppt_x-0.05"/>
                                          </p:val>
                                        </p:tav>
                                        <p:tav tm="100000">
                                          <p:val>
                                            <p:strVal val="#ppt_x"/>
                                          </p:val>
                                        </p:tav>
                                      </p:tavLst>
                                    </p:anim>
                                    <p:anim calcmode="lin" valueType="num">
                                      <p:cBhvr>
                                        <p:cTn id="102" dur="200" accel="100000" fill="hold">
                                          <p:stCondLst>
                                            <p:cond delay="800"/>
                                          </p:stCondLst>
                                        </p:cTn>
                                        <p:tgtEl>
                                          <p:spTgt spid="59"/>
                                        </p:tgtEl>
                                        <p:attrNameLst>
                                          <p:attrName>ppt_y</p:attrName>
                                        </p:attrNameLst>
                                      </p:cBhvr>
                                      <p:tavLst>
                                        <p:tav tm="0">
                                          <p:val>
                                            <p:strVal val="#ppt_y+0.1"/>
                                          </p:val>
                                        </p:tav>
                                        <p:tav tm="100000">
                                          <p:val>
                                            <p:strVal val="#ppt_y"/>
                                          </p:val>
                                        </p:tav>
                                      </p:tavLst>
                                    </p:anim>
                                  </p:childTnLst>
                                </p:cTn>
                              </p:par>
                              <p:par>
                                <p:cTn id="103" presetID="1" presetClass="exit" presetSubtype="0" fill="hold" nodeType="withEffect">
                                  <p:stCondLst>
                                    <p:cond delay="0"/>
                                  </p:stCondLst>
                                  <p:childTnLst>
                                    <p:set>
                                      <p:cBhvr>
                                        <p:cTn id="104"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32" grpId="0"/>
      <p:bldP spid="35"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27"/>
          <p:cNvGrpSpPr/>
          <p:nvPr/>
        </p:nvGrpSpPr>
        <p:grpSpPr>
          <a:xfrm>
            <a:off x="773723" y="190737"/>
            <a:ext cx="10580914" cy="1437096"/>
            <a:chOff x="2752641" y="3846647"/>
            <a:chExt cx="10005372" cy="1437096"/>
          </a:xfrm>
        </p:grpSpPr>
        <p:sp>
          <p:nvSpPr>
            <p:cNvPr id="20" name="圆角矩形 14"/>
            <p:cNvSpPr/>
            <p:nvPr/>
          </p:nvSpPr>
          <p:spPr>
            <a:xfrm>
              <a:off x="2752641" y="3846647"/>
              <a:ext cx="10005372" cy="1437096"/>
            </a:xfrm>
            <a:prstGeom prst="roundRect">
              <a:avLst>
                <a:gd name="adj" fmla="val 50000"/>
              </a:avLst>
            </a:prstGeom>
            <a:solidFill>
              <a:srgbClr val="95DAC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inpin heiti" panose="00000500000000000000" pitchFamily="2" charset="-122"/>
                <a:ea typeface="inpin heiti" panose="00000500000000000000" pitchFamily="2" charset="-122"/>
                <a:sym typeface="inpin heiti" panose="00000500000000000000" pitchFamily="2" charset="-122"/>
              </a:endParaRPr>
            </a:p>
          </p:txBody>
        </p:sp>
        <p:sp>
          <p:nvSpPr>
            <p:cNvPr id="19" name="文本框 23"/>
            <p:cNvSpPr txBox="1"/>
            <p:nvPr/>
          </p:nvSpPr>
          <p:spPr>
            <a:xfrm>
              <a:off x="3466859" y="4024511"/>
              <a:ext cx="8609412" cy="1200329"/>
            </a:xfrm>
            <a:prstGeom prst="rect">
              <a:avLst/>
            </a:prstGeom>
            <a:noFill/>
          </p:spPr>
          <p:txBody>
            <a:bodyPr wrap="square" rtlCol="0">
              <a:spAutoFit/>
            </a:bodyPr>
            <a:lstStyle/>
            <a:p>
              <a:pPr algn="ct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Hai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đường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thẳng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song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song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không</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bao</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giờ</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cắt</a:t>
              </a:r>
              <a:r>
                <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 </a:t>
              </a:r>
              <a:r>
                <a:rPr lang="en-US" altLang="zh-CN" sz="3600" b="1" dirty="0" err="1">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rPr>
                <a:t>nhau</a:t>
              </a:r>
              <a:endParaRPr lang="en-US" altLang="zh-CN" sz="3600" b="1" dirty="0">
                <a:solidFill>
                  <a:schemeClr val="bg1"/>
                </a:solidFill>
                <a:effectLst>
                  <a:outerShdw blurRad="38100" dist="38100" dir="2700000" algn="tl">
                    <a:srgbClr val="000000">
                      <a:alpha val="43137"/>
                    </a:srgbClr>
                  </a:outerShdw>
                </a:effectLst>
                <a:latin typeface="Arial" panose="020B0604020202020204" pitchFamily="34" charset="0"/>
                <a:ea typeface="inpin heiti" panose="00000500000000000000" pitchFamily="2" charset="-122"/>
                <a:cs typeface="Arial" panose="020B0604020202020204" pitchFamily="34" charset="0"/>
                <a:sym typeface="inpin heiti" panose="00000500000000000000" pitchFamily="2" charset="-122"/>
              </a:endParaRPr>
            </a:p>
          </p:txBody>
        </p:sp>
      </p:gr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534" y="51116"/>
            <a:ext cx="1474500" cy="1900252"/>
          </a:xfrm>
          <a:prstGeom prst="rect">
            <a:avLst/>
          </a:prstGeom>
        </p:spPr>
      </p:pic>
      <p:pic>
        <p:nvPicPr>
          <p:cNvPr id="3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96670" y="71212"/>
            <a:ext cx="1474500" cy="1900252"/>
          </a:xfrm>
          <a:prstGeom prst="rect">
            <a:avLst/>
          </a:prstGeom>
        </p:spPr>
      </p:pic>
      <p:cxnSp>
        <p:nvCxnSpPr>
          <p:cNvPr id="3" name="Straight Connector 2"/>
          <p:cNvCxnSpPr/>
          <p:nvPr/>
        </p:nvCxnSpPr>
        <p:spPr>
          <a:xfrm>
            <a:off x="321547" y="2893926"/>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321547" y="4372708"/>
            <a:ext cx="11414928"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TextBox 9"/>
          <p:cNvSpPr txBox="1">
            <a:spLocks noChangeArrowheads="1"/>
          </p:cNvSpPr>
          <p:nvPr/>
        </p:nvSpPr>
        <p:spPr bwMode="auto">
          <a:xfrm>
            <a:off x="3344007" y="2321170"/>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A</a:t>
            </a:r>
            <a:endParaRPr lang="en-US" altLang="en-US" b="1" dirty="0">
              <a:latin typeface="Arial" panose="020B0604020202020204" pitchFamily="34" charset="0"/>
              <a:cs typeface="Arial" panose="020B0604020202020204" pitchFamily="34" charset="0"/>
            </a:endParaRPr>
          </a:p>
        </p:txBody>
      </p:sp>
      <p:sp>
        <p:nvSpPr>
          <p:cNvPr id="38" name="TextBox 10"/>
          <p:cNvSpPr txBox="1">
            <a:spLocks noChangeArrowheads="1"/>
          </p:cNvSpPr>
          <p:nvPr/>
        </p:nvSpPr>
        <p:spPr bwMode="auto">
          <a:xfrm>
            <a:off x="8144149" y="2309151"/>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en-US" b="1" dirty="0">
                <a:latin typeface="Arial" panose="020B0604020202020204" pitchFamily="34" charset="0"/>
                <a:cs typeface="Arial" panose="020B0604020202020204" pitchFamily="34" charset="0"/>
              </a:rPr>
              <a:t>B</a:t>
            </a:r>
            <a:endParaRPr lang="en-US" altLang="en-US" b="1" dirty="0">
              <a:latin typeface="Arial" panose="020B0604020202020204" pitchFamily="34" charset="0"/>
              <a:cs typeface="Arial" panose="020B0604020202020204" pitchFamily="34" charset="0"/>
            </a:endParaRPr>
          </a:p>
        </p:txBody>
      </p:sp>
      <p:sp>
        <p:nvSpPr>
          <p:cNvPr id="39" name="TextBox 9"/>
          <p:cNvSpPr txBox="1">
            <a:spLocks noChangeArrowheads="1"/>
          </p:cNvSpPr>
          <p:nvPr/>
        </p:nvSpPr>
        <p:spPr bwMode="auto">
          <a:xfrm>
            <a:off x="3328766" y="4399805"/>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D</a:t>
            </a:r>
          </a:p>
        </p:txBody>
      </p:sp>
      <p:sp>
        <p:nvSpPr>
          <p:cNvPr id="40" name="TextBox 10"/>
          <p:cNvSpPr txBox="1">
            <a:spLocks noChangeArrowheads="1"/>
          </p:cNvSpPr>
          <p:nvPr/>
        </p:nvSpPr>
        <p:spPr bwMode="auto">
          <a:xfrm>
            <a:off x="8128908" y="4387786"/>
            <a:ext cx="431951" cy="5847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b="1" dirty="0">
                <a:latin typeface="Arial" panose="020B0604020202020204" pitchFamily="34" charset="0"/>
                <a:cs typeface="Arial" panose="020B0604020202020204" pitchFamily="34" charset="0"/>
              </a:rPr>
              <a:t>C</a:t>
            </a:r>
          </a:p>
        </p:txBody>
      </p:sp>
      <p:pic>
        <p:nvPicPr>
          <p:cNvPr id="41" name="图片 1"/>
          <p:cNvPicPr>
            <a:picLocks noChangeAspect="1"/>
          </p:cNvPicPr>
          <p:nvPr/>
        </p:nvPicPr>
        <p:blipFill rotWithShape="1">
          <a:blip r:embed="rId4">
            <a:extLst>
              <a:ext uri="{28A0092B-C50C-407E-A947-70E740481C1C}">
                <a14:useLocalDpi xmlns:a14="http://schemas.microsoft.com/office/drawing/2010/main" val="0"/>
              </a:ext>
            </a:extLst>
          </a:blip>
          <a:srcRect b="36986"/>
          <a:stretch/>
        </p:blipFill>
        <p:spPr>
          <a:xfrm>
            <a:off x="0" y="4877906"/>
            <a:ext cx="12169081" cy="1980094"/>
          </a:xfrm>
          <a:prstGeom prst="rect">
            <a:avLst/>
          </a:prstGeom>
        </p:spPr>
      </p:pic>
    </p:spTree>
    <p:extLst>
      <p:ext uri="{BB962C8B-B14F-4D97-AF65-F5344CB8AC3E}">
        <p14:creationId xmlns:p14="http://schemas.microsoft.com/office/powerpoint/2010/main" val="126979151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750"/>
                                        <p:tgtEl>
                                          <p:spTgt spid="21"/>
                                        </p:tgtEl>
                                      </p:cBhvr>
                                    </p:animEffect>
                                  </p:childTnLst>
                                </p:cTn>
                              </p:par>
                            </p:childTnLst>
                          </p:cTn>
                        </p:par>
                        <p:par>
                          <p:cTn id="8" fill="hold">
                            <p:stCondLst>
                              <p:cond delay="75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750"/>
                                        <p:tgtEl>
                                          <p:spTgt spid="31"/>
                                        </p:tgtEl>
                                      </p:cBhvr>
                                    </p:animEffect>
                                  </p:childTnLst>
                                </p:cTn>
                              </p:par>
                            </p:childTnLst>
                          </p:cTn>
                        </p:par>
                        <p:par>
                          <p:cTn id="12" fill="hold">
                            <p:stCondLst>
                              <p:cond delay="1500"/>
                            </p:stCondLst>
                            <p:childTnLst>
                              <p:par>
                                <p:cTn id="13" presetID="42" presetClass="entr" presetSubtype="0" fill="hold" nodeType="after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fade">
                                      <p:cBhvr>
                                        <p:cTn id="15" dur="1000"/>
                                        <p:tgtEl>
                                          <p:spTgt spid="41"/>
                                        </p:tgtEl>
                                      </p:cBhvr>
                                    </p:animEffect>
                                    <p:anim calcmode="lin" valueType="num">
                                      <p:cBhvr>
                                        <p:cTn id="16" dur="1000" fill="hold"/>
                                        <p:tgtEl>
                                          <p:spTgt spid="41"/>
                                        </p:tgtEl>
                                        <p:attrNameLst>
                                          <p:attrName>ppt_x</p:attrName>
                                        </p:attrNameLst>
                                      </p:cBhvr>
                                      <p:tavLst>
                                        <p:tav tm="0">
                                          <p:val>
                                            <p:strVal val="#ppt_x"/>
                                          </p:val>
                                        </p:tav>
                                        <p:tav tm="100000">
                                          <p:val>
                                            <p:strVal val="#ppt_x"/>
                                          </p:val>
                                        </p:tav>
                                      </p:tavLst>
                                    </p:anim>
                                    <p:anim calcmode="lin" valueType="num">
                                      <p:cBhvr>
                                        <p:cTn id="17" dur="1000" fill="hold"/>
                                        <p:tgtEl>
                                          <p:spTgt spid="41"/>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22" presetClass="entr" presetSubtype="2"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par>
                          <p:cTn id="22" fill="hold">
                            <p:stCondLst>
                              <p:cond delay="3000"/>
                            </p:stCondLst>
                            <p:childTnLst>
                              <p:par>
                                <p:cTn id="23" presetID="22" presetClass="entr" presetSubtype="4" fill="hold" grpId="0" nodeType="afterEffect">
                                  <p:stCondLst>
                                    <p:cond delay="0"/>
                                  </p:stCondLst>
                                  <p:childTnLst>
                                    <p:set>
                                      <p:cBhvr>
                                        <p:cTn id="24" dur="1" fill="hold">
                                          <p:stCondLst>
                                            <p:cond delay="0"/>
                                          </p:stCondLst>
                                        </p:cTn>
                                        <p:tgtEl>
                                          <p:spTgt spid="37"/>
                                        </p:tgtEl>
                                        <p:attrNameLst>
                                          <p:attrName>style.visibility</p:attrName>
                                        </p:attrNameLst>
                                      </p:cBhvr>
                                      <p:to>
                                        <p:strVal val="visible"/>
                                      </p:to>
                                    </p:set>
                                    <p:animEffect transition="in" filter="wipe(down)">
                                      <p:cBhvr>
                                        <p:cTn id="25" dur="500"/>
                                        <p:tgtEl>
                                          <p:spTgt spid="37"/>
                                        </p:tgtEl>
                                      </p:cBhvr>
                                    </p:animEffect>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down)">
                                      <p:cBhvr>
                                        <p:cTn id="29" dur="500"/>
                                        <p:tgtEl>
                                          <p:spTgt spid="38"/>
                                        </p:tgtEl>
                                      </p:cBhvr>
                                    </p:animEffect>
                                  </p:childTnLst>
                                </p:cTn>
                              </p:par>
                            </p:childTnLst>
                          </p:cTn>
                        </p:par>
                        <p:par>
                          <p:cTn id="30" fill="hold">
                            <p:stCondLst>
                              <p:cond delay="4000"/>
                            </p:stCondLst>
                            <p:childTnLst>
                              <p:par>
                                <p:cTn id="31" presetID="22" presetClass="entr" presetSubtype="8" fill="hold" nodeType="after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childTnLst>
                          </p:cTn>
                        </p:par>
                        <p:par>
                          <p:cTn id="34" fill="hold">
                            <p:stCondLst>
                              <p:cond delay="4500"/>
                            </p:stCondLst>
                            <p:childTnLst>
                              <p:par>
                                <p:cTn id="35" presetID="22" presetClass="entr" presetSubtype="4" fill="hold" grpId="0"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childTnLst>
                          </p:cTn>
                        </p:par>
                        <p:par>
                          <p:cTn id="38" fill="hold">
                            <p:stCondLst>
                              <p:cond delay="5000"/>
                            </p:stCondLst>
                            <p:childTnLst>
                              <p:par>
                                <p:cTn id="39" presetID="22" presetClass="entr" presetSubtype="4"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Effect transition="in" filter="wipe(down)">
                                      <p:cBhvr>
                                        <p:cTn id="41" dur="500"/>
                                        <p:tgtEl>
                                          <p:spTgt spid="40"/>
                                        </p:tgtEl>
                                      </p:cBhvr>
                                    </p:animEffect>
                                  </p:childTnLst>
                                </p:cTn>
                              </p:par>
                            </p:childTnLst>
                          </p:cTn>
                        </p:par>
                        <p:par>
                          <p:cTn id="42" fill="hold">
                            <p:stCondLst>
                              <p:cond delay="5500"/>
                            </p:stCondLst>
                            <p:childTnLst>
                              <p:par>
                                <p:cTn id="43" presetID="30" presetClass="entr" presetSubtype="0" fill="hold" nodeType="after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800" decel="100000"/>
                                        <p:tgtEl>
                                          <p:spTgt spid="17"/>
                                        </p:tgtEl>
                                      </p:cBhvr>
                                    </p:animEffect>
                                    <p:anim calcmode="lin" valueType="num">
                                      <p:cBhvr>
                                        <p:cTn id="46" dur="800" decel="100000" fill="hold"/>
                                        <p:tgtEl>
                                          <p:spTgt spid="17"/>
                                        </p:tgtEl>
                                        <p:attrNameLst>
                                          <p:attrName>style.rotation</p:attrName>
                                        </p:attrNameLst>
                                      </p:cBhvr>
                                      <p:tavLst>
                                        <p:tav tm="0">
                                          <p:val>
                                            <p:fltVal val="-90"/>
                                          </p:val>
                                        </p:tav>
                                        <p:tav tm="100000">
                                          <p:val>
                                            <p:fltVal val="0"/>
                                          </p:val>
                                        </p:tav>
                                      </p:tavLst>
                                    </p:anim>
                                    <p:anim calcmode="lin" valueType="num">
                                      <p:cBhvr>
                                        <p:cTn id="47" dur="800" decel="100000" fill="hold"/>
                                        <p:tgtEl>
                                          <p:spTgt spid="17"/>
                                        </p:tgtEl>
                                        <p:attrNameLst>
                                          <p:attrName>ppt_x</p:attrName>
                                        </p:attrNameLst>
                                      </p:cBhvr>
                                      <p:tavLst>
                                        <p:tav tm="0">
                                          <p:val>
                                            <p:strVal val="#ppt_x+0.4"/>
                                          </p:val>
                                        </p:tav>
                                        <p:tav tm="100000">
                                          <p:val>
                                            <p:strVal val="#ppt_x-0.05"/>
                                          </p:val>
                                        </p:tav>
                                      </p:tavLst>
                                    </p:anim>
                                    <p:anim calcmode="lin" valueType="num">
                                      <p:cBhvr>
                                        <p:cTn id="48" dur="800" decel="100000" fill="hold"/>
                                        <p:tgtEl>
                                          <p:spTgt spid="17"/>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39" grpId="0"/>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1DAD3F8B-BA50-4280-A083-8665CED655DE"/>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G:\第十三批\555788"/>
  <p:tag name="ISPRING_FIRST_PUBLISH" val="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nTime"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nTim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1396</TotalTime>
  <Words>540</Words>
  <Application>Microsoft Office PowerPoint</Application>
  <PresentationFormat>Widescreen</PresentationFormat>
  <Paragraphs>125</Paragraphs>
  <Slides>26</Slides>
  <Notes>23</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26</vt:i4>
      </vt:variant>
    </vt:vector>
  </HeadingPairs>
  <TitlesOfParts>
    <vt:vector size="41" baseType="lpstr">
      <vt:lpstr>微软雅黑</vt:lpstr>
      <vt:lpstr>Wingdings</vt:lpstr>
      <vt:lpstr>等线</vt:lpstr>
      <vt:lpstr>Arial</vt:lpstr>
      <vt:lpstr>Algerian</vt:lpstr>
      <vt:lpstr>HP001 4 hàng</vt:lpstr>
      <vt:lpstr>UTM Netmuc KT</vt:lpstr>
      <vt:lpstr>UTM Showcard</vt:lpstr>
      <vt:lpstr>UTM Ong Do Gia</vt:lpstr>
      <vt:lpstr>inpin heiti</vt:lpstr>
      <vt:lpstr>UTM Androgyne</vt:lpstr>
      <vt:lpstr>Times New Roman</vt:lpstr>
      <vt:lpstr>Garamond</vt:lpstr>
      <vt:lpstr>包图主题2</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 duong thang song song</dc:title>
  <dc:subject>Toan 4</dc:subject>
  <dc:creator>KTUTS</dc:creator>
  <cp:keywords>VIET BAO</cp:keywords>
  <cp:lastModifiedBy>Phan Thị Hà Thu</cp:lastModifiedBy>
  <cp:revision>142</cp:revision>
  <dcterms:created xsi:type="dcterms:W3CDTF">2017-08-18T03:02:00Z</dcterms:created>
  <dcterms:modified xsi:type="dcterms:W3CDTF">2021-11-01T17:54:51Z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