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5" r:id="rId2"/>
  </p:sldMasterIdLst>
  <p:notesMasterIdLst>
    <p:notesMasterId r:id="rId32"/>
  </p:notesMasterIdLst>
  <p:sldIdLst>
    <p:sldId id="257" r:id="rId3"/>
    <p:sldId id="473" r:id="rId4"/>
    <p:sldId id="258" r:id="rId5"/>
    <p:sldId id="352" r:id="rId6"/>
    <p:sldId id="499" r:id="rId7"/>
    <p:sldId id="514" r:id="rId8"/>
    <p:sldId id="515" r:id="rId9"/>
    <p:sldId id="497" r:id="rId10"/>
    <p:sldId id="498" r:id="rId11"/>
    <p:sldId id="518" r:id="rId12"/>
    <p:sldId id="516" r:id="rId13"/>
    <p:sldId id="517" r:id="rId14"/>
    <p:sldId id="519" r:id="rId15"/>
    <p:sldId id="520" r:id="rId16"/>
    <p:sldId id="521" r:id="rId17"/>
    <p:sldId id="513" r:id="rId18"/>
    <p:sldId id="523" r:id="rId19"/>
    <p:sldId id="494" r:id="rId20"/>
    <p:sldId id="524" r:id="rId21"/>
    <p:sldId id="527" r:id="rId22"/>
    <p:sldId id="525" r:id="rId23"/>
    <p:sldId id="526" r:id="rId24"/>
    <p:sldId id="528" r:id="rId25"/>
    <p:sldId id="533" r:id="rId26"/>
    <p:sldId id="529" r:id="rId27"/>
    <p:sldId id="530" r:id="rId28"/>
    <p:sldId id="531" r:id="rId29"/>
    <p:sldId id="504" r:id="rId30"/>
    <p:sldId id="511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HP001 4 hàng" panose="020B0603050302020204" pitchFamily="34" charset="0"/>
      <p:regular r:id="rId39"/>
      <p:bold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2"/>
    <a:srgbClr val="852747"/>
    <a:srgbClr val="FF0066"/>
    <a:srgbClr val="77A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840" autoAdjust="0"/>
  </p:normalViewPr>
  <p:slideViewPr>
    <p:cSldViewPr>
      <p:cViewPr varScale="1">
        <p:scale>
          <a:sx n="90" d="100"/>
          <a:sy n="90" d="100"/>
        </p:scale>
        <p:origin x="822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65049-21D6-4468-AF34-0B140C903D41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D89E9-1AB5-46D5-8543-E57A237E3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99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852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064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531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047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48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96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06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965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300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132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1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870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03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9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249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451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878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270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7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163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86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8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41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89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330"/>
      </p:ext>
    </p:extLst>
  </p:cSld>
  <p:clrMapOvr>
    <a:masterClrMapping/>
  </p:clrMapOvr>
  <p:transition spd="slow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80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34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81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03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74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4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01644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2866"/>
      </p:ext>
    </p:extLst>
  </p:cSld>
  <p:clrMapOvr>
    <a:masterClrMapping/>
  </p:clrMapOvr>
  <p:transition spd="slow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335341"/>
            <a:ext cx="898346" cy="80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907090" y="4412693"/>
            <a:ext cx="1867700" cy="740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2694394" y="4397213"/>
            <a:ext cx="1867700" cy="740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4581907" y="4397213"/>
            <a:ext cx="1867700" cy="740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6369213" y="4385188"/>
            <a:ext cx="2754667" cy="76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359064" y="1626091"/>
            <a:ext cx="675014" cy="1002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8155656" y="706653"/>
            <a:ext cx="902555" cy="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5581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9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7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5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31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7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2F18E7-1D36-4C26-8A8E-CEA91FE20FE3}"/>
              </a:ext>
            </a:extLst>
          </p:cNvPr>
          <p:cNvSpPr txBox="1"/>
          <p:nvPr userDrawn="1"/>
        </p:nvSpPr>
        <p:spPr>
          <a:xfrm>
            <a:off x="8469465" y="4856261"/>
            <a:ext cx="650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CA4215-6E5C-4E1D-A207-09DC92E14A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040" y="6028134"/>
            <a:ext cx="809759" cy="699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2EF5E-12F3-4F27-A81C-EC64E881781E}"/>
              </a:ext>
            </a:extLst>
          </p:cNvPr>
          <p:cNvSpPr txBox="1"/>
          <p:nvPr userDrawn="1"/>
        </p:nvSpPr>
        <p:spPr>
          <a:xfrm>
            <a:off x="14784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BFE2B-43BC-44D2-B296-89A4B3F2E167}"/>
              </a:ext>
            </a:extLst>
          </p:cNvPr>
          <p:cNvSpPr txBox="1"/>
          <p:nvPr userDrawn="1"/>
        </p:nvSpPr>
        <p:spPr>
          <a:xfrm>
            <a:off x="27360" y="477077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0390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3000"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3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8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microsoft.com/office/2007/relationships/hdphoto" Target="../media/hdphoto15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11" Type="http://schemas.microsoft.com/office/2007/relationships/hdphoto" Target="../media/hdphoto16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8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0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1.xml"/><Relationship Id="rId11" Type="http://schemas.microsoft.com/office/2007/relationships/hdphoto" Target="../media/hdphoto15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2.xml"/><Relationship Id="rId11" Type="http://schemas.microsoft.com/office/2007/relationships/hdphoto" Target="../media/hdphoto17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microsoft.com/office/2007/relationships/hdphoto" Target="../media/hdphoto1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195736" y="3277564"/>
            <a:ext cx="7004664" cy="18864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0" y="247124"/>
            <a:ext cx="9169094" cy="371130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23728" y="632607"/>
            <a:ext cx="5440790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NHỌN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1115616" y="170829"/>
            <a:ext cx="4286796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4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24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4427984" y="1564832"/>
            <a:ext cx="3818098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TÙ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63883" y="2386467"/>
            <a:ext cx="4104456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BẸT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3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2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"/>
                            </p:stCondLst>
                            <p:childTnLst>
                              <p:par>
                                <p:cTn id="3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9" grpId="0"/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9335" y="3031461"/>
            <a:ext cx="8207667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173" y1="30192" x2="48403" y2="37859"/>
                        <a14:foregroundMark x1="57668" y1="30511" x2="61661" y2="41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108" y="176718"/>
            <a:ext cx="3138892" cy="3138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10000" r="92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4" y="230779"/>
            <a:ext cx="2992465" cy="32318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291" y1="36808" x2="65495" y2="37459"/>
                        <a14:foregroundMark x1="55751" y1="50651" x2="53674" y2="6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0187"/>
            <a:ext cx="3329426" cy="32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931" y="339502"/>
            <a:ext cx="2312262" cy="249974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2411760" y="761948"/>
            <a:ext cx="3600400" cy="187220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411760" y="2625772"/>
            <a:ext cx="3736032" cy="83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143" y="5003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792" y="220210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7387" y="222895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284737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437966" y="2857102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OM, ON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51652" y="2845462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OM, ON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334750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08495" y="331221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hơn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287491" y="190527"/>
            <a:ext cx="2124269" cy="244988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3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47986 -0.004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3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2" y="1362605"/>
            <a:ext cx="3191001" cy="3191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75" y="172836"/>
            <a:ext cx="2638395" cy="2984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65" y="1874682"/>
            <a:ext cx="2448272" cy="2409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1799366" y="2954816"/>
            <a:ext cx="1026091" cy="1849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02939" y="771550"/>
            <a:ext cx="0" cy="22125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5324237" y="2114248"/>
            <a:ext cx="1118492" cy="2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713582" y="172836"/>
            <a:ext cx="618664" cy="1941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706864" y="1203598"/>
            <a:ext cx="922658" cy="1698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69683" y="2874976"/>
            <a:ext cx="1165519" cy="1929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2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9335" y="3031461"/>
            <a:ext cx="8207667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92546"/>
            <a:ext cx="3119398" cy="33884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35" y="843558"/>
            <a:ext cx="3130965" cy="2355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5" y="92873"/>
            <a:ext cx="28575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931" y="339502"/>
            <a:ext cx="2312262" cy="249974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851920" y="2625772"/>
            <a:ext cx="229587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5921" y="211712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7752" y="214037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5667" y="255047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15367" y="300778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61230" y="2992778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88298" y="298991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31627" y="3522251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nhận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xét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về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3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D, O, C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02013" y="348651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2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lần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2465716" y="1012787"/>
            <a:ext cx="1395941" cy="16099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948746" y="2623130"/>
            <a:ext cx="2912911" cy="486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42435" y="3468653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58016" y="350438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3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D, O, C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thẳng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hàng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033" y="1508719"/>
            <a:ext cx="1125556" cy="12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3224 -0.004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2.46914E-7 L 0.43836 2.46914E-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  <p:bldP spid="21" grpId="0"/>
      <p:bldP spid="21" grpId="1"/>
      <p:bldP spid="22" grpId="0"/>
      <p:bldP spid="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9335" y="3031461"/>
            <a:ext cx="8207667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83907"/>
            <a:ext cx="3641449" cy="2780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0913"/>
            <a:ext cx="3505572" cy="3242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90" y="-36627"/>
            <a:ext cx="3877362" cy="33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828600" y="267494"/>
            <a:ext cx="11296812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435991" y="794836"/>
            <a:ext cx="4392488" cy="10310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/>
            <a:r>
              <a:rPr lang="en-US" altLang="zh-CN" sz="66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Kết</a:t>
            </a:r>
            <a:r>
              <a:rPr lang="en-US" altLang="zh-CN" sz="6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luận</a:t>
            </a:r>
            <a:r>
              <a:rPr lang="en-US" altLang="zh-CN" sz="6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endParaRPr lang="zh-CN" altLang="en-US" sz="6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023976" y="1816651"/>
            <a:ext cx="7488957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endParaRPr lang="zh-CN" altLang="en-US" sz="4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1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627785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LUYỆN </a:t>
            </a:r>
          </a:p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TẬP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742319" y="352678"/>
            <a:ext cx="2827480" cy="147029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42319" y="1822968"/>
            <a:ext cx="282748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69799" y="299331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57066" y="144300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38263" y="149184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59" y="296684"/>
            <a:ext cx="1878439" cy="16721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000700" y="190927"/>
            <a:ext cx="1592133" cy="1230284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643600" y="340926"/>
            <a:ext cx="1440159" cy="1444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64471" y="32826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52796" y="146429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07536" y="148204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P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742319" y="1779662"/>
            <a:ext cx="2909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460317" y="-512460"/>
            <a:ext cx="3065537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B475D2B-2796-4FBA-A2FF-EAFD33FEE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2638" r="2727" b="4439"/>
          <a:stretch>
            <a:fillRect/>
          </a:stretch>
        </p:blipFill>
        <p:spPr bwMode="auto">
          <a:xfrm>
            <a:off x="85725" y="-57150"/>
            <a:ext cx="8972550" cy="513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C070D209-BFB6-4044-B371-7FDFC6F7E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23" y="585370"/>
            <a:ext cx="74568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en-US" sz="30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30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0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altLang="en-US" sz="30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0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000" dirty="0">
                <a:solidFill>
                  <a:prstClr val="white"/>
                </a:solidFill>
                <a:latin typeface="HP001 4 hàng" panose="020B0603050302020204" pitchFamily="34" charset="0"/>
              </a:rPr>
              <a:t> 29 </a:t>
            </a:r>
            <a:r>
              <a:rPr lang="vi-VN" altLang="en-US" sz="3000" dirty="0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000" dirty="0">
                <a:solidFill>
                  <a:prstClr val="white"/>
                </a:solidFill>
                <a:latin typeface="HP001 4 hàng" panose="020B0603050302020204" pitchFamily="34" charset="0"/>
              </a:rPr>
              <a:t> 10 </a:t>
            </a:r>
            <a:r>
              <a:rPr lang="vi-VN" altLang="en-US" sz="3000" dirty="0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000" dirty="0">
                <a:solidFill>
                  <a:prstClr val="white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CF6B8-4103-4E72-9CEC-120607ACB937}"/>
              </a:ext>
            </a:extLst>
          </p:cNvPr>
          <p:cNvSpPr txBox="1"/>
          <p:nvPr/>
        </p:nvSpPr>
        <p:spPr>
          <a:xfrm>
            <a:off x="3857864" y="1185646"/>
            <a:ext cx="297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0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lang="en-US" sz="30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4CD80-43E9-4F87-90EE-6492F8FD7CF1}"/>
              </a:ext>
            </a:extLst>
          </p:cNvPr>
          <p:cNvSpPr txBox="1"/>
          <p:nvPr/>
        </p:nvSpPr>
        <p:spPr>
          <a:xfrm>
            <a:off x="1691680" y="1883586"/>
            <a:ext cx="6197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Góc</a:t>
            </a:r>
            <a:r>
              <a:rPr lang="en-US" sz="30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nhọn</a:t>
            </a:r>
            <a:r>
              <a:rPr lang="en-US" sz="3000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góc</a:t>
            </a:r>
            <a:r>
              <a:rPr lang="en-US" sz="30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tù</a:t>
            </a:r>
            <a:r>
              <a:rPr lang="en-US" sz="3000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góc</a:t>
            </a:r>
            <a:r>
              <a:rPr lang="en-US" sz="3000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bẹt</a:t>
            </a:r>
            <a:r>
              <a:rPr lang="en-US" sz="3000" dirty="0">
                <a:solidFill>
                  <a:srgbClr val="FFFF00"/>
                </a:solidFill>
                <a:latin typeface="HP001 4 hàng" panose="020B0603050302020204" pitchFamily="34" charset="0"/>
              </a:rPr>
              <a:t> (</a:t>
            </a:r>
            <a:r>
              <a:rPr lang="en-US" sz="3000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trang</a:t>
            </a:r>
            <a:r>
              <a:rPr lang="en-US" sz="3000" dirty="0">
                <a:solidFill>
                  <a:srgbClr val="FFFF00"/>
                </a:solidFill>
                <a:latin typeface="HP001 4 hàng" panose="020B0603050302020204" pitchFamily="34" charset="0"/>
              </a:rPr>
              <a:t> 49)</a:t>
            </a:r>
          </a:p>
        </p:txBody>
      </p:sp>
    </p:spTree>
    <p:extLst>
      <p:ext uri="{BB962C8B-B14F-4D97-AF65-F5344CB8AC3E}">
        <p14:creationId xmlns:p14="http://schemas.microsoft.com/office/powerpoint/2010/main" val="1973566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3210903" y="226709"/>
            <a:ext cx="11466" cy="155214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93208" y="13854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Rockwell" panose="020406030505060202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01079" y="138954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09841" y="138448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10903" y="1769487"/>
            <a:ext cx="2909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0" b="47850" l="4500" r="43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67" b="52800"/>
          <a:stretch/>
        </p:blipFill>
        <p:spPr>
          <a:xfrm>
            <a:off x="6386543" y="-28816"/>
            <a:ext cx="1835372" cy="1592454"/>
          </a:xfrm>
          <a:prstGeom prst="rect">
            <a:avLst/>
          </a:prstGeom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97" y="1002783"/>
            <a:ext cx="1014024" cy="97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9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3203848" y="411510"/>
            <a:ext cx="2365952" cy="79208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742319" y="1203599"/>
            <a:ext cx="2814747" cy="61936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42319" y="3176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01389" y="113590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07536" y="148204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U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59" y="296684"/>
            <a:ext cx="1878439" cy="16721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000700" y="190927"/>
            <a:ext cx="1592133" cy="1230284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1782209" y="334748"/>
            <a:ext cx="1440159" cy="144410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73006" y="226709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01079" y="138954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10448" y="1471661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10903" y="1769487"/>
            <a:ext cx="2909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5140107" y="-542355"/>
            <a:ext cx="3065537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539750" y="1534428"/>
            <a:ext cx="1977988" cy="93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140702" y="1150059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46817" y="116386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09869" y="153911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17738" y="1543800"/>
            <a:ext cx="154870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927966" y="-160112"/>
            <a:ext cx="1781875" cy="13101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5833437" y="153013"/>
            <a:ext cx="2361215" cy="11792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2860782" y="-177243"/>
            <a:ext cx="1353084" cy="11351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4701546" y="177955"/>
            <a:ext cx="1425052" cy="7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627785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44119" y="189925"/>
            <a:ext cx="7831126" cy="89085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59660" y="13802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5238" y="358209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636" y="321982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2942" y="33611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nhọn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539552" y="1928179"/>
            <a:ext cx="2088232" cy="1656184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2199" y="134871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199" y="35099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5915" y="31282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6517683" y="1863337"/>
            <a:ext cx="2088232" cy="165618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7" y="3293990"/>
            <a:ext cx="1936045" cy="2013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09" y="3771523"/>
            <a:ext cx="1184364" cy="11764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67" y="3790836"/>
            <a:ext cx="1184364" cy="1176468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73" y="1224417"/>
            <a:ext cx="4121253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44119" y="189925"/>
            <a:ext cx="7831126" cy="89085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59660" y="13802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5238" y="358209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636" y="321982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2942" y="33611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539552" y="1928179"/>
            <a:ext cx="2088232" cy="1656184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2199" y="134871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199" y="35099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5915" y="31282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6517683" y="1863337"/>
            <a:ext cx="2088232" cy="165618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200" y="3238632"/>
            <a:ext cx="1936045" cy="2013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09" y="3771523"/>
            <a:ext cx="1184364" cy="11764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8" y="3771523"/>
            <a:ext cx="1184364" cy="1176468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73" y="1224417"/>
            <a:ext cx="4121253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44119" y="189925"/>
            <a:ext cx="7831126" cy="89085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59660" y="13802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5238" y="358209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636" y="321982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2942" y="33611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tù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539552" y="1928179"/>
            <a:ext cx="2088232" cy="1656184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2199" y="134871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199" y="35099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5915" y="31282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6517683" y="1863337"/>
            <a:ext cx="2088232" cy="165618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00" y="3291315"/>
            <a:ext cx="1936045" cy="2013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86" y="3727201"/>
            <a:ext cx="1184364" cy="11764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74" y="3709691"/>
            <a:ext cx="1184364" cy="1176468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73" y="1224417"/>
            <a:ext cx="4121253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BFCA3BB-D64C-447B-9DED-C53C5E01F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23678"/>
            <a:ext cx="4716016" cy="2509811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AAD15EE4-EBA8-4B67-836E-13923FF199A9}"/>
              </a:ext>
            </a:extLst>
          </p:cNvPr>
          <p:cNvSpPr/>
          <p:nvPr/>
        </p:nvSpPr>
        <p:spPr>
          <a:xfrm>
            <a:off x="3563888" y="771550"/>
            <a:ext cx="4968552" cy="78739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8800" b="1" kern="800" dirty="0">
                <a:ln w="22225"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DẶN DÒ</a:t>
            </a:r>
            <a:endParaRPr lang="zh-CN" altLang="en-US" sz="8800" b="1" kern="800" dirty="0">
              <a:ln w="22225"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2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411510"/>
            <a:ext cx="8575916" cy="34712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74" y="1117701"/>
            <a:ext cx="3160654" cy="20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555776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KHỞI ĐỘNG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98" y="341026"/>
            <a:ext cx="5832648" cy="3744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6571375" y="-119922"/>
            <a:ext cx="1543785" cy="165792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5FBBEA2-A70D-48E3-97AB-7AD775652AB5}"/>
              </a:ext>
            </a:extLst>
          </p:cNvPr>
          <p:cNvSpPr/>
          <p:nvPr/>
        </p:nvSpPr>
        <p:spPr>
          <a:xfrm>
            <a:off x="2289667" y="1563638"/>
            <a:ext cx="4713910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bạn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đã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học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được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từ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năm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lớp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3?</a:t>
            </a:r>
            <a:endParaRPr lang="zh-CN" altLang="en-US" sz="3600" b="1" kern="800" dirty="0">
              <a:ln w="22225">
                <a:noFill/>
              </a:ln>
              <a:solidFill>
                <a:srgbClr val="002060"/>
              </a:solidFill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08520" y="-138674"/>
            <a:ext cx="2952328" cy="1823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755576" y="915566"/>
            <a:ext cx="2265638" cy="512582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5744245" y="2502841"/>
            <a:ext cx="3408323" cy="23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rc 41"/>
          <p:cNvSpPr/>
          <p:nvPr/>
        </p:nvSpPr>
        <p:spPr>
          <a:xfrm>
            <a:off x="2374661" y="1035988"/>
            <a:ext cx="504056" cy="613652"/>
          </a:xfrm>
          <a:prstGeom prst="arc">
            <a:avLst>
              <a:gd name="adj1" fmla="val 17521947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/>
          <p:cNvSpPr/>
          <p:nvPr/>
        </p:nvSpPr>
        <p:spPr>
          <a:xfrm rot="15444399">
            <a:off x="6167601" y="981538"/>
            <a:ext cx="504056" cy="613652"/>
          </a:xfrm>
          <a:prstGeom prst="arc">
            <a:avLst>
              <a:gd name="adj1" fmla="val 16200000"/>
              <a:gd name="adj2" fmla="val 2005978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7060823">
            <a:off x="2980566" y="56909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rot="14539177" flipH="1">
            <a:off x="5506618" y="38353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-124497" y="1755717"/>
            <a:ext cx="9275961" cy="5153549"/>
            <a:chOff x="-48518" y="1712721"/>
            <a:chExt cx="9275961" cy="515354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518" y="1712721"/>
              <a:ext cx="5143500" cy="51435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943" y="1722770"/>
              <a:ext cx="5143500" cy="5143500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5178418" y="1346113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58538" y="1346113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258538" y="3364906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394442" y="1347614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94442" y="3292364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178418" y="3359947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514122" y="3363838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514122" y="1347614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55576" y="3641594"/>
            <a:ext cx="77048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Trong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bao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nhiêu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?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122" y="1347614"/>
            <a:ext cx="396044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4122" y="1347614"/>
            <a:ext cx="288032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anual Operation 24"/>
          <p:cNvSpPr/>
          <p:nvPr/>
        </p:nvSpPr>
        <p:spPr>
          <a:xfrm flipV="1">
            <a:off x="2517524" y="369982"/>
            <a:ext cx="3957038" cy="936104"/>
          </a:xfrm>
          <a:prstGeom prst="flowChartManualOperati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78" y="1206018"/>
            <a:ext cx="2535128" cy="24047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2" y="1601226"/>
            <a:ext cx="1943460" cy="204036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722527" y="79941"/>
            <a:ext cx="1800705" cy="1391454"/>
          </a:xfrm>
          <a:prstGeom prst="rect">
            <a:avLst/>
          </a:prstGeom>
        </p:spPr>
      </p:pic>
      <p:sp>
        <p:nvSpPr>
          <p:cNvPr id="4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39057" y="3615902"/>
            <a:ext cx="77048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Những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còn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lại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?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51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34" grpId="0" animBg="1"/>
      <p:bldP spid="33" grpId="0" animBg="1"/>
      <p:bldP spid="32" grpId="0" animBg="1"/>
      <p:bldP spid="31" grpId="0" animBg="1"/>
      <p:bldP spid="30" grpId="0" animBg="1"/>
      <p:bldP spid="29" grpId="0" animBg="1"/>
      <p:bldP spid="28" grpId="0" animBg="1"/>
      <p:bldP spid="27" grpId="0" animBg="1"/>
      <p:bldP spid="9" grpId="0"/>
      <p:bldP spid="9" grpId="1"/>
      <p:bldP spid="4" grpId="0" animBg="1"/>
      <p:bldP spid="6" grpId="0" animBg="1"/>
      <p:bldP spid="25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195736" y="3277564"/>
            <a:ext cx="7004664" cy="18864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0" y="247124"/>
            <a:ext cx="9169094" cy="371130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23728" y="632607"/>
            <a:ext cx="5440790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NHỌN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1115616" y="170829"/>
            <a:ext cx="4286796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4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24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4427984" y="1564832"/>
            <a:ext cx="3818098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TÙ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63883" y="2386467"/>
            <a:ext cx="4104456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BẸT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83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2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"/>
                            </p:stCondLst>
                            <p:childTnLst>
                              <p:par>
                                <p:cTn id="3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9" grpId="0"/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627785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KHÁM PHÁ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931" y="339502"/>
            <a:ext cx="2312262" cy="249974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11760" y="761948"/>
            <a:ext cx="3736032" cy="1872208"/>
            <a:chOff x="2411760" y="771550"/>
            <a:chExt cx="3736032" cy="1872208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411760" y="771550"/>
              <a:ext cx="3600400" cy="187220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411760" y="2635374"/>
              <a:ext cx="3736032" cy="838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5508104" y="32990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792" y="220210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3904" y="220210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284737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2847374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72307" y="2853631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334750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37222" y="3353767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hơn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47986 -0.0049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3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34" y="2069268"/>
            <a:ext cx="2507801" cy="2507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96" y="194827"/>
            <a:ext cx="2448931" cy="2448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179512" y="226825"/>
            <a:ext cx="3481962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971600" y="64938"/>
            <a:ext cx="948893" cy="17100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0"/>
          </p:cNvCxnSpPr>
          <p:nvPr/>
        </p:nvCxnSpPr>
        <p:spPr>
          <a:xfrm>
            <a:off x="1920493" y="226825"/>
            <a:ext cx="1" cy="1536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5105078" y="2353715"/>
            <a:ext cx="833898" cy="2522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700929" y="2359363"/>
            <a:ext cx="408269" cy="12925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572683" y="1900735"/>
            <a:ext cx="2932202" cy="240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799499" y="483518"/>
            <a:ext cx="2698749" cy="14194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2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尺有所长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448</Words>
  <Application>Microsoft Office PowerPoint</Application>
  <PresentationFormat>On-screen Show (16:9)</PresentationFormat>
  <Paragraphs>142</Paragraphs>
  <Slides>29</Slides>
  <Notes>28</Notes>
  <HiddenSlides>0</HiddenSlides>
  <MMClips>35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HP001 4 hàng</vt:lpstr>
      <vt:lpstr>Calibri</vt:lpstr>
      <vt:lpstr>UTM Showcard</vt:lpstr>
      <vt:lpstr>UTM NguyenHa 01</vt:lpstr>
      <vt:lpstr>UTM Avo</vt:lpstr>
      <vt:lpstr>Calibri Light</vt:lpstr>
      <vt:lpstr>UTM Rockwell</vt:lpstr>
      <vt:lpstr>华康方圆体W7</vt:lpstr>
      <vt:lpstr>UVN Bai Sau</vt:lpstr>
      <vt:lpstr>Arial</vt:lpstr>
      <vt:lpstr>UTM Alberta Heavy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GocVuongGocNhonGocTu</dc:title>
  <dc:subject>Toan4</dc:subject>
  <dc:creator>KTUTS</dc:creator>
  <cp:keywords>VIET BAO</cp:keywords>
  <cp:lastModifiedBy>Phan Thị Hà Thu</cp:lastModifiedBy>
  <cp:revision>59</cp:revision>
  <dcterms:created xsi:type="dcterms:W3CDTF">2019-03-11T00:55:40Z</dcterms:created>
  <dcterms:modified xsi:type="dcterms:W3CDTF">2021-10-28T16:55:29Z</dcterms:modified>
</cp:coreProperties>
</file>