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3"/>
  </p:notesMasterIdLst>
  <p:sldIdLst>
    <p:sldId id="318" r:id="rId4"/>
    <p:sldId id="348" r:id="rId5"/>
    <p:sldId id="326" r:id="rId6"/>
    <p:sldId id="327" r:id="rId7"/>
    <p:sldId id="358" r:id="rId8"/>
    <p:sldId id="359" r:id="rId9"/>
    <p:sldId id="360" r:id="rId10"/>
    <p:sldId id="369" r:id="rId11"/>
    <p:sldId id="26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FFFF"/>
    <a:srgbClr val="0000CC"/>
    <a:srgbClr val="33CCCC"/>
    <a:srgbClr val="000099"/>
    <a:srgbClr val="092A04"/>
    <a:srgbClr val="FF5757"/>
    <a:srgbClr val="FAFAFA"/>
    <a:srgbClr val="992F8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2" autoAdjust="0"/>
    <p:restoredTop sz="94328" autoAdjust="0"/>
  </p:normalViewPr>
  <p:slideViewPr>
    <p:cSldViewPr snapToGrid="0">
      <p:cViewPr varScale="1">
        <p:scale>
          <a:sx n="72" d="100"/>
          <a:sy n="72" d="100"/>
        </p:scale>
        <p:origin x="9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1085-C9DF-46C8-8204-F39679B8C0E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01F-3384-43E6-8205-FE9C4650FC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282FA-B396-490F-BE60-1FC2283F432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28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649C-8C04-4574-AA41-E334F0E80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F5E05-1248-4122-A600-515EB8C01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E49C9-6785-4409-AAC1-28D8D223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6296" y="4984749"/>
            <a:ext cx="2743200" cy="365125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5E656-EF08-4E3E-9CF1-1C12FF0A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5448" y="5441949"/>
            <a:ext cx="4114800" cy="365125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143C-E7CB-4CAE-AEE6-58B3072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4579-C782-4A37-88C0-E09B1820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81EE1-DECA-4908-B90A-FA3006BA0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E0E07-C998-4152-A1E4-2C41093A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6F2B-E5AE-456B-BF9D-79EE058B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D4F9-28C6-43F5-BE69-AD12B4C9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9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1E1EE-ADCA-4008-A3FF-E1CD64081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C1C95-4016-4E94-8092-F8400238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9881-4077-4E07-A501-B98C92BA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EE3BD-0CBB-41D4-A327-DF4E23B8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03DE-3279-4546-B2B6-48F9F9B7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24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4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4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5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9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8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0766-F590-4DCC-8E99-93C268DF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FF9B-18E6-43FC-A74D-3D5B0E27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690689"/>
            <a:ext cx="9290304" cy="13255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F1D3F-0551-47E0-B7E0-ECE12792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6E80-DA42-4419-8ED2-5EEA9B6B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95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7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3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26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80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96315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1E473C-47FA-4BF4-AE53-D98C284DE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A38FD-5BDE-4802-B754-D5BD1C982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56956-F02E-4429-A3B4-89F51E5CB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DC746-18F1-49AB-A785-5C12FA903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363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E156F8-A8D4-427E-A950-C62EF54AE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01757F-87EF-45EB-9550-43875AA7F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29648-4C97-4EE7-8F17-451AC0108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75D4E-7AF0-4D1A-A295-9A567A6D2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724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A1A0C-C406-422C-8B45-BF19A246D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219A6-1CA1-4770-AF8A-62A71E63E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794B4A-98B1-4154-A7F3-B5913AA5C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9A97-A0B3-439E-90A6-887EBF5FC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6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A21D5-B4AA-4FA3-A47A-00D8C568A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9F476-7D00-41B2-9A99-7C5AA0BAC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C480-A220-44F2-AC5F-BEA2A9ED7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C4678-2581-44B3-8859-FF02ED730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158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ACCC15-FEDB-483E-AAC9-B4E26BA51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17342A-D69B-4D6C-AB75-33F10EA0E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317721-233E-4425-86BC-C95F6680F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04EE8-A23F-45A3-8580-61AF8B09F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8F7A-B220-4F08-A41D-8CF7D5E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FEB14-4AE6-4DDC-BFF9-FEF584BD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2222-E48A-4437-B84E-D617DB8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86B8-1EFB-4298-9A4B-36E63ABD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E620-B51F-4CB7-9C7F-D2A08256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30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178167-9B9B-4CCC-A407-972028943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0D28AA-65BC-4BDF-A827-ECBAC7D5E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1825D8-2654-4489-BD63-C0AE809CA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285A6-6EEE-41D4-9BF4-80FC57340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74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34AB08-2459-4AF7-A69E-A4B72CBA1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BBBCD1-CD28-49E3-AB23-8DCAE48E0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317A37-D19B-4464-8FA4-7AC58AAA9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AE36B-356E-4ED4-BE38-AB23DD771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07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D7992A-9245-450E-9443-FFAE3E2A7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FD2A9-0FC4-467D-8AAC-1B1B3F559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C4976-613D-451D-9905-1B60B842B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C8F6A-E135-4A23-8DC0-B1452ED29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79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4A3C1-8450-4E2A-ABAD-E4A95C618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57572-EA46-4A7C-8198-7C57F13C2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8F866-7E60-4717-BF39-77AA994F1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0602E-7307-4BFE-B16C-BAA104684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14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F8D14-0D15-4B48-ACBD-46E1684ED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82EA6-0DD5-4F39-9DC1-39A50F720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8F778-22F4-4B0C-9078-A95419300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F90B6-849F-4805-89C7-BFB22BC73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79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10069F-56C1-4BB4-A256-5486E3F17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24A4D-B838-4A85-AD96-78590D337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6CEDF4-F047-4AF3-B86F-45CAC021D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8EC5F-4C19-4EB3-8240-E563025DC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6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4BF-DDBF-4225-A346-418F79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A872-B315-4862-B8EB-0D14E89B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E123E-B235-4356-A9D9-7A197525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62BE9-BAF9-41CC-A5BA-5368095C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1C79A-0F20-4742-B812-28BC1762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F3093-B7EE-4A72-88A4-2AD0C020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7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38BA-475E-4B2E-B347-901DC6EB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06DEF-A392-4B76-9014-417B25CF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CF420-AEAD-46F8-8475-5F2C1DE6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27E11-A1A1-47B4-B6FD-793DEF0C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F2DDA-0551-4F05-8C05-A44A6008F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8C9F0-65B6-4B16-8F29-63902CEF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EE2F8-D6DD-4290-8A63-C7064590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55415-D08D-4632-955A-B19CB15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7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C956-A8B7-4FAD-84C2-45099D4B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46AC6-E32E-4E70-9794-A86B28BA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F1E8C-1741-4574-A353-98E84095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90CEF-DAD9-41CD-8A1A-F35B00E8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0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3236B-4D7B-4753-A998-8E5BE7A1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68B91-B6B1-4477-8F2C-641F3068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437D-4795-4178-A958-5A4E3E5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73F3-AD2D-4B58-A064-6CE00D8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0641-FAAD-4508-A174-ECEE4A87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70538-CFB4-4154-8604-D8EF4A531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601BA-D959-4CC1-A340-007493C3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B9F5E-6B26-474B-8A62-93FD56F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666C-82B7-42ED-8EF1-772D5E77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41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9F48-D65A-4412-8798-B57DE416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EA54A-40C4-4D57-9253-BA5B435F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A698-3638-4047-80F5-D6B6F34FE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2E511-9100-42FF-9293-863C821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19466-667A-4569-853F-7F00FEAE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70618-A0F7-46EA-BF7D-18655790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56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16813-132C-4A3C-A608-9F695439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339C-F088-48F4-AA6D-43AFCD2F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D303-27D7-4B8A-B5B3-48283A3EF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5800" y="48293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F38F-ABF0-4A2D-9023-1F1B314C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979FC-7C1D-4118-ABF9-ECD010299312}"/>
              </a:ext>
            </a:extLst>
          </p:cNvPr>
          <p:cNvSpPr txBox="1"/>
          <p:nvPr userDrawn="1"/>
        </p:nvSpPr>
        <p:spPr>
          <a:xfrm>
            <a:off x="1261872" y="230188"/>
            <a:ext cx="404164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M-Pink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vi-VN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2"/>
            <a:ext cx="12192001" cy="6857999"/>
            <a:chOff x="-1" y="1"/>
            <a:chExt cx="9144001" cy="5143499"/>
          </a:xfrm>
        </p:grpSpPr>
        <p:pic>
          <p:nvPicPr>
            <p:cNvPr id="3" name="Picture 8" descr="C:\Users\Administrator\Desktop\新作卡通用图\1126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7" t="1" r="8649" b="54330"/>
            <a:stretch>
              <a:fillRect/>
            </a:stretch>
          </p:blipFill>
          <p:spPr bwMode="auto">
            <a:xfrm>
              <a:off x="-1" y="3391295"/>
              <a:ext cx="9144001" cy="175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dministrator\Desktop\新作卡通用图\22222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34"/>
            <a:stretch>
              <a:fillRect/>
            </a:stretch>
          </p:blipFill>
          <p:spPr bwMode="auto">
            <a:xfrm>
              <a:off x="-1" y="1"/>
              <a:ext cx="9144001" cy="289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 userDrawn="1"/>
        </p:nvGrpSpPr>
        <p:grpSpPr>
          <a:xfrm>
            <a:off x="203200" y="0"/>
            <a:ext cx="11988800" cy="1503747"/>
            <a:chOff x="-76200" y="0"/>
            <a:chExt cx="9220200" cy="1299261"/>
          </a:xfrm>
        </p:grpSpPr>
        <p:pic>
          <p:nvPicPr>
            <p:cNvPr id="6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30D5D2-5467-4A41-B2A6-96AF49D17166}"/>
              </a:ext>
            </a:extLst>
          </p:cNvPr>
          <p:cNvSpPr txBox="1"/>
          <p:nvPr userDrawn="1"/>
        </p:nvSpPr>
        <p:spPr>
          <a:xfrm>
            <a:off x="-19352" y="-15723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1B8D7-F56E-4D51-881D-8EA9FA502D53}"/>
              </a:ext>
            </a:extLst>
          </p:cNvPr>
          <p:cNvSpPr txBox="1"/>
          <p:nvPr userDrawn="1"/>
        </p:nvSpPr>
        <p:spPr>
          <a:xfrm rot="637257">
            <a:off x="2946400" y="5984390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0233C-89A9-46D3-8D9A-CF4E9B1AD066}"/>
              </a:ext>
            </a:extLst>
          </p:cNvPr>
          <p:cNvSpPr txBox="1"/>
          <p:nvPr userDrawn="1"/>
        </p:nvSpPr>
        <p:spPr>
          <a:xfrm>
            <a:off x="3860800" y="2108200"/>
            <a:ext cx="5994400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3" dirty="0">
                <a:solidFill>
                  <a:srgbClr val="FBFBFB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72FD0-7135-4C35-82A3-D8784217E8F9}"/>
              </a:ext>
            </a:extLst>
          </p:cNvPr>
          <p:cNvSpPr/>
          <p:nvPr userDrawn="1"/>
        </p:nvSpPr>
        <p:spPr>
          <a:xfrm>
            <a:off x="3352800" y="2108200"/>
            <a:ext cx="6400800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BA5199-68E4-4E1D-91E3-679E5F7D8AC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0" y="5275948"/>
            <a:ext cx="2174523" cy="18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D9772BB-C0BD-4F86-98FE-618C5D448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24F69F-3B5F-4EAC-B0B2-3CAB0193D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B1169-C376-4687-A65C-182E7DBE60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2F6375-87C5-47A8-B397-FF869FA773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1DFA89-7E76-4F17-A90C-E4BE45A798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C8103EA-66B3-4FF0-B179-A0596ED7E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00"/>
            <a:ext cx="12192001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203200" y="-25400"/>
            <a:ext cx="11988800" cy="1503747"/>
            <a:chOff x="-76200" y="0"/>
            <a:chExt cx="9220200" cy="1299261"/>
          </a:xfrm>
        </p:grpSpPr>
        <p:pic>
          <p:nvPicPr>
            <p:cNvPr id="14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2743200" y="-6223000"/>
            <a:ext cx="7920205" cy="10475851"/>
            <a:chOff x="3316470" y="-2348624"/>
            <a:chExt cx="3063604" cy="4052150"/>
          </a:xfrm>
        </p:grpSpPr>
        <p:pic>
          <p:nvPicPr>
            <p:cNvPr id="1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 flipH="1">
              <a:off x="3316470" y="-2348624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3868801" y="936851"/>
              <a:ext cx="1393007" cy="40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lnSpc>
                  <a:spcPct val="80000"/>
                </a:lnSpc>
              </a:pPr>
              <a:r>
                <a:rPr lang="en-US" altLang="zh-CN" sz="6667" b="1" dirty="0"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康海报体W12" pitchFamily="81" charset="-122"/>
                  <a:cs typeface="Arial" panose="020B0604020202020204" pitchFamily="34" charset="0"/>
                </a:rPr>
                <a:t>CHÍNH TẢ</a:t>
              </a:r>
              <a:endParaRPr lang="zh-CN" altLang="en-US" sz="6667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海报体W12" pitchFamily="81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 descr="E:\0000000我图PPT\00001PNG素材\儿童卡通\gh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45" y="2616200"/>
            <a:ext cx="2716556" cy="37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9042400" y="2019008"/>
            <a:ext cx="3495795" cy="4864393"/>
            <a:chOff x="6781800" y="1514255"/>
            <a:chExt cx="2621846" cy="3648295"/>
          </a:xfrm>
        </p:grpSpPr>
        <p:pic>
          <p:nvPicPr>
            <p:cNvPr id="7171" name="Picture 3" descr="E:\0000000我图PPT\00001PNG素材\儿童卡通\vrr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514255"/>
              <a:ext cx="2621846" cy="364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 rot="21440687" flipH="1">
              <a:off x="7021526" y="2892380"/>
              <a:ext cx="1851463" cy="50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lnSpc>
                  <a:spcPct val="80000"/>
                </a:lnSpc>
              </a:pPr>
              <a:r>
                <a:rPr lang="en-US" altLang="zh-CN" sz="4667" b="1" dirty="0">
                  <a:solidFill>
                    <a:srgbClr val="006600"/>
                  </a:solidFill>
                  <a:ea typeface="华康海报体W12" pitchFamily="81" charset="-122"/>
                  <a:cs typeface="Arial" panose="020B0604020202020204" pitchFamily="34" charset="0"/>
                </a:rPr>
                <a:t>LỚP 4</a:t>
              </a:r>
            </a:p>
          </p:txBody>
        </p:sp>
      </p:grpSp>
      <p:pic>
        <p:nvPicPr>
          <p:cNvPr id="23" name="Picture 7" descr="小鸟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49" y="3632200"/>
            <a:ext cx="781049" cy="8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小鸟0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857" y="3067051"/>
            <a:ext cx="573616" cy="6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y\e\我图PPT\00001PNG素材\儿童卡通\卡通树型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80" y="5000114"/>
            <a:ext cx="7532045" cy="20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93" fill="hold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93" fill="hold">
                                          <p:stCondLst>
                                            <p:cond delay="5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93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93" fill="hold">
                                          <p:stCondLst>
                                            <p:cond delay="117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556 0.0142 C 0.04028 -0.04969 0.08472 -0.11296 0.15087 -0.13982 C 0.2151 -0.16759 0.31615 -0.1105 0.38472 -0.14846 C 0.45382 -0.18488 0.49496 -0.33117 0.55781 -0.36451 C 0.62014 -0.39692 0.7059 -0.34506 0.76024 -0.34815 C 0.81389 -0.35124 0.83646 -0.38087 0.8809 -0.38395 C 0.92569 -0.38611 0.97222 -0.37994 1.02795 -0.36266 C 1.08142 -0.34568 1.16094 -0.30772 1.20312 -0.28272 C 1.24444 -0.2571 1.26319 -0.2358 1.28246 -0.21389 " pathEditMode="relative" rAng="630840" ptsTypes="aaaaaaaaA">
                                      <p:cBhvr>
                                        <p:cTn id="35" dur="4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40" y="-145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1.38889E-6 9.87654E-7 C 0.10174 -0.00154 0.20365 -0.00309 0.27969 -0.01358 C 0.35573 -0.02408 0.38976 -0.05216 0.4559 -0.06327 C 0.52188 -0.07438 0.62431 -0.06759 0.67604 -0.07963 C 0.72795 -0.09167 0.70486 -0.12006 0.76649 -0.13519 C 0.82865 -0.15031 0.96233 -0.15401 1.04653 -0.17037 C 1.13073 -0.18673 1.20139 -0.20988 1.27188 -0.23272 " pathEditMode="relative" rAng="0" ptsTypes="aaaaaaA">
                                      <p:cBhvr>
                                        <p:cTn id="40" dur="3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94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7200" y="71414"/>
            <a:ext cx="271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000" b="1" dirty="0">
              <a:solidFill>
                <a:srgbClr val="0070C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64147" y="1219200"/>
            <a:ext cx="338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5620" y="3775380"/>
            <a:ext cx="169164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/>
              <a:t>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947" y="1209952"/>
            <a:ext cx="1090169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47)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5619" y="2327580"/>
            <a:ext cx="1071373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a)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l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n.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422396" y="3733788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nộp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107664" y="2847132"/>
            <a:ext cx="1127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0263687" y="3729188"/>
            <a:ext cx="103378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này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8370415" y="4179476"/>
            <a:ext cx="939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lâu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198451" y="4161004"/>
            <a:ext cx="8458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819152" y="4592820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lòng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415620" y="2884076"/>
            <a:ext cx="112776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nay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       </a:t>
            </a: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2295403" y="3798440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5026851" y="2893312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10256763" y="3784604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1237707" y="4225656"/>
            <a:ext cx="65786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8333471" y="4216420"/>
            <a:ext cx="75184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819151" y="4639000"/>
            <a:ext cx="93980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1018620" y="4578972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11037092" y="4634388"/>
            <a:ext cx="859344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7200" y="71414"/>
            <a:ext cx="271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000" b="1" dirty="0">
              <a:solidFill>
                <a:srgbClr val="0070C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64147" y="1219200"/>
            <a:ext cx="338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5620" y="3775380"/>
            <a:ext cx="169164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/>
              <a:t>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947" y="1209952"/>
            <a:ext cx="1090169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48)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5619" y="2327580"/>
            <a:ext cx="1071373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b)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en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eng.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7456016" y="3013380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4516560" y="3013380"/>
            <a:ext cx="1127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641475" y="3424400"/>
            <a:ext cx="103378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leng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283891" y="4299544"/>
            <a:ext cx="939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8079271" y="3874688"/>
            <a:ext cx="8458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024856" y="4722124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khen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415620" y="3004144"/>
            <a:ext cx="1127761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7532215" y="3031852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4574287" y="3022616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3606843" y="3415164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8155471" y="3902396"/>
            <a:ext cx="65786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2357779" y="4299544"/>
            <a:ext cx="75184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043327" y="4805248"/>
            <a:ext cx="93980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6898" y="1803922"/>
            <a:ext cx="117671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6250" y="2337358"/>
            <a:ext cx="852106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1" y="4722654"/>
            <a:ext cx="12172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1050" y="5179854"/>
            <a:ext cx="781097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 descr="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6" y="1956382"/>
            <a:ext cx="4057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05250" y="4136138"/>
            <a:ext cx="31446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93230" y="4113054"/>
            <a:ext cx="760809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33850" y="6117350"/>
            <a:ext cx="31446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82846" y="6096566"/>
            <a:ext cx="4260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him 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91" y="4362450"/>
            <a:ext cx="40483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99" y="1175511"/>
            <a:ext cx="7417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48)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05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9644" y="1318508"/>
            <a:ext cx="991988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56)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93490"/>
              </p:ext>
            </p:extLst>
          </p:nvPr>
        </p:nvGraphicFramePr>
        <p:xfrm>
          <a:off x="4996842" y="2309108"/>
          <a:ext cx="5463018" cy="1138887"/>
        </p:xfrm>
        <a:graphic>
          <a:graphicData uri="http://schemas.openxmlformats.org/drawingml/2006/table">
            <a:tbl>
              <a:tblPr/>
              <a:tblGrid>
                <a:gridCol w="273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9643" y="2613908"/>
            <a:ext cx="401190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/ x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59478"/>
              </p:ext>
            </p:extLst>
          </p:nvPr>
        </p:nvGraphicFramePr>
        <p:xfrm>
          <a:off x="5073042" y="3604508"/>
          <a:ext cx="5377658" cy="1253187"/>
        </p:xfrm>
        <a:graphic>
          <a:graphicData uri="http://schemas.openxmlformats.org/drawingml/2006/table">
            <a:tbl>
              <a:tblPr/>
              <a:tblGrid>
                <a:gridCol w="268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9644" y="3909308"/>
            <a:ext cx="469478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 / r/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9644" y="5128508"/>
            <a:ext cx="375582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33336"/>
              </p:ext>
            </p:extLst>
          </p:nvPr>
        </p:nvGraphicFramePr>
        <p:xfrm>
          <a:off x="5073042" y="5128508"/>
          <a:ext cx="5377658" cy="1167462"/>
        </p:xfrm>
        <a:graphic>
          <a:graphicData uri="http://schemas.openxmlformats.org/drawingml/2006/table">
            <a:tbl>
              <a:tblPr/>
              <a:tblGrid>
                <a:gridCol w="268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4152" y="286098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xắp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82960" y="2830960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sắp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86552" y="4232580"/>
            <a:ext cx="140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Ban-rắc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35772" y="4232580"/>
            <a:ext cx="144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2409" y="5680380"/>
            <a:ext cx="2101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tưỡng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938612" y="565036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02192"/>
              </p:ext>
            </p:extLst>
          </p:nvPr>
        </p:nvGraphicFramePr>
        <p:xfrm>
          <a:off x="434090" y="2678572"/>
          <a:ext cx="11305310" cy="2508243"/>
        </p:xfrm>
        <a:graphic>
          <a:graphicData uri="http://schemas.openxmlformats.org/drawingml/2006/table">
            <a:tbl>
              <a:tblPr/>
              <a:tblGrid>
                <a:gridCol w="565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9644" y="1318508"/>
            <a:ext cx="10797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447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26792" y="1297724"/>
            <a:ext cx="5169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6792" y="254232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suôn sẻ,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6792" y="4188700"/>
            <a:ext cx="1992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xôn xao,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6792" y="3579100"/>
            <a:ext cx="3509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6792" y="193272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s.  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031792" y="254232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sệt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sung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107992" y="4188700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xa xa, xa xôi, xa xăm, xanh xanh, xinh xắn, xinh xinh, xám xịt, xót xa, xối xả, … </a:t>
            </a:r>
          </a:p>
        </p:txBody>
      </p:sp>
    </p:spTree>
    <p:extLst>
      <p:ext uri="{BB962C8B-B14F-4D97-AF65-F5344CB8AC3E}">
        <p14:creationId xmlns:p14="http://schemas.microsoft.com/office/powerpoint/2010/main" val="28347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75B59756-5ED6-4C56-8447-C8E429119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29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(3).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87C3C-9823-463F-BC23-E80ABBC1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9" y="1981200"/>
            <a:ext cx="287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B0576-8947-4C2C-B8A1-FBB501E5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48275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mãi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70873-FBC4-426B-9FA3-FC1B67CD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176713"/>
            <a:ext cx="493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tiếng chứa thanh ngã.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15840-04F8-42BD-851D-CF42EE2C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90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2A36D-BD56-47AD-A5D8-770B19F6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2024064"/>
            <a:ext cx="4930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lủng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9BFC5-4A1D-4697-8D1C-7B6BFEEE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6" y="5272088"/>
            <a:ext cx="5457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bỡ ngỡ, dỗ dành, mũm mĩm, mẫu mực, màu mỡ,…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1274F-838F-4DC6-88A4-F7FB99574095}"/>
              </a:ext>
            </a:extLst>
          </p:cNvPr>
          <p:cNvSpPr txBox="1"/>
          <p:nvPr/>
        </p:nvSpPr>
        <p:spPr>
          <a:xfrm>
            <a:off x="0" y="265176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BB2D6-E7F2-497A-B0E5-122DD082987A}"/>
              </a:ext>
            </a:extLst>
          </p:cNvPr>
          <p:cNvSpPr txBox="1"/>
          <p:nvPr/>
        </p:nvSpPr>
        <p:spPr>
          <a:xfrm>
            <a:off x="829581" y="3005702"/>
            <a:ext cx="995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CHÚC CÁC EM CHĂM NGOAN HỌC GIỎI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62203-C108-48B8-BAC9-D5114FD9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" y="1127815"/>
            <a:ext cx="10735056" cy="54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661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#9Slide03 AllRoundGothic</vt:lpstr>
      <vt:lpstr>Arial</vt:lpstr>
      <vt:lpstr>Calibri</vt:lpstr>
      <vt:lpstr>Calibri Light</vt:lpstr>
      <vt:lpstr>Century Schoolbook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Thị Hà Thu</cp:lastModifiedBy>
  <cp:revision>260</cp:revision>
  <dcterms:created xsi:type="dcterms:W3CDTF">2020-04-05T06:59:32Z</dcterms:created>
  <dcterms:modified xsi:type="dcterms:W3CDTF">2021-10-09T12:58:35Z</dcterms:modified>
</cp:coreProperties>
</file>