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7" r:id="rId1"/>
  </p:sldMasterIdLst>
  <p:notesMasterIdLst>
    <p:notesMasterId r:id="rId14"/>
  </p:notesMasterIdLst>
  <p:sldIdLst>
    <p:sldId id="345" r:id="rId2"/>
    <p:sldId id="346" r:id="rId3"/>
    <p:sldId id="351" r:id="rId4"/>
    <p:sldId id="350" r:id="rId5"/>
    <p:sldId id="355" r:id="rId6"/>
    <p:sldId id="352" r:id="rId7"/>
    <p:sldId id="323" r:id="rId8"/>
    <p:sldId id="354" r:id="rId9"/>
    <p:sldId id="348" r:id="rId10"/>
    <p:sldId id="343" r:id="rId11"/>
    <p:sldId id="357" r:id="rId12"/>
    <p:sldId id="35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CC00"/>
    <a:srgbClr val="CC00FF"/>
    <a:srgbClr val="FFFF00"/>
    <a:srgbClr val="FF6600"/>
    <a:srgbClr val="99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17" autoAdjust="0"/>
    <p:restoredTop sz="99518" autoAdjust="0"/>
  </p:normalViewPr>
  <p:slideViewPr>
    <p:cSldViewPr>
      <p:cViewPr>
        <p:scale>
          <a:sx n="66" d="100"/>
          <a:sy n="66" d="100"/>
        </p:scale>
        <p:origin x="-154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3259CFF-6F53-49B3-9E25-9C4F4123CAD1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2263D4F-5DEF-433E-B0F9-188F21D1B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78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263D4F-5DEF-433E-B0F9-188F21D1B37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12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5" name="Hình Chữ nhật 1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6" name="Hình Chữ nhật 1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7" name="Hình Chữ nhật 1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pic>
        <p:nvPicPr>
          <p:cNvPr id="10" name="Picture 14" descr="ppt5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5"/>
          <p:cNvSpPr txBox="1">
            <a:spLocks noChangeArrowheads="1"/>
          </p:cNvSpPr>
          <p:nvPr userDrawn="1"/>
        </p:nvSpPr>
        <p:spPr bwMode="auto">
          <a:xfrm>
            <a:off x="6019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>
                <a:solidFill>
                  <a:srgbClr val="33CC33"/>
                </a:solidFill>
              </a:rPr>
              <a:t>Thiết kế bởi: Đào Quang Trung – Chu Thanh Thảo</a:t>
            </a:r>
          </a:p>
        </p:txBody>
      </p:sp>
      <p:sp>
        <p:nvSpPr>
          <p:cNvPr id="8" name="Tiêu đề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9" name="Tiêu đề phụ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12" name="Nơi giữ chỗ cho Ngày tháng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7F7E8-1EAB-4881-A78B-02F7FF41EF05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13" name="Nơi giữ chỗ cho Chân trang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4" name="Nơi giữ chỗ cho Số hiệu Bản chiếu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80DDC-E324-407E-8374-D49AB9327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74CC1-E263-4904-8EC7-D76966B5D035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6216E-65FA-4086-8322-F29FEF0916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Đường kết nối thẳng 1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Tam Giác Cân 1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6" name="Đường kết nối thẳng 1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1F3CE-48E4-40F0-845B-C7CB4AFB18F6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5F52B-2B32-4667-A86C-417190364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êu đề và Bả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Bảng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B7FA7-5CFC-482C-B15E-10260C49F6DE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918D1-6463-4287-8BFF-F181A6DD4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62D62-D95F-49A4-BD1D-E830902129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8" name="Nơi giữ chỗ cho Nội dung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F22BF-6601-4621-ADF0-E6ADD0962717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CA3CB-0C23-4079-898E-33F99D813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Đầu trang của Phầ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12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5" name="Hình Chữ nhật 1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gày tháng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C6659-34D7-419C-BA06-A9B0639EBFA7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7" name="Nơi giữ chỗ cho Chân trang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Nơi giữ chỗ cho Số hiệu Bản chiếu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50CF2-5170-4E05-85A8-5AD500EAF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9" name="Nơi giữ chỗ cho Nội dung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11" name="Nơi giữ chỗ cho Nội dung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DF2F7-3693-4084-9A6C-E3DC117E2E16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6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33808-7BAF-4C81-BD6F-0ABE67C4E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11" name="Nơi giữ chỗ cho Nội dung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13" name="Nơi giữ chỗ cho Nội dung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E4AE-D026-4452-B334-9416B656399C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8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4A84F-B1FD-4CD0-94E2-3AF234E9D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 Giác Cân 1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4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6DE08-43F1-4D1B-A95F-174931CFAD44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5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8153F-1274-4EB3-BC72-5954CB85B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Đường kết nối thẳng 1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Tam Giác Cân 1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4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43D18-7E2F-47E7-A78A-9D4CAC7F4FFB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EC5ED-1E24-4DD4-AD67-B5AF40321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Đường kết nối thẳng 1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Đường kết nối thẳng 14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am Giác Cân 1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12" name="Nơi giữ chỗ cho Nội dung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8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FE935-E25E-4F29-ACAB-06F63D3E9972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9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85CA-307E-466E-AD97-F31F9B235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Ảnh với Phụ đề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Đường kết nối thẳng 1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am Giác Cân 1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7" name="Hình Chữ nhật 15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 dirty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8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55EC8-DA6C-48BC-A5EA-F81FA6EF5426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9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6ED9C-21C7-488F-84EB-BAB488AEB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7" name="Nơi giữ chỗ cho Văn bản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14" name="Nơi giữ chỗ cho Ngày tháng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580E5C7-687B-4A04-B9EB-8A69908B1B7B}" type="datetimeFigureOut">
              <a:rPr lang="en-US"/>
              <a:pPr>
                <a:defRPr/>
              </a:pPr>
              <a:t>10/7/2021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3" name="Nơi giữ chỗ cho Số hiệu Bản chiếu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98A049B-F9E0-48D2-B13D-9C7EC9E28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Đường kết nối thẳng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Đường kết nối thẳng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am Giác Cân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FFFFFF"/>
              </a:solidFill>
              <a:latin typeface="Gill Sans MT" pitchFamily="34" charset="0"/>
              <a:cs typeface="Arial" charset="0"/>
            </a:endParaRPr>
          </a:p>
        </p:txBody>
      </p:sp>
      <p:pic>
        <p:nvPicPr>
          <p:cNvPr id="1034" name="Picture 13" descr="ppt51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6019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>
                <a:solidFill>
                  <a:srgbClr val="33CC33"/>
                </a:solidFill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8" r:id="rId1"/>
    <p:sldLayoutId id="2147484104" r:id="rId2"/>
    <p:sldLayoutId id="2147484109" r:id="rId3"/>
    <p:sldLayoutId id="2147484105" r:id="rId4"/>
    <p:sldLayoutId id="2147484106" r:id="rId5"/>
    <p:sldLayoutId id="2147484110" r:id="rId6"/>
    <p:sldLayoutId id="2147484111" r:id="rId7"/>
    <p:sldLayoutId id="2147484112" r:id="rId8"/>
    <p:sldLayoutId id="2147484113" r:id="rId9"/>
    <p:sldLayoutId id="2147484107" r:id="rId10"/>
    <p:sldLayoutId id="2147484114" r:id="rId11"/>
    <p:sldLayoutId id="2147484116" r:id="rId12"/>
    <p:sldLayoutId id="214748411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wmf"/><Relationship Id="rId7" Type="http://schemas.openxmlformats.org/officeDocument/2006/relationships/image" Target="../media/image8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9.png"/><Relationship Id="rId7" Type="http://schemas.openxmlformats.org/officeDocument/2006/relationships/image" Target="../media/image6.wm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2895600" y="1352550"/>
            <a:ext cx="365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vi-VN" sz="3200" b="1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051" name="WordArt 17"/>
          <p:cNvSpPr>
            <a:spLocks noChangeArrowheads="1" noChangeShapeType="1" noTextEdit="1"/>
          </p:cNvSpPr>
          <p:nvPr/>
        </p:nvSpPr>
        <p:spPr bwMode="auto">
          <a:xfrm>
            <a:off x="838200" y="457200"/>
            <a:ext cx="7620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</a:t>
            </a:r>
            <a:r>
              <a:rPr lang="vi-VN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TIỂ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U HỌC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ÁI MỘ A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18"/>
          <p:cNvSpPr>
            <a:spLocks noChangeArrowheads="1" noChangeShapeType="1" noTextEdit="1"/>
          </p:cNvSpPr>
          <p:nvPr/>
        </p:nvSpPr>
        <p:spPr bwMode="auto">
          <a:xfrm>
            <a:off x="3461795" y="2033974"/>
            <a:ext cx="4343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TOÁN- </a:t>
            </a: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3" name="WordArt 19"/>
          <p:cNvSpPr>
            <a:spLocks noChangeArrowheads="1" noChangeShapeType="1" noTextEdit="1"/>
          </p:cNvSpPr>
          <p:nvPr/>
        </p:nvSpPr>
        <p:spPr bwMode="auto">
          <a:xfrm>
            <a:off x="457200" y="3352800"/>
            <a:ext cx="8153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Biểu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thức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chứa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ba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33400" y="1143000"/>
            <a:ext cx="2590800" cy="1981200"/>
            <a:chOff x="5225" y="9335"/>
            <a:chExt cx="2520" cy="1750"/>
          </a:xfrm>
        </p:grpSpPr>
        <p:sp>
          <p:nvSpPr>
            <p:cNvPr id="16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2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17" name="Picture 26" descr="cosmo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5" descr="BOOK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4" descr="BOOK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3" descr="QUILLPEN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pPr algn="r"/>
              <a:r>
                <a:rPr lang="en-US" sz="800" b="1">
                  <a:latin typeface="VnBangkok"/>
                  <a:cs typeface="Times New Roman" pitchFamily="18" charset="0"/>
                </a:rPr>
                <a:t> </a:t>
              </a:r>
              <a:endParaRPr 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  <p:sp>
          <p:nvSpPr>
            <p:cNvPr id="23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4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</p:grpSp>
      <p:pic>
        <p:nvPicPr>
          <p:cNvPr id="26" name="Picture 7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7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7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00000">
            <a:off x="-3359936" y="3361952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7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00000">
            <a:off x="5645943" y="3436144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9" descr="WhitecornerFlow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5400000">
            <a:off x="7772400" y="5562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9" descr="WhitecornerFlow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6200000">
            <a:off x="0" y="-76199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9" descr="WhitecornerFlow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0800000">
            <a:off x="-76199" y="548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WordArt 19"/>
          <p:cNvSpPr>
            <a:spLocks noChangeArrowheads="1" noChangeShapeType="1" noTextEdit="1"/>
          </p:cNvSpPr>
          <p:nvPr/>
        </p:nvSpPr>
        <p:spPr bwMode="auto">
          <a:xfrm>
            <a:off x="685800" y="5638800"/>
            <a:ext cx="7848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44196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2400">
              <a:solidFill>
                <a:schemeClr val="hlink"/>
              </a:solidFill>
              <a:latin typeface="Times New Roman" pitchFamily="18" charset="0"/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6705600" y="1600200"/>
            <a:ext cx="2133600" cy="1779588"/>
            <a:chOff x="480" y="1344"/>
            <a:chExt cx="1344" cy="1121"/>
          </a:xfrm>
        </p:grpSpPr>
        <p:sp>
          <p:nvSpPr>
            <p:cNvPr id="19469" name="AutoShape 70"/>
            <p:cNvSpPr>
              <a:spLocks noChangeArrowheads="1"/>
            </p:cNvSpPr>
            <p:nvPr/>
          </p:nvSpPr>
          <p:spPr bwMode="auto">
            <a:xfrm>
              <a:off x="480" y="1344"/>
              <a:ext cx="1344" cy="816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9470" name="Text Box 71"/>
            <p:cNvSpPr txBox="1">
              <a:spLocks noChangeArrowheads="1"/>
            </p:cNvSpPr>
            <p:nvPr/>
          </p:nvSpPr>
          <p:spPr bwMode="auto">
            <a:xfrm>
              <a:off x="528" y="1488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9471" name="Text Box 72"/>
            <p:cNvSpPr txBox="1">
              <a:spLocks noChangeArrowheads="1"/>
            </p:cNvSpPr>
            <p:nvPr/>
          </p:nvSpPr>
          <p:spPr bwMode="auto">
            <a:xfrm>
              <a:off x="1488" y="1536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9472" name="Text Box 73"/>
            <p:cNvSpPr txBox="1">
              <a:spLocks noChangeArrowheads="1"/>
            </p:cNvSpPr>
            <p:nvPr/>
          </p:nvSpPr>
          <p:spPr bwMode="auto">
            <a:xfrm>
              <a:off x="960" y="2138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c</a:t>
              </a:r>
            </a:p>
          </p:txBody>
        </p:sp>
      </p:grpSp>
      <p:sp>
        <p:nvSpPr>
          <p:cNvPr id="101450" name="Text Box 74"/>
          <p:cNvSpPr txBox="1">
            <a:spLocks noChangeArrowheads="1"/>
          </p:cNvSpPr>
          <p:nvPr/>
        </p:nvSpPr>
        <p:spPr bwMode="auto">
          <a:xfrm>
            <a:off x="2286000" y="1981200"/>
            <a:ext cx="2286000" cy="557213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P = a + b + c</a:t>
            </a:r>
          </a:p>
        </p:txBody>
      </p:sp>
      <p:sp>
        <p:nvSpPr>
          <p:cNvPr id="101451" name="Text Box 75"/>
          <p:cNvSpPr txBox="1">
            <a:spLocks noChangeArrowheads="1"/>
          </p:cNvSpPr>
          <p:nvPr/>
        </p:nvSpPr>
        <p:spPr bwMode="auto">
          <a:xfrm>
            <a:off x="0" y="2819400"/>
            <a:ext cx="647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b) Tính chu vi của tam giác biết:</a:t>
            </a:r>
          </a:p>
        </p:txBody>
      </p:sp>
      <p:sp>
        <p:nvSpPr>
          <p:cNvPr id="101452" name="Text Box 76"/>
          <p:cNvSpPr txBox="1">
            <a:spLocks noChangeArrowheads="1"/>
          </p:cNvSpPr>
          <p:nvPr/>
        </p:nvSpPr>
        <p:spPr bwMode="auto">
          <a:xfrm>
            <a:off x="533400" y="3429000"/>
            <a:ext cx="586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a,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</a:rPr>
              <a:t>a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= 5 cm, b = 4 cm, c = 3 cm.</a:t>
            </a:r>
          </a:p>
        </p:txBody>
      </p:sp>
      <p:sp>
        <p:nvSpPr>
          <p:cNvPr id="101453" name="Text Box 77"/>
          <p:cNvSpPr txBox="1">
            <a:spLocks noChangeArrowheads="1"/>
          </p:cNvSpPr>
          <p:nvPr/>
        </p:nvSpPr>
        <p:spPr bwMode="auto">
          <a:xfrm>
            <a:off x="5181600" y="41910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thì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P = a + b + c      </a:t>
            </a:r>
          </a:p>
        </p:txBody>
      </p:sp>
      <p:sp>
        <p:nvSpPr>
          <p:cNvPr id="101454" name="Text Box 78"/>
          <p:cNvSpPr txBox="1">
            <a:spLocks noChangeArrowheads="1"/>
          </p:cNvSpPr>
          <p:nvPr/>
        </p:nvSpPr>
        <p:spPr bwMode="auto">
          <a:xfrm>
            <a:off x="0" y="41910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= 5 cm, b = 4 cm, c = 3 cm</a:t>
            </a:r>
          </a:p>
        </p:txBody>
      </p:sp>
      <p:sp>
        <p:nvSpPr>
          <p:cNvPr id="101455" name="Text Box 79"/>
          <p:cNvSpPr txBox="1">
            <a:spLocks noChangeArrowheads="1"/>
          </p:cNvSpPr>
          <p:nvPr/>
        </p:nvSpPr>
        <p:spPr bwMode="auto">
          <a:xfrm>
            <a:off x="762000" y="4800600"/>
            <a:ext cx="510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= 5 cm + 4 cm  + 3cm = 12 cm</a:t>
            </a:r>
          </a:p>
        </p:txBody>
      </p:sp>
      <p:sp>
        <p:nvSpPr>
          <p:cNvPr id="101456" name="Text Box 80"/>
          <p:cNvSpPr txBox="1">
            <a:spLocks noChangeArrowheads="1"/>
          </p:cNvSpPr>
          <p:nvPr/>
        </p:nvSpPr>
        <p:spPr bwMode="auto">
          <a:xfrm>
            <a:off x="152400" y="0"/>
            <a:ext cx="8991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a, b, c.</a:t>
            </a:r>
            <a:b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P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1457" name="Text Box 81"/>
          <p:cNvSpPr txBox="1">
            <a:spLocks noChangeArrowheads="1"/>
          </p:cNvSpPr>
          <p:nvPr/>
        </p:nvSpPr>
        <p:spPr bwMode="auto">
          <a:xfrm>
            <a:off x="0" y="5410200"/>
            <a:ext cx="7696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6600"/>
                </a:solidFill>
              </a:rPr>
              <a:t>b)  </a:t>
            </a:r>
            <a:r>
              <a:rPr lang="en-US" sz="3200" b="1" dirty="0">
                <a:solidFill>
                  <a:srgbClr val="002060"/>
                </a:solidFill>
              </a:rPr>
              <a:t>a = 10 cm, b = 10 cm, c = 5 cm.</a:t>
            </a:r>
          </a:p>
        </p:txBody>
      </p:sp>
      <p:sp>
        <p:nvSpPr>
          <p:cNvPr id="101458" name="Text Box 82"/>
          <p:cNvSpPr txBox="1">
            <a:spLocks noChangeArrowheads="1"/>
          </p:cNvSpPr>
          <p:nvPr/>
        </p:nvSpPr>
        <p:spPr bwMode="auto">
          <a:xfrm>
            <a:off x="0" y="6019800"/>
            <a:ext cx="678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6600"/>
                </a:solidFill>
              </a:rPr>
              <a:t>c)  </a:t>
            </a:r>
            <a:r>
              <a:rPr lang="en-US" sz="3200" b="1" dirty="0">
                <a:solidFill>
                  <a:srgbClr val="002060"/>
                </a:solidFill>
              </a:rPr>
              <a:t>a = 6 dm, b = 6 dm, c = 6 dm.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14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14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14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014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014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014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01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01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01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014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014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014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01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014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014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014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014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014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01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01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01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14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14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14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01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01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01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50" grpId="0" animBg="1"/>
      <p:bldP spid="101451" grpId="0"/>
      <p:bldP spid="101452" grpId="0"/>
      <p:bldP spid="101453" grpId="0"/>
      <p:bldP spid="101454" grpId="0"/>
      <p:bldP spid="101455" grpId="0"/>
      <p:bldP spid="101456" grpId="0"/>
      <p:bldP spid="101457" grpId="0"/>
      <p:bldP spid="1014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1"/>
          <p:cNvSpPr txBox="1">
            <a:spLocks noChangeArrowheads="1"/>
          </p:cNvSpPr>
          <p:nvPr/>
        </p:nvSpPr>
        <p:spPr bwMode="auto">
          <a:xfrm>
            <a:off x="609600" y="533400"/>
            <a:ext cx="7696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6600"/>
                </a:solidFill>
              </a:rPr>
              <a:t>b)  </a:t>
            </a:r>
            <a:r>
              <a:rPr lang="en-US" sz="3200" b="1" dirty="0">
                <a:solidFill>
                  <a:srgbClr val="002060"/>
                </a:solidFill>
              </a:rPr>
              <a:t>a = 10 cm, b = 10 cm, c = 5 cm.</a:t>
            </a:r>
          </a:p>
        </p:txBody>
      </p:sp>
      <p:sp>
        <p:nvSpPr>
          <p:cNvPr id="3" name="Text Box 78"/>
          <p:cNvSpPr txBox="1">
            <a:spLocks noChangeArrowheads="1"/>
          </p:cNvSpPr>
          <p:nvPr/>
        </p:nvSpPr>
        <p:spPr bwMode="auto">
          <a:xfrm>
            <a:off x="380999" y="1295400"/>
            <a:ext cx="57875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cm, b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cm, c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5cm 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77"/>
          <p:cNvSpPr txBox="1">
            <a:spLocks noChangeArrowheads="1"/>
          </p:cNvSpPr>
          <p:nvPr/>
        </p:nvSpPr>
        <p:spPr bwMode="auto">
          <a:xfrm>
            <a:off x="5901871" y="1299507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thì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P = a + b + c      </a:t>
            </a:r>
          </a:p>
        </p:txBody>
      </p:sp>
      <p:sp>
        <p:nvSpPr>
          <p:cNvPr id="5" name="Text Box 79"/>
          <p:cNvSpPr txBox="1">
            <a:spLocks noChangeArrowheads="1"/>
          </p:cNvSpPr>
          <p:nvPr/>
        </p:nvSpPr>
        <p:spPr bwMode="auto">
          <a:xfrm>
            <a:off x="457200" y="2057400"/>
            <a:ext cx="6172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10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cm +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10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cm  +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5 cm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25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cm</a:t>
            </a:r>
          </a:p>
        </p:txBody>
      </p:sp>
      <p:sp>
        <p:nvSpPr>
          <p:cNvPr id="6" name="Text Box 82"/>
          <p:cNvSpPr txBox="1">
            <a:spLocks noChangeArrowheads="1"/>
          </p:cNvSpPr>
          <p:nvPr/>
        </p:nvSpPr>
        <p:spPr bwMode="auto">
          <a:xfrm>
            <a:off x="605971" y="2819400"/>
            <a:ext cx="678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6600"/>
                </a:solidFill>
              </a:rPr>
              <a:t>c)  </a:t>
            </a:r>
            <a:r>
              <a:rPr lang="en-US" sz="3200" b="1" dirty="0">
                <a:solidFill>
                  <a:srgbClr val="002060"/>
                </a:solidFill>
              </a:rPr>
              <a:t>a = 6 dm, b = 6 dm, c = 6 dm.</a:t>
            </a:r>
          </a:p>
        </p:txBody>
      </p:sp>
      <p:sp>
        <p:nvSpPr>
          <p:cNvPr id="7" name="Text Box 78"/>
          <p:cNvSpPr txBox="1">
            <a:spLocks noChangeArrowheads="1"/>
          </p:cNvSpPr>
          <p:nvPr/>
        </p:nvSpPr>
        <p:spPr bwMode="auto">
          <a:xfrm>
            <a:off x="457200" y="38100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cm, b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cm, c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cm</a:t>
            </a:r>
          </a:p>
        </p:txBody>
      </p:sp>
      <p:sp>
        <p:nvSpPr>
          <p:cNvPr id="8" name="Text Box 77"/>
          <p:cNvSpPr txBox="1">
            <a:spLocks noChangeArrowheads="1"/>
          </p:cNvSpPr>
          <p:nvPr/>
        </p:nvSpPr>
        <p:spPr bwMode="auto">
          <a:xfrm>
            <a:off x="5638800" y="3809999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thì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P = a + b + c      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508000" y="4648200"/>
            <a:ext cx="510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6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cm +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6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cm  +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6cm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18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77106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574675" y="1219201"/>
            <a:ext cx="8208963" cy="4343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7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CẢM ƠNCÁC EM </a:t>
            </a:r>
            <a:r>
              <a:rPr lang="vi-VN" sz="7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Đ</a:t>
            </a:r>
            <a:r>
              <a:rPr lang="en-US" sz="7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Ã </a:t>
            </a:r>
            <a:r>
              <a:rPr lang="vi-VN" sz="7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CHÚ </a:t>
            </a:r>
            <a:r>
              <a:rPr lang="vi-VN" sz="7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Ý LẮNG NGHE</a:t>
            </a:r>
            <a:endParaRPr lang="en-US" sz="72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WordArt 8"/>
          <p:cNvSpPr>
            <a:spLocks noChangeArrowheads="1" noChangeShapeType="1" noTextEdit="1"/>
          </p:cNvSpPr>
          <p:nvPr/>
        </p:nvSpPr>
        <p:spPr bwMode="auto">
          <a:xfrm>
            <a:off x="1447800" y="3717925"/>
            <a:ext cx="7010400" cy="1844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66FF33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Thân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ái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tạm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biệt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     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Hẹn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gặp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lại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! </a:t>
            </a:r>
          </a:p>
        </p:txBody>
      </p:sp>
      <p:pic>
        <p:nvPicPr>
          <p:cNvPr id="7" name="Picture 4" descr="animal_colombe_1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127635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animal_colombe_1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"/>
            <a:ext cx="127635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animal_colombe_1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0"/>
            <a:ext cx="127635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hình ảnh powerpoint\Gif0405_05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1828800"/>
            <a:ext cx="2819400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0" presetClass="entr" presetSubtype="0" repeatCount="indefinite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g00317_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038600"/>
            <a:ext cx="1828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-3359936" y="3361952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5645943" y="3436144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7772400" y="5562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-76199" y="548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WordArt 18"/>
          <p:cNvSpPr>
            <a:spLocks noChangeArrowheads="1" noChangeShapeType="1" noTextEdit="1"/>
          </p:cNvSpPr>
          <p:nvPr/>
        </p:nvSpPr>
        <p:spPr bwMode="auto">
          <a:xfrm>
            <a:off x="2286000" y="304800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KIẾN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THỨC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" name="Text Box 185"/>
          <p:cNvSpPr txBox="1">
            <a:spLocks noChangeArrowheads="1"/>
          </p:cNvSpPr>
          <p:nvPr/>
        </p:nvSpPr>
        <p:spPr bwMode="auto">
          <a:xfrm>
            <a:off x="1066800" y="1715869"/>
            <a:ext cx="693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 + b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85"/>
          <p:cNvSpPr txBox="1">
            <a:spLocks noChangeArrowheads="1"/>
          </p:cNvSpPr>
          <p:nvPr/>
        </p:nvSpPr>
        <p:spPr bwMode="auto">
          <a:xfrm>
            <a:off x="2133600" y="2644914"/>
            <a:ext cx="4419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= 215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= 138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loud Callout 15"/>
          <p:cNvSpPr/>
          <p:nvPr/>
        </p:nvSpPr>
        <p:spPr>
          <a:xfrm>
            <a:off x="381000" y="1447800"/>
            <a:ext cx="7467600" cy="2286000"/>
          </a:xfrm>
          <a:prstGeom prst="cloudCallout">
            <a:avLst>
              <a:gd name="adj1" fmla="val -42125"/>
              <a:gd name="adj2" fmla="val 8302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ABARBLY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7" descr="ABARBLY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 descr="ABARBLY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3359936" y="3361952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BARBLY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5645943" y="3436144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772400" y="5562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-76199" y="548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33400" y="1141413"/>
            <a:ext cx="8381999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/>
            <a:r>
              <a:rPr lang="en-US" sz="5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1828800" y="2971800"/>
            <a:ext cx="5486400" cy="3124200"/>
            <a:chOff x="5225" y="9335"/>
            <a:chExt cx="2520" cy="1750"/>
          </a:xfrm>
        </p:grpSpPr>
        <p:sp>
          <p:nvSpPr>
            <p:cNvPr id="12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13" name="Picture 26" descr="cosmo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25" descr="BOOK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24" descr="BOOK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23" descr="QUILLPEN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pPr algn="r"/>
              <a:r>
                <a:rPr lang="en-US" sz="800" b="1">
                  <a:latin typeface="VnBangkok"/>
                  <a:cs typeface="Times New Roman" pitchFamily="18" charset="0"/>
                </a:rPr>
                <a:t> </a:t>
              </a:r>
              <a:endParaRPr 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8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  <p:sp>
          <p:nvSpPr>
            <p:cNvPr id="19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724400" y="4215825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43</a:t>
            </a:r>
            <a:endParaRPr lang="en-US" sz="3200" b="1" i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" y="457200"/>
            <a:ext cx="8153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An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…con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con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…con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con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Group 9"/>
          <p:cNvGraphicFramePr>
            <a:graphicFrameLocks noGrp="1"/>
          </p:cNvGraphicFramePr>
          <p:nvPr/>
        </p:nvGraphicFramePr>
        <p:xfrm>
          <a:off x="152399" y="3007360"/>
          <a:ext cx="8763000" cy="3256280"/>
        </p:xfrm>
        <a:graphic>
          <a:graphicData uri="http://schemas.openxmlformats.org/drawingml/2006/table">
            <a:tbl>
              <a:tblPr/>
              <a:tblGrid>
                <a:gridCol w="1981199"/>
                <a:gridCol w="2209800"/>
                <a:gridCol w="2286000"/>
                <a:gridCol w="2286001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của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cá của Cường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cá của ba người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Text Box 50"/>
          <p:cNvSpPr txBox="1">
            <a:spLocks noChangeArrowheads="1"/>
          </p:cNvSpPr>
          <p:nvPr/>
        </p:nvSpPr>
        <p:spPr bwMode="auto">
          <a:xfrm>
            <a:off x="762000" y="3962400"/>
            <a:ext cx="762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7" name="Text Box 51"/>
          <p:cNvSpPr txBox="1">
            <a:spLocks noChangeArrowheads="1"/>
          </p:cNvSpPr>
          <p:nvPr/>
        </p:nvSpPr>
        <p:spPr bwMode="auto">
          <a:xfrm>
            <a:off x="2743200" y="3962400"/>
            <a:ext cx="990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3  </a:t>
            </a:r>
          </a:p>
        </p:txBody>
      </p:sp>
      <p:sp>
        <p:nvSpPr>
          <p:cNvPr id="18" name="Text Box 52"/>
          <p:cNvSpPr txBox="1">
            <a:spLocks noChangeArrowheads="1"/>
          </p:cNvSpPr>
          <p:nvPr/>
        </p:nvSpPr>
        <p:spPr bwMode="auto">
          <a:xfrm>
            <a:off x="7013575" y="3962400"/>
            <a:ext cx="1520825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 + 3 + 4  </a:t>
            </a:r>
          </a:p>
        </p:txBody>
      </p:sp>
      <p:sp>
        <p:nvSpPr>
          <p:cNvPr id="19" name="Text Box 55"/>
          <p:cNvSpPr txBox="1">
            <a:spLocks noChangeArrowheads="1"/>
          </p:cNvSpPr>
          <p:nvPr/>
        </p:nvSpPr>
        <p:spPr bwMode="auto">
          <a:xfrm>
            <a:off x="609600" y="4419600"/>
            <a:ext cx="990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5 </a:t>
            </a:r>
          </a:p>
        </p:txBody>
      </p:sp>
      <p:sp>
        <p:nvSpPr>
          <p:cNvPr id="20" name="Text Box 56"/>
          <p:cNvSpPr txBox="1">
            <a:spLocks noChangeArrowheads="1"/>
          </p:cNvSpPr>
          <p:nvPr/>
        </p:nvSpPr>
        <p:spPr bwMode="auto">
          <a:xfrm>
            <a:off x="2743200" y="4419600"/>
            <a:ext cx="990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 </a:t>
            </a:r>
          </a:p>
        </p:txBody>
      </p:sp>
      <p:sp>
        <p:nvSpPr>
          <p:cNvPr id="21" name="Text Box 57"/>
          <p:cNvSpPr txBox="1">
            <a:spLocks noChangeArrowheads="1"/>
          </p:cNvSpPr>
          <p:nvPr/>
        </p:nvSpPr>
        <p:spPr bwMode="auto">
          <a:xfrm>
            <a:off x="7010400" y="4419600"/>
            <a:ext cx="152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5 + 1 + 0</a:t>
            </a:r>
          </a:p>
        </p:txBody>
      </p:sp>
      <p:sp>
        <p:nvSpPr>
          <p:cNvPr id="22" name="Text Box 60"/>
          <p:cNvSpPr txBox="1">
            <a:spLocks noChangeArrowheads="1"/>
          </p:cNvSpPr>
          <p:nvPr/>
        </p:nvSpPr>
        <p:spPr bwMode="auto">
          <a:xfrm>
            <a:off x="609600" y="4876800"/>
            <a:ext cx="990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 </a:t>
            </a:r>
          </a:p>
        </p:txBody>
      </p:sp>
      <p:sp>
        <p:nvSpPr>
          <p:cNvPr id="23" name="Text Box 61"/>
          <p:cNvSpPr txBox="1">
            <a:spLocks noChangeArrowheads="1"/>
          </p:cNvSpPr>
          <p:nvPr/>
        </p:nvSpPr>
        <p:spPr bwMode="auto">
          <a:xfrm>
            <a:off x="2743200" y="4876800"/>
            <a:ext cx="990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 </a:t>
            </a:r>
          </a:p>
        </p:txBody>
      </p:sp>
      <p:sp>
        <p:nvSpPr>
          <p:cNvPr id="24" name="Text Box 62"/>
          <p:cNvSpPr txBox="1">
            <a:spLocks noChangeArrowheads="1"/>
          </p:cNvSpPr>
          <p:nvPr/>
        </p:nvSpPr>
        <p:spPr bwMode="auto">
          <a:xfrm>
            <a:off x="6991350" y="4876800"/>
            <a:ext cx="16192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 + 0 + 2</a:t>
            </a:r>
          </a:p>
        </p:txBody>
      </p:sp>
      <p:sp>
        <p:nvSpPr>
          <p:cNvPr id="25" name="Text Box 63"/>
          <p:cNvSpPr txBox="1">
            <a:spLocks noChangeArrowheads="1"/>
          </p:cNvSpPr>
          <p:nvPr/>
        </p:nvSpPr>
        <p:spPr bwMode="auto">
          <a:xfrm>
            <a:off x="609600" y="5211763"/>
            <a:ext cx="99060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…  </a:t>
            </a:r>
          </a:p>
        </p:txBody>
      </p:sp>
      <p:sp>
        <p:nvSpPr>
          <p:cNvPr id="26" name="Text Box 64"/>
          <p:cNvSpPr txBox="1">
            <a:spLocks noChangeArrowheads="1"/>
          </p:cNvSpPr>
          <p:nvPr/>
        </p:nvSpPr>
        <p:spPr bwMode="auto">
          <a:xfrm>
            <a:off x="2819400" y="5211763"/>
            <a:ext cx="99060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…  </a:t>
            </a:r>
          </a:p>
        </p:txBody>
      </p:sp>
      <p:sp>
        <p:nvSpPr>
          <p:cNvPr id="27" name="Text Box 65"/>
          <p:cNvSpPr txBox="1">
            <a:spLocks noChangeArrowheads="1"/>
          </p:cNvSpPr>
          <p:nvPr/>
        </p:nvSpPr>
        <p:spPr bwMode="auto">
          <a:xfrm>
            <a:off x="7239000" y="5211763"/>
            <a:ext cx="99060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…  </a:t>
            </a:r>
          </a:p>
        </p:txBody>
      </p:sp>
      <p:sp>
        <p:nvSpPr>
          <p:cNvPr id="28" name="Text Box 66"/>
          <p:cNvSpPr txBox="1">
            <a:spLocks noChangeArrowheads="1"/>
          </p:cNvSpPr>
          <p:nvPr/>
        </p:nvSpPr>
        <p:spPr bwMode="auto">
          <a:xfrm>
            <a:off x="603912" y="5715000"/>
            <a:ext cx="99060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  </a:t>
            </a:r>
          </a:p>
        </p:txBody>
      </p:sp>
      <p:sp>
        <p:nvSpPr>
          <p:cNvPr id="29" name="Text Box 67"/>
          <p:cNvSpPr txBox="1">
            <a:spLocks noChangeArrowheads="1"/>
          </p:cNvSpPr>
          <p:nvPr/>
        </p:nvSpPr>
        <p:spPr bwMode="auto">
          <a:xfrm>
            <a:off x="2764808" y="5668963"/>
            <a:ext cx="99060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  </a:t>
            </a:r>
          </a:p>
        </p:txBody>
      </p:sp>
      <p:sp>
        <p:nvSpPr>
          <p:cNvPr id="30" name="Text Box 68"/>
          <p:cNvSpPr txBox="1">
            <a:spLocks noChangeArrowheads="1"/>
          </p:cNvSpPr>
          <p:nvPr/>
        </p:nvSpPr>
        <p:spPr bwMode="auto">
          <a:xfrm>
            <a:off x="7010400" y="5715000"/>
            <a:ext cx="1524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 + b + c</a:t>
            </a:r>
          </a:p>
        </p:txBody>
      </p:sp>
      <p:sp>
        <p:nvSpPr>
          <p:cNvPr id="31" name="Text Box 74"/>
          <p:cNvSpPr txBox="1">
            <a:spLocks noChangeArrowheads="1"/>
          </p:cNvSpPr>
          <p:nvPr/>
        </p:nvSpPr>
        <p:spPr bwMode="auto">
          <a:xfrm>
            <a:off x="4953000" y="3962400"/>
            <a:ext cx="990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4  </a:t>
            </a:r>
          </a:p>
        </p:txBody>
      </p:sp>
      <p:sp>
        <p:nvSpPr>
          <p:cNvPr id="32" name="Text Box 75"/>
          <p:cNvSpPr txBox="1">
            <a:spLocks noChangeArrowheads="1"/>
          </p:cNvSpPr>
          <p:nvPr/>
        </p:nvSpPr>
        <p:spPr bwMode="auto">
          <a:xfrm>
            <a:off x="4953000" y="4419600"/>
            <a:ext cx="990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  </a:t>
            </a:r>
          </a:p>
        </p:txBody>
      </p:sp>
      <p:sp>
        <p:nvSpPr>
          <p:cNvPr id="33" name="Text Box 76"/>
          <p:cNvSpPr txBox="1">
            <a:spLocks noChangeArrowheads="1"/>
          </p:cNvSpPr>
          <p:nvPr/>
        </p:nvSpPr>
        <p:spPr bwMode="auto">
          <a:xfrm>
            <a:off x="4953000" y="4876800"/>
            <a:ext cx="990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 </a:t>
            </a:r>
          </a:p>
        </p:txBody>
      </p:sp>
      <p:sp>
        <p:nvSpPr>
          <p:cNvPr id="34" name="Text Box 77"/>
          <p:cNvSpPr txBox="1">
            <a:spLocks noChangeArrowheads="1"/>
          </p:cNvSpPr>
          <p:nvPr/>
        </p:nvSpPr>
        <p:spPr bwMode="auto">
          <a:xfrm>
            <a:off x="4953000" y="5211763"/>
            <a:ext cx="99060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…  </a:t>
            </a:r>
          </a:p>
        </p:txBody>
      </p:sp>
      <p:sp>
        <p:nvSpPr>
          <p:cNvPr id="35" name="Text Box 78"/>
          <p:cNvSpPr txBox="1">
            <a:spLocks noChangeArrowheads="1"/>
          </p:cNvSpPr>
          <p:nvPr/>
        </p:nvSpPr>
        <p:spPr bwMode="auto">
          <a:xfrm>
            <a:off x="4925704" y="5668963"/>
            <a:ext cx="99060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  </a:t>
            </a:r>
          </a:p>
        </p:txBody>
      </p:sp>
      <p:pic>
        <p:nvPicPr>
          <p:cNvPr id="36" name="Picture 7" descr="ABARBLY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7" descr="ABARBLY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7" descr="ABARBLY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3359936" y="3361952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38" descr="ABARBLY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5645943" y="3436144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7"/>
          <p:cNvSpPr txBox="1">
            <a:spLocks noChangeArrowheads="1"/>
          </p:cNvSpPr>
          <p:nvPr/>
        </p:nvSpPr>
        <p:spPr bwMode="auto">
          <a:xfrm>
            <a:off x="0" y="1722438"/>
            <a:ext cx="883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320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15363" name="Text Box 105"/>
          <p:cNvSpPr txBox="1">
            <a:spLocks noChangeArrowheads="1"/>
          </p:cNvSpPr>
          <p:nvPr/>
        </p:nvSpPr>
        <p:spPr bwMode="auto">
          <a:xfrm>
            <a:off x="304800" y="939800"/>
            <a:ext cx="830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+ b + c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7386" name="Text Box 106"/>
          <p:cNvSpPr txBox="1">
            <a:spLocks noChangeArrowheads="1"/>
          </p:cNvSpPr>
          <p:nvPr/>
        </p:nvSpPr>
        <p:spPr bwMode="auto">
          <a:xfrm>
            <a:off x="381000" y="2590800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+ b + c.</a:t>
            </a:r>
          </a:p>
        </p:txBody>
      </p:sp>
      <p:sp>
        <p:nvSpPr>
          <p:cNvPr id="97387" name="Text Box 107"/>
          <p:cNvSpPr txBox="1">
            <a:spLocks noChangeArrowheads="1"/>
          </p:cNvSpPr>
          <p:nvPr/>
        </p:nvSpPr>
        <p:spPr bwMode="auto">
          <a:xfrm>
            <a:off x="152400" y="1752600"/>
            <a:ext cx="388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= 2, b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390" name="Text Box 110"/>
          <p:cNvSpPr txBox="1">
            <a:spLocks noChangeArrowheads="1"/>
          </p:cNvSpPr>
          <p:nvPr/>
        </p:nvSpPr>
        <p:spPr bwMode="auto">
          <a:xfrm>
            <a:off x="381000" y="3962400"/>
            <a:ext cx="792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+ b + c.</a:t>
            </a:r>
          </a:p>
        </p:txBody>
      </p:sp>
      <p:sp>
        <p:nvSpPr>
          <p:cNvPr id="97391" name="Text Box 111"/>
          <p:cNvSpPr txBox="1">
            <a:spLocks noChangeArrowheads="1"/>
          </p:cNvSpPr>
          <p:nvPr/>
        </p:nvSpPr>
        <p:spPr bwMode="auto">
          <a:xfrm>
            <a:off x="76200" y="3200400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= 5, b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398" name="Text Box 118"/>
          <p:cNvSpPr txBox="1">
            <a:spLocks noChangeArrowheads="1"/>
          </p:cNvSpPr>
          <p:nvPr/>
        </p:nvSpPr>
        <p:spPr bwMode="auto">
          <a:xfrm>
            <a:off x="228600" y="5334000"/>
            <a:ext cx="807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+ b + c.</a:t>
            </a:r>
          </a:p>
        </p:txBody>
      </p:sp>
      <p:sp>
        <p:nvSpPr>
          <p:cNvPr id="97399" name="Text Box 119"/>
          <p:cNvSpPr txBox="1">
            <a:spLocks noChangeArrowheads="1"/>
          </p:cNvSpPr>
          <p:nvPr/>
        </p:nvSpPr>
        <p:spPr bwMode="auto">
          <a:xfrm>
            <a:off x="152400" y="4648200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= 1, b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9600" y="228600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i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07"/>
          <p:cNvSpPr txBox="1">
            <a:spLocks noChangeArrowheads="1"/>
          </p:cNvSpPr>
          <p:nvPr/>
        </p:nvSpPr>
        <p:spPr bwMode="auto">
          <a:xfrm>
            <a:off x="3886200" y="1762780"/>
            <a:ext cx="228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+ b + c =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07"/>
          <p:cNvSpPr txBox="1">
            <a:spLocks noChangeArrowheads="1"/>
          </p:cNvSpPr>
          <p:nvPr/>
        </p:nvSpPr>
        <p:spPr bwMode="auto">
          <a:xfrm>
            <a:off x="6019800" y="1762780"/>
            <a:ext cx="182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+ 2 + 4 =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07"/>
          <p:cNvSpPr txBox="1">
            <a:spLocks noChangeArrowheads="1"/>
          </p:cNvSpPr>
          <p:nvPr/>
        </p:nvSpPr>
        <p:spPr bwMode="auto">
          <a:xfrm>
            <a:off x="7696200" y="1762780"/>
            <a:ext cx="182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5+ 4 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07"/>
          <p:cNvSpPr txBox="1">
            <a:spLocks noChangeArrowheads="1"/>
          </p:cNvSpPr>
          <p:nvPr/>
        </p:nvSpPr>
        <p:spPr bwMode="auto">
          <a:xfrm>
            <a:off x="3733800" y="3210580"/>
            <a:ext cx="228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+ b + c =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7"/>
          <p:cNvSpPr txBox="1">
            <a:spLocks noChangeArrowheads="1"/>
          </p:cNvSpPr>
          <p:nvPr/>
        </p:nvSpPr>
        <p:spPr bwMode="auto">
          <a:xfrm>
            <a:off x="6019800" y="3210580"/>
            <a:ext cx="182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+ 1 + 6 =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107"/>
          <p:cNvSpPr txBox="1">
            <a:spLocks noChangeArrowheads="1"/>
          </p:cNvSpPr>
          <p:nvPr/>
        </p:nvSpPr>
        <p:spPr bwMode="auto">
          <a:xfrm>
            <a:off x="7772400" y="3210580"/>
            <a:ext cx="182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6+ 0 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107"/>
          <p:cNvSpPr txBox="1">
            <a:spLocks noChangeArrowheads="1"/>
          </p:cNvSpPr>
          <p:nvPr/>
        </p:nvSpPr>
        <p:spPr bwMode="auto">
          <a:xfrm>
            <a:off x="3733800" y="4658380"/>
            <a:ext cx="228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+ b + c =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107"/>
          <p:cNvSpPr txBox="1">
            <a:spLocks noChangeArrowheads="1"/>
          </p:cNvSpPr>
          <p:nvPr/>
        </p:nvSpPr>
        <p:spPr bwMode="auto">
          <a:xfrm>
            <a:off x="5943600" y="4658380"/>
            <a:ext cx="182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+ 0 + 2 =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107"/>
          <p:cNvSpPr txBox="1">
            <a:spLocks noChangeArrowheads="1"/>
          </p:cNvSpPr>
          <p:nvPr/>
        </p:nvSpPr>
        <p:spPr bwMode="auto">
          <a:xfrm>
            <a:off x="7696200" y="4658380"/>
            <a:ext cx="182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1+ 2 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" name="Picture 11" descr="flora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21675" y="0"/>
            <a:ext cx="822325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1" descr="flora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21675" y="6011862"/>
            <a:ext cx="822325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11" descr="flora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11862"/>
            <a:ext cx="822325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11" descr="flora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22325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7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7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7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7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7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7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9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7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7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9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97386" grpId="0"/>
      <p:bldP spid="97387" grpId="0"/>
      <p:bldP spid="97390" grpId="0"/>
      <p:bldP spid="97391" grpId="0"/>
      <p:bldP spid="97398" grpId="0"/>
      <p:bldP spid="97399" grpId="0"/>
      <p:bldP spid="17" grpId="0"/>
      <p:bldP spid="18" grpId="0"/>
      <p:bldP spid="19" grpId="0"/>
      <p:bldP spid="20" grpId="0"/>
      <p:bldP spid="23" grpId="0"/>
      <p:bldP spid="24" grpId="0"/>
      <p:bldP spid="27" grpId="0"/>
      <p:bldP spid="28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g00317_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038600"/>
            <a:ext cx="1828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-3359936" y="3361952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5645943" y="3436144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7772400" y="5562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-76199" y="548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loud Callout 16"/>
          <p:cNvSpPr/>
          <p:nvPr/>
        </p:nvSpPr>
        <p:spPr>
          <a:xfrm>
            <a:off x="838200" y="1600200"/>
            <a:ext cx="7315200" cy="2209800"/>
          </a:xfrm>
          <a:prstGeom prst="cloudCallout">
            <a:avLst>
              <a:gd name="adj1" fmla="val -42125"/>
              <a:gd name="adj2" fmla="val 8302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838200" y="1828800"/>
            <a:ext cx="7620000" cy="2743200"/>
            <a:chOff x="838200" y="1828800"/>
            <a:chExt cx="7620000" cy="2743200"/>
          </a:xfrm>
        </p:grpSpPr>
        <p:sp>
          <p:nvSpPr>
            <p:cNvPr id="13" name="AutoShape 15"/>
            <p:cNvSpPr>
              <a:spLocks noChangeArrowheads="1"/>
            </p:cNvSpPr>
            <p:nvPr/>
          </p:nvSpPr>
          <p:spPr bwMode="auto">
            <a:xfrm>
              <a:off x="838200" y="1828800"/>
              <a:ext cx="7620000" cy="274320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eaLnBrk="1" hangingPunct="1"/>
              <a:endParaRPr lang="vi-VN" altLang="vi-VN"/>
            </a:p>
          </p:txBody>
        </p:sp>
        <p:sp>
          <p:nvSpPr>
            <p:cNvPr id="16" name="Text Box 2"/>
            <p:cNvSpPr txBox="1">
              <a:spLocks noChangeArrowheads="1"/>
            </p:cNvSpPr>
            <p:nvPr/>
          </p:nvSpPr>
          <p:spPr bwMode="auto">
            <a:xfrm>
              <a:off x="1371600" y="2580382"/>
              <a:ext cx="7010399" cy="107721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eaLnBrk="1" hangingPunct="1"/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thay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2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a + b + c</a:t>
              </a:r>
              <a:endParaRPr lang="en-US" altLang="vi-VN" sz="3200" dirty="0">
                <a:solidFill>
                  <a:srgbClr val="990000"/>
                </a:solidFill>
                <a:latin typeface="Times New Roman" pitchFamily="18" charset="0"/>
              </a:endParaRPr>
            </a:p>
          </p:txBody>
        </p:sp>
      </p:grpSp>
      <p:pic>
        <p:nvPicPr>
          <p:cNvPr id="21" name="Picture 6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419600"/>
            <a:ext cx="19050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6"/>
          <p:cNvSpPr txBox="1">
            <a:spLocks noChangeArrowheads="1"/>
          </p:cNvSpPr>
          <p:nvPr/>
        </p:nvSpPr>
        <p:spPr bwMode="auto">
          <a:xfrm>
            <a:off x="0" y="44196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240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100423" name="Text Box 71"/>
          <p:cNvSpPr txBox="1">
            <a:spLocks noChangeArrowheads="1"/>
          </p:cNvSpPr>
          <p:nvPr/>
        </p:nvSpPr>
        <p:spPr bwMode="auto">
          <a:xfrm>
            <a:off x="228600" y="1284287"/>
            <a:ext cx="777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+ b + c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0424" name="Text Box 72"/>
          <p:cNvSpPr txBox="1">
            <a:spLocks noChangeArrowheads="1"/>
          </p:cNvSpPr>
          <p:nvPr/>
        </p:nvSpPr>
        <p:spPr bwMode="auto">
          <a:xfrm>
            <a:off x="304800" y="1792287"/>
            <a:ext cx="6400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 a = 5 ,  b =  7, c = 10.</a:t>
            </a:r>
          </a:p>
        </p:txBody>
      </p:sp>
      <p:sp>
        <p:nvSpPr>
          <p:cNvPr id="100425" name="Text Box 73"/>
          <p:cNvSpPr txBox="1">
            <a:spLocks noChangeArrowheads="1"/>
          </p:cNvSpPr>
          <p:nvPr/>
        </p:nvSpPr>
        <p:spPr bwMode="auto">
          <a:xfrm>
            <a:off x="7162800" y="3925887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22</a:t>
            </a:r>
          </a:p>
        </p:txBody>
      </p:sp>
      <p:sp>
        <p:nvSpPr>
          <p:cNvPr id="100426" name="Text Box 74"/>
          <p:cNvSpPr txBox="1">
            <a:spLocks noChangeArrowheads="1"/>
          </p:cNvSpPr>
          <p:nvPr/>
        </p:nvSpPr>
        <p:spPr bwMode="auto">
          <a:xfrm>
            <a:off x="-76200" y="2615625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= 5,  b = 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10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+ b + c  </a:t>
            </a:r>
            <a:r>
              <a:rPr lang="en-US" sz="3200" b="1" dirty="0">
                <a:solidFill>
                  <a:srgbClr val="0000FF"/>
                </a:solidFill>
              </a:rPr>
              <a:t>=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</a:t>
            </a:r>
          </a:p>
        </p:txBody>
      </p:sp>
      <p:sp>
        <p:nvSpPr>
          <p:cNvPr id="100427" name="Text Box 75"/>
          <p:cNvSpPr txBox="1">
            <a:spLocks noChangeArrowheads="1"/>
          </p:cNvSpPr>
          <p:nvPr/>
        </p:nvSpPr>
        <p:spPr bwMode="auto">
          <a:xfrm>
            <a:off x="152400" y="4445000"/>
            <a:ext cx="441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 a = 12, b = 15, c = 9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100431" name="Text Box 79"/>
          <p:cNvSpPr txBox="1">
            <a:spLocks noChangeArrowheads="1"/>
          </p:cNvSpPr>
          <p:nvPr/>
        </p:nvSpPr>
        <p:spPr bwMode="auto">
          <a:xfrm>
            <a:off x="7162800" y="3316287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12  + 10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432" name="Text Box 80"/>
          <p:cNvSpPr txBox="1">
            <a:spLocks noChangeArrowheads="1"/>
          </p:cNvSpPr>
          <p:nvPr/>
        </p:nvSpPr>
        <p:spPr bwMode="auto">
          <a:xfrm>
            <a:off x="7010400" y="2590800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5 + 7 +10 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433" name="Text Box 81"/>
          <p:cNvSpPr txBox="1">
            <a:spLocks noChangeArrowheads="1"/>
          </p:cNvSpPr>
          <p:nvPr/>
        </p:nvSpPr>
        <p:spPr bwMode="auto">
          <a:xfrm>
            <a:off x="0" y="5068887"/>
            <a:ext cx="746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= 12, b =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9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+b +c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434" name="Text Box 82"/>
          <p:cNvSpPr txBox="1">
            <a:spLocks noChangeArrowheads="1"/>
          </p:cNvSpPr>
          <p:nvPr/>
        </p:nvSpPr>
        <p:spPr bwMode="auto">
          <a:xfrm>
            <a:off x="6934200" y="5068887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+15 + 9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31"/>
          <p:cNvSpPr txBox="1">
            <a:spLocks noChangeArrowheads="1"/>
          </p:cNvSpPr>
          <p:nvPr/>
        </p:nvSpPr>
        <p:spPr bwMode="auto">
          <a:xfrm>
            <a:off x="6400800" y="5678487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+ 9</a:t>
            </a:r>
          </a:p>
        </p:txBody>
      </p:sp>
      <p:sp>
        <p:nvSpPr>
          <p:cNvPr id="13" name="Text Box 32"/>
          <p:cNvSpPr txBox="1">
            <a:spLocks noChangeArrowheads="1"/>
          </p:cNvSpPr>
          <p:nvPr/>
        </p:nvSpPr>
        <p:spPr bwMode="auto">
          <a:xfrm>
            <a:off x="6477000" y="6211887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36</a:t>
            </a:r>
          </a:p>
        </p:txBody>
      </p:sp>
      <p:pic>
        <p:nvPicPr>
          <p:cNvPr id="16" name="Picture 4" descr="http://s17.photobucket.com/albums/b93/tumylove91/blog/th_b9hsm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0" y="0"/>
            <a:ext cx="914400" cy="838200"/>
          </a:xfrm>
          <a:prstGeom prst="rect">
            <a:avLst/>
          </a:prstGeom>
          <a:noFill/>
        </p:spPr>
      </p:pic>
      <p:pic>
        <p:nvPicPr>
          <p:cNvPr id="17" name="Picture 4" descr="http://s17.photobucket.com/albums/b93/tumylove91/blog/th_b9hsm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228600" y="76200"/>
            <a:ext cx="914400" cy="838200"/>
          </a:xfrm>
          <a:prstGeom prst="rect">
            <a:avLst/>
          </a:prstGeom>
          <a:noFill/>
        </p:spPr>
      </p:pic>
      <p:pic>
        <p:nvPicPr>
          <p:cNvPr id="18" name="Picture 4" descr="http://s17.photobucket.com/albums/b93/tumylove91/blog/th_b9hsm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8077200" y="0"/>
            <a:ext cx="914400" cy="838200"/>
          </a:xfrm>
          <a:prstGeom prst="rect">
            <a:avLst/>
          </a:prstGeom>
          <a:noFill/>
        </p:spPr>
      </p:pic>
      <p:pic>
        <p:nvPicPr>
          <p:cNvPr id="19" name="Picture 4" descr="http://s17.photobucket.com/albums/b93/tumylove91/blog/th_b9hsm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V="1">
            <a:off x="8305800" y="76200"/>
            <a:ext cx="914400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0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0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0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0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0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0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0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0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0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00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00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00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00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00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00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004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004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004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00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00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0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0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0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0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23" grpId="0"/>
      <p:bldP spid="100424" grpId="0"/>
      <p:bldP spid="100425" grpId="0"/>
      <p:bldP spid="100426" grpId="0"/>
      <p:bldP spid="100427" grpId="0"/>
      <p:bldP spid="100431" grpId="0"/>
      <p:bldP spid="100432" grpId="0"/>
      <p:bldP spid="100433" grpId="0"/>
      <p:bldP spid="100434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91" name="Text Box 19"/>
          <p:cNvSpPr txBox="1">
            <a:spLocks noChangeArrowheads="1"/>
          </p:cNvSpPr>
          <p:nvPr/>
        </p:nvSpPr>
        <p:spPr bwMode="auto">
          <a:xfrm>
            <a:off x="914400" y="2057400"/>
            <a:ext cx="601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 a = 9, b = 5 , c = 2.</a:t>
            </a:r>
          </a:p>
        </p:txBody>
      </p:sp>
      <p:sp>
        <p:nvSpPr>
          <p:cNvPr id="105494" name="Text Box 22"/>
          <p:cNvSpPr txBox="1">
            <a:spLocks noChangeArrowheads="1"/>
          </p:cNvSpPr>
          <p:nvPr/>
        </p:nvSpPr>
        <p:spPr bwMode="auto">
          <a:xfrm>
            <a:off x="609600" y="4191000"/>
            <a:ext cx="480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 a = 15, b = 0, c = 37.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495" name="Text Box 23"/>
          <p:cNvSpPr txBox="1">
            <a:spLocks noChangeArrowheads="1"/>
          </p:cNvSpPr>
          <p:nvPr/>
        </p:nvSpPr>
        <p:spPr bwMode="auto">
          <a:xfrm>
            <a:off x="838200" y="1549400"/>
            <a:ext cx="7010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x b x c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533400" y="25908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= 9, b = 5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 = 2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x b x c =       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7086600" y="3124200"/>
            <a:ext cx="1905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=  45 x 2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= 90</a:t>
            </a:r>
            <a:endParaRPr lang="en-US" sz="2800"/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7162800" y="2600325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</a:rPr>
              <a:t>   9 x 5 x 2</a:t>
            </a:r>
            <a:endParaRPr lang="en-US" sz="2800" dirty="0"/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0" y="4906962"/>
            <a:ext cx="9144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= 15, b = 0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 = 37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a x b x c =</a:t>
            </a:r>
            <a:endParaRPr lang="en-US" sz="2800" b="1" dirty="0">
              <a:solidFill>
                <a:srgbClr val="0000FF"/>
              </a:solidFill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</a:rPr>
              <a:t>                                                                  </a:t>
            </a:r>
          </a:p>
        </p:txBody>
      </p:sp>
      <p:sp>
        <p:nvSpPr>
          <p:cNvPr id="20" name="Text Box 81"/>
          <p:cNvSpPr txBox="1">
            <a:spLocks noChangeArrowheads="1"/>
          </p:cNvSpPr>
          <p:nvPr/>
        </p:nvSpPr>
        <p:spPr bwMode="auto">
          <a:xfrm>
            <a:off x="6858000" y="4906962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 15 x 0 x 37</a:t>
            </a:r>
            <a:endParaRPr lang="en-US" sz="2800"/>
          </a:p>
        </p:txBody>
      </p:sp>
      <p:sp>
        <p:nvSpPr>
          <p:cNvPr id="21" name="Text Box 82"/>
          <p:cNvSpPr txBox="1">
            <a:spLocks noChangeArrowheads="1"/>
          </p:cNvSpPr>
          <p:nvPr/>
        </p:nvSpPr>
        <p:spPr bwMode="auto">
          <a:xfrm>
            <a:off x="6553200" y="5745162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= 0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91" grpId="0"/>
      <p:bldP spid="105494" grpId="0"/>
      <p:bldP spid="105495" grpId="0"/>
      <p:bldP spid="14" grpId="0"/>
      <p:bldP spid="15" grpId="0"/>
      <p:bldP spid="16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WordArt 4"/>
          <p:cNvSpPr>
            <a:spLocks noChangeArrowheads="1" noChangeShapeType="1" noTextEdit="1"/>
          </p:cNvSpPr>
          <p:nvPr/>
        </p:nvSpPr>
        <p:spPr bwMode="auto">
          <a:xfrm>
            <a:off x="1143000" y="109518"/>
            <a:ext cx="1676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/>
                <a:cs typeface="Arial" panose="020B0604020202020204"/>
              </a:rPr>
              <a:t>Trò chơi :</a:t>
            </a:r>
          </a:p>
        </p:txBody>
      </p:sp>
      <p:sp>
        <p:nvSpPr>
          <p:cNvPr id="15" name="WordArt 5"/>
          <p:cNvSpPr>
            <a:spLocks noChangeArrowheads="1" noChangeShapeType="1" noTextEdit="1"/>
          </p:cNvSpPr>
          <p:nvPr/>
        </p:nvSpPr>
        <p:spPr bwMode="auto">
          <a:xfrm>
            <a:off x="3048000" y="109518"/>
            <a:ext cx="4495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 smtClean="0">
                <a:ln w="12700">
                  <a:solidFill>
                    <a:srgbClr val="EAEAEA"/>
                  </a:solidFill>
                  <a:rou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AI NHANH AI ĐÚNG</a:t>
            </a:r>
            <a:endParaRPr lang="vi-VN" sz="1400" b="1" kern="10" dirty="0">
              <a:ln w="12700">
                <a:solidFill>
                  <a:srgbClr val="EAEAEA"/>
                </a:solidFill>
                <a:rou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33400" y="1523999"/>
          <a:ext cx="8077200" cy="5105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4038600"/>
              </a:tblGrid>
              <a:tr h="729343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 THỨC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baseline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TRỊ CỦA BIỂU THỨC</a:t>
                      </a:r>
                      <a:endParaRPr lang="en-US" sz="240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9343">
                <a:tc>
                  <a:txBody>
                    <a:bodyPr/>
                    <a:lstStyle/>
                    <a:p>
                      <a:r>
                        <a:rPr lang="en-US" sz="32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934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934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934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934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934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133600" y="786825"/>
            <a:ext cx="44196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m = 10, n = 5, p = 2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lowchart: Connector 7"/>
          <p:cNvSpPr/>
          <p:nvPr/>
        </p:nvSpPr>
        <p:spPr>
          <a:xfrm>
            <a:off x="533400" y="2362200"/>
            <a:ext cx="4572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533400" y="3048000"/>
            <a:ext cx="4572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533400" y="3810000"/>
            <a:ext cx="4572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533400" y="4572000"/>
            <a:ext cx="4572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533400" y="5257800"/>
            <a:ext cx="4572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sp>
        <p:nvSpPr>
          <p:cNvPr id="13" name="Flowchart: Connector 12"/>
          <p:cNvSpPr/>
          <p:nvPr/>
        </p:nvSpPr>
        <p:spPr>
          <a:xfrm>
            <a:off x="533400" y="6019800"/>
            <a:ext cx="457200" cy="533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6</a:t>
            </a:r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1524000" y="23622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+ n + p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72200" y="2362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47800" y="31242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+ (n + p)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172200" y="3124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24000" y="38862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- n - p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43936" y="38100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447800" y="45720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-  (n + p)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357584" y="45720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24000" y="5257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+ n × p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99496" y="52578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71600" y="60198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 + n) × p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185848" y="60198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val 2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BodoniH" pitchFamily="34" charset="0"/>
              </a:rPr>
              <a:t>HÕt giê</a:t>
            </a:r>
          </a:p>
        </p:txBody>
      </p:sp>
      <p:sp>
        <p:nvSpPr>
          <p:cNvPr id="25" name="Oval 3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</a:t>
            </a:r>
          </a:p>
        </p:txBody>
      </p:sp>
      <p:sp>
        <p:nvSpPr>
          <p:cNvPr id="26" name="Oval 4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2</a:t>
            </a:r>
          </a:p>
        </p:txBody>
      </p:sp>
      <p:sp>
        <p:nvSpPr>
          <p:cNvPr id="27" name="Oval 5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3</a:t>
            </a:r>
          </a:p>
        </p:txBody>
      </p:sp>
      <p:sp>
        <p:nvSpPr>
          <p:cNvPr id="28" name="Oval 6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4</a:t>
            </a:r>
          </a:p>
        </p:txBody>
      </p:sp>
      <p:sp>
        <p:nvSpPr>
          <p:cNvPr id="29" name="Oval 7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5</a:t>
            </a:r>
          </a:p>
        </p:txBody>
      </p:sp>
      <p:sp>
        <p:nvSpPr>
          <p:cNvPr id="30" name="Oval 8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6</a:t>
            </a:r>
          </a:p>
        </p:txBody>
      </p:sp>
      <p:sp>
        <p:nvSpPr>
          <p:cNvPr id="31" name="Oval 9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7</a:t>
            </a:r>
          </a:p>
        </p:txBody>
      </p:sp>
      <p:sp>
        <p:nvSpPr>
          <p:cNvPr id="32" name="Oval 10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8</a:t>
            </a:r>
          </a:p>
        </p:txBody>
      </p:sp>
      <p:sp>
        <p:nvSpPr>
          <p:cNvPr id="34" name="Oval 11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9</a:t>
            </a:r>
          </a:p>
        </p:txBody>
      </p:sp>
      <p:sp>
        <p:nvSpPr>
          <p:cNvPr id="42" name="Oval 12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10</a:t>
            </a:r>
          </a:p>
        </p:txBody>
      </p:sp>
      <p:sp>
        <p:nvSpPr>
          <p:cNvPr id="44" name="Oval 13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11</a:t>
            </a:r>
          </a:p>
        </p:txBody>
      </p:sp>
      <p:sp>
        <p:nvSpPr>
          <p:cNvPr id="46" name="Oval 14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12</a:t>
            </a:r>
          </a:p>
        </p:txBody>
      </p:sp>
      <p:sp>
        <p:nvSpPr>
          <p:cNvPr id="47" name="Oval 15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13</a:t>
            </a:r>
          </a:p>
        </p:txBody>
      </p:sp>
      <p:sp>
        <p:nvSpPr>
          <p:cNvPr id="48" name="Oval 16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14</a:t>
            </a:r>
          </a:p>
        </p:txBody>
      </p:sp>
      <p:sp>
        <p:nvSpPr>
          <p:cNvPr id="49" name="Oval 17"/>
          <p:cNvSpPr>
            <a:spLocks noChangeArrowheads="1"/>
          </p:cNvSpPr>
          <p:nvPr/>
        </p:nvSpPr>
        <p:spPr bwMode="auto">
          <a:xfrm>
            <a:off x="-1905000" y="7175170"/>
            <a:ext cx="1524000" cy="140208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15</a:t>
            </a:r>
          </a:p>
        </p:txBody>
      </p:sp>
      <p:sp>
        <p:nvSpPr>
          <p:cNvPr id="50" name="Oval 18"/>
          <p:cNvSpPr>
            <a:spLocks noChangeArrowheads="1"/>
          </p:cNvSpPr>
          <p:nvPr/>
        </p:nvSpPr>
        <p:spPr bwMode="auto">
          <a:xfrm>
            <a:off x="-1905000" y="7181840"/>
            <a:ext cx="1571604" cy="142876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endParaRPr lang="vi-VN" sz="9600">
              <a:solidFill>
                <a:srgbClr val="FF3300"/>
              </a:solidFill>
              <a:latin typeface=".VnBodoniH" pitchFamily="34" charset="0"/>
            </a:endParaRPr>
          </a:p>
        </p:txBody>
      </p:sp>
      <p:sp>
        <p:nvSpPr>
          <p:cNvPr id="51" name="Oval 2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BodoniH" pitchFamily="34" charset="0"/>
              </a:rPr>
              <a:t>HÕt giê</a:t>
            </a:r>
          </a:p>
        </p:txBody>
      </p:sp>
      <p:sp>
        <p:nvSpPr>
          <p:cNvPr id="52" name="Oval 3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</a:t>
            </a:r>
          </a:p>
        </p:txBody>
      </p:sp>
      <p:sp>
        <p:nvSpPr>
          <p:cNvPr id="53" name="Oval 4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2</a:t>
            </a:r>
          </a:p>
        </p:txBody>
      </p:sp>
      <p:sp>
        <p:nvSpPr>
          <p:cNvPr id="54" name="Oval 5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3</a:t>
            </a:r>
          </a:p>
        </p:txBody>
      </p:sp>
      <p:sp>
        <p:nvSpPr>
          <p:cNvPr id="55" name="Oval 6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4</a:t>
            </a:r>
          </a:p>
        </p:txBody>
      </p:sp>
      <p:sp>
        <p:nvSpPr>
          <p:cNvPr id="56" name="Oval 7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5</a:t>
            </a:r>
          </a:p>
        </p:txBody>
      </p:sp>
      <p:sp>
        <p:nvSpPr>
          <p:cNvPr id="57" name="Oval 8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6</a:t>
            </a:r>
          </a:p>
        </p:txBody>
      </p:sp>
      <p:sp>
        <p:nvSpPr>
          <p:cNvPr id="58" name="Oval 9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7</a:t>
            </a:r>
          </a:p>
        </p:txBody>
      </p:sp>
      <p:sp>
        <p:nvSpPr>
          <p:cNvPr id="59" name="Oval 10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8</a:t>
            </a:r>
          </a:p>
        </p:txBody>
      </p:sp>
      <p:sp>
        <p:nvSpPr>
          <p:cNvPr id="60" name="Oval 11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9</a:t>
            </a:r>
          </a:p>
        </p:txBody>
      </p:sp>
      <p:sp>
        <p:nvSpPr>
          <p:cNvPr id="61" name="Oval 12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10</a:t>
            </a:r>
          </a:p>
        </p:txBody>
      </p:sp>
      <p:sp>
        <p:nvSpPr>
          <p:cNvPr id="62" name="Oval 13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11</a:t>
            </a:r>
          </a:p>
        </p:txBody>
      </p:sp>
      <p:sp>
        <p:nvSpPr>
          <p:cNvPr id="65" name="Oval 14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12</a:t>
            </a:r>
          </a:p>
        </p:txBody>
      </p:sp>
      <p:sp>
        <p:nvSpPr>
          <p:cNvPr id="66" name="Oval 15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13</a:t>
            </a:r>
          </a:p>
        </p:txBody>
      </p:sp>
      <p:sp>
        <p:nvSpPr>
          <p:cNvPr id="67" name="Oval 16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14</a:t>
            </a:r>
          </a:p>
        </p:txBody>
      </p:sp>
      <p:sp>
        <p:nvSpPr>
          <p:cNvPr id="68" name="Oval 17"/>
          <p:cNvSpPr>
            <a:spLocks noChangeArrowheads="1"/>
          </p:cNvSpPr>
          <p:nvPr/>
        </p:nvSpPr>
        <p:spPr bwMode="auto">
          <a:xfrm>
            <a:off x="2286000" y="7752924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15</a:t>
            </a:r>
          </a:p>
        </p:txBody>
      </p:sp>
      <p:sp>
        <p:nvSpPr>
          <p:cNvPr id="69" name="Oval 18"/>
          <p:cNvSpPr>
            <a:spLocks noChangeArrowheads="1"/>
          </p:cNvSpPr>
          <p:nvPr/>
        </p:nvSpPr>
        <p:spPr bwMode="auto">
          <a:xfrm>
            <a:off x="2286000" y="7772400"/>
            <a:ext cx="838200" cy="74296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endParaRPr lang="vi-VN" sz="9600">
              <a:solidFill>
                <a:srgbClr val="FF3300"/>
              </a:solidFill>
              <a:latin typeface=".VnBodoniH" pitchFamily="34" charset="0"/>
            </a:endParaRPr>
          </a:p>
        </p:txBody>
      </p:sp>
      <p:sp>
        <p:nvSpPr>
          <p:cNvPr id="70" name="Oval 2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BodoniH" pitchFamily="34" charset="0"/>
              </a:rPr>
              <a:t>HÕt giê</a:t>
            </a:r>
          </a:p>
        </p:txBody>
      </p:sp>
      <p:sp>
        <p:nvSpPr>
          <p:cNvPr id="71" name="Oval 3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</a:t>
            </a:r>
          </a:p>
        </p:txBody>
      </p:sp>
      <p:sp>
        <p:nvSpPr>
          <p:cNvPr id="72" name="Oval 4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2</a:t>
            </a:r>
          </a:p>
        </p:txBody>
      </p:sp>
      <p:sp>
        <p:nvSpPr>
          <p:cNvPr id="73" name="Oval 5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3</a:t>
            </a:r>
          </a:p>
        </p:txBody>
      </p:sp>
      <p:sp>
        <p:nvSpPr>
          <p:cNvPr id="74" name="Oval 6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4</a:t>
            </a:r>
          </a:p>
        </p:txBody>
      </p:sp>
      <p:sp>
        <p:nvSpPr>
          <p:cNvPr id="75" name="Oval 7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5</a:t>
            </a:r>
          </a:p>
        </p:txBody>
      </p:sp>
      <p:sp>
        <p:nvSpPr>
          <p:cNvPr id="76" name="Oval 8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6</a:t>
            </a:r>
          </a:p>
        </p:txBody>
      </p:sp>
      <p:sp>
        <p:nvSpPr>
          <p:cNvPr id="77" name="Oval 9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7</a:t>
            </a:r>
          </a:p>
        </p:txBody>
      </p:sp>
      <p:sp>
        <p:nvSpPr>
          <p:cNvPr id="78" name="Oval 10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8</a:t>
            </a:r>
          </a:p>
        </p:txBody>
      </p:sp>
      <p:sp>
        <p:nvSpPr>
          <p:cNvPr id="79" name="Oval 11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9</a:t>
            </a:r>
          </a:p>
        </p:txBody>
      </p:sp>
      <p:sp>
        <p:nvSpPr>
          <p:cNvPr id="80" name="Oval 12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10</a:t>
            </a:r>
          </a:p>
        </p:txBody>
      </p:sp>
      <p:sp>
        <p:nvSpPr>
          <p:cNvPr id="81" name="Oval 13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11</a:t>
            </a:r>
          </a:p>
        </p:txBody>
      </p:sp>
      <p:sp>
        <p:nvSpPr>
          <p:cNvPr id="82" name="Oval 14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12</a:t>
            </a:r>
          </a:p>
        </p:txBody>
      </p:sp>
      <p:sp>
        <p:nvSpPr>
          <p:cNvPr id="83" name="Oval 15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13</a:t>
            </a:r>
          </a:p>
        </p:txBody>
      </p:sp>
      <p:sp>
        <p:nvSpPr>
          <p:cNvPr id="84" name="Oval 16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14</a:t>
            </a:r>
          </a:p>
        </p:txBody>
      </p:sp>
      <p:sp>
        <p:nvSpPr>
          <p:cNvPr id="85" name="Oval 17"/>
          <p:cNvSpPr>
            <a:spLocks noChangeArrowheads="1"/>
          </p:cNvSpPr>
          <p:nvPr/>
        </p:nvSpPr>
        <p:spPr bwMode="auto">
          <a:xfrm>
            <a:off x="41148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15</a:t>
            </a:r>
          </a:p>
        </p:txBody>
      </p:sp>
      <p:sp>
        <p:nvSpPr>
          <p:cNvPr id="86" name="Oval 18"/>
          <p:cNvSpPr>
            <a:spLocks noChangeArrowheads="1"/>
          </p:cNvSpPr>
          <p:nvPr/>
        </p:nvSpPr>
        <p:spPr bwMode="auto">
          <a:xfrm>
            <a:off x="4114800" y="7715676"/>
            <a:ext cx="838200" cy="74296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endParaRPr lang="vi-VN" sz="9600">
              <a:solidFill>
                <a:srgbClr val="FF3300"/>
              </a:solidFill>
              <a:latin typeface=".VnBodoniH" pitchFamily="34" charset="0"/>
            </a:endParaRPr>
          </a:p>
        </p:txBody>
      </p:sp>
      <p:sp>
        <p:nvSpPr>
          <p:cNvPr id="87" name="Oval 2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BodoniH" pitchFamily="34" charset="0"/>
              </a:rPr>
              <a:t>HÕt giê</a:t>
            </a:r>
          </a:p>
        </p:txBody>
      </p:sp>
      <p:sp>
        <p:nvSpPr>
          <p:cNvPr id="88" name="Oval 3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</a:t>
            </a:r>
          </a:p>
        </p:txBody>
      </p:sp>
      <p:sp>
        <p:nvSpPr>
          <p:cNvPr id="89" name="Oval 4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2</a:t>
            </a:r>
          </a:p>
        </p:txBody>
      </p:sp>
      <p:sp>
        <p:nvSpPr>
          <p:cNvPr id="90" name="Oval 5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3</a:t>
            </a:r>
          </a:p>
        </p:txBody>
      </p:sp>
      <p:sp>
        <p:nvSpPr>
          <p:cNvPr id="91" name="Oval 6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4</a:t>
            </a:r>
          </a:p>
        </p:txBody>
      </p:sp>
      <p:sp>
        <p:nvSpPr>
          <p:cNvPr id="92" name="Oval 7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5</a:t>
            </a:r>
          </a:p>
        </p:txBody>
      </p:sp>
      <p:sp>
        <p:nvSpPr>
          <p:cNvPr id="93" name="Oval 8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6</a:t>
            </a:r>
          </a:p>
        </p:txBody>
      </p:sp>
      <p:sp>
        <p:nvSpPr>
          <p:cNvPr id="94" name="Oval 9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7</a:t>
            </a:r>
          </a:p>
        </p:txBody>
      </p:sp>
      <p:sp>
        <p:nvSpPr>
          <p:cNvPr id="95" name="Oval 10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8</a:t>
            </a:r>
          </a:p>
        </p:txBody>
      </p:sp>
      <p:sp>
        <p:nvSpPr>
          <p:cNvPr id="96" name="Oval 11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9</a:t>
            </a:r>
          </a:p>
        </p:txBody>
      </p:sp>
      <p:sp>
        <p:nvSpPr>
          <p:cNvPr id="97" name="Oval 12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10</a:t>
            </a:r>
          </a:p>
        </p:txBody>
      </p:sp>
      <p:sp>
        <p:nvSpPr>
          <p:cNvPr id="98" name="Oval 13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11</a:t>
            </a:r>
          </a:p>
        </p:txBody>
      </p:sp>
      <p:sp>
        <p:nvSpPr>
          <p:cNvPr id="99" name="Oval 14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12</a:t>
            </a:r>
          </a:p>
        </p:txBody>
      </p:sp>
      <p:sp>
        <p:nvSpPr>
          <p:cNvPr id="100" name="Oval 15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13</a:t>
            </a:r>
          </a:p>
        </p:txBody>
      </p:sp>
      <p:sp>
        <p:nvSpPr>
          <p:cNvPr id="101" name="Oval 16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14</a:t>
            </a:r>
          </a:p>
        </p:txBody>
      </p:sp>
      <p:sp>
        <p:nvSpPr>
          <p:cNvPr id="102" name="Oval 17"/>
          <p:cNvSpPr>
            <a:spLocks noChangeArrowheads="1"/>
          </p:cNvSpPr>
          <p:nvPr/>
        </p:nvSpPr>
        <p:spPr bwMode="auto">
          <a:xfrm>
            <a:off x="58674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15</a:t>
            </a:r>
          </a:p>
        </p:txBody>
      </p:sp>
      <p:sp>
        <p:nvSpPr>
          <p:cNvPr id="103" name="Oval 18"/>
          <p:cNvSpPr>
            <a:spLocks noChangeArrowheads="1"/>
          </p:cNvSpPr>
          <p:nvPr/>
        </p:nvSpPr>
        <p:spPr bwMode="auto">
          <a:xfrm>
            <a:off x="5867400" y="7639476"/>
            <a:ext cx="838200" cy="74296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endParaRPr lang="vi-VN" sz="9600">
              <a:solidFill>
                <a:srgbClr val="FF3300"/>
              </a:solidFill>
              <a:latin typeface=".VnBodoniH" pitchFamily="34" charset="0"/>
            </a:endParaRPr>
          </a:p>
        </p:txBody>
      </p:sp>
      <p:sp>
        <p:nvSpPr>
          <p:cNvPr id="104" name="Oval 2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BodoniH" pitchFamily="34" charset="0"/>
              </a:rPr>
              <a:t>HÕt giê</a:t>
            </a:r>
          </a:p>
        </p:txBody>
      </p:sp>
      <p:sp>
        <p:nvSpPr>
          <p:cNvPr id="105" name="Oval 3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</a:t>
            </a:r>
          </a:p>
        </p:txBody>
      </p:sp>
      <p:sp>
        <p:nvSpPr>
          <p:cNvPr id="106" name="Oval 4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2</a:t>
            </a:r>
          </a:p>
        </p:txBody>
      </p:sp>
      <p:sp>
        <p:nvSpPr>
          <p:cNvPr id="107" name="Oval 5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3</a:t>
            </a:r>
          </a:p>
        </p:txBody>
      </p:sp>
      <p:sp>
        <p:nvSpPr>
          <p:cNvPr id="108" name="Oval 6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4</a:t>
            </a:r>
          </a:p>
        </p:txBody>
      </p:sp>
      <p:sp>
        <p:nvSpPr>
          <p:cNvPr id="109" name="Oval 7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5</a:t>
            </a:r>
          </a:p>
        </p:txBody>
      </p:sp>
      <p:sp>
        <p:nvSpPr>
          <p:cNvPr id="110" name="Oval 8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6</a:t>
            </a:r>
          </a:p>
        </p:txBody>
      </p:sp>
      <p:sp>
        <p:nvSpPr>
          <p:cNvPr id="111" name="Oval 9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7</a:t>
            </a:r>
          </a:p>
        </p:txBody>
      </p:sp>
      <p:sp>
        <p:nvSpPr>
          <p:cNvPr id="112" name="Oval 10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8</a:t>
            </a:r>
          </a:p>
        </p:txBody>
      </p:sp>
      <p:sp>
        <p:nvSpPr>
          <p:cNvPr id="113" name="Oval 11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9</a:t>
            </a:r>
          </a:p>
        </p:txBody>
      </p:sp>
      <p:sp>
        <p:nvSpPr>
          <p:cNvPr id="114" name="Oval 12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10</a:t>
            </a:r>
          </a:p>
        </p:txBody>
      </p:sp>
      <p:sp>
        <p:nvSpPr>
          <p:cNvPr id="115" name="Oval 13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11</a:t>
            </a:r>
          </a:p>
        </p:txBody>
      </p:sp>
      <p:sp>
        <p:nvSpPr>
          <p:cNvPr id="116" name="Oval 14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12</a:t>
            </a:r>
          </a:p>
        </p:txBody>
      </p:sp>
      <p:sp>
        <p:nvSpPr>
          <p:cNvPr id="117" name="Oval 15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13</a:t>
            </a:r>
          </a:p>
        </p:txBody>
      </p:sp>
      <p:sp>
        <p:nvSpPr>
          <p:cNvPr id="118" name="Oval 16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14</a:t>
            </a:r>
          </a:p>
        </p:txBody>
      </p:sp>
      <p:sp>
        <p:nvSpPr>
          <p:cNvPr id="119" name="Oval 17"/>
          <p:cNvSpPr>
            <a:spLocks noChangeArrowheads="1"/>
          </p:cNvSpPr>
          <p:nvPr/>
        </p:nvSpPr>
        <p:spPr bwMode="auto">
          <a:xfrm>
            <a:off x="7620000" y="76200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15</a:t>
            </a:r>
          </a:p>
        </p:txBody>
      </p:sp>
      <p:sp>
        <p:nvSpPr>
          <p:cNvPr id="120" name="Oval 18"/>
          <p:cNvSpPr>
            <a:spLocks noChangeArrowheads="1"/>
          </p:cNvSpPr>
          <p:nvPr/>
        </p:nvSpPr>
        <p:spPr bwMode="auto">
          <a:xfrm>
            <a:off x="7620000" y="7639476"/>
            <a:ext cx="838200" cy="74296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endParaRPr lang="vi-VN" sz="9600">
              <a:solidFill>
                <a:srgbClr val="FF3300"/>
              </a:solidFill>
              <a:latin typeface=".VnBodoniH" pitchFamily="34" charset="0"/>
            </a:endParaRPr>
          </a:p>
        </p:txBody>
      </p:sp>
      <p:sp>
        <p:nvSpPr>
          <p:cNvPr id="121" name="Oval 2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BodoniH" pitchFamily="34" charset="0"/>
              </a:rPr>
              <a:t>HÕt giê</a:t>
            </a:r>
          </a:p>
        </p:txBody>
      </p:sp>
      <p:sp>
        <p:nvSpPr>
          <p:cNvPr id="122" name="Oval 3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</a:t>
            </a:r>
          </a:p>
        </p:txBody>
      </p:sp>
      <p:sp>
        <p:nvSpPr>
          <p:cNvPr id="123" name="Oval 4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2</a:t>
            </a:r>
          </a:p>
        </p:txBody>
      </p:sp>
      <p:sp>
        <p:nvSpPr>
          <p:cNvPr id="124" name="Oval 5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3</a:t>
            </a:r>
          </a:p>
        </p:txBody>
      </p:sp>
      <p:sp>
        <p:nvSpPr>
          <p:cNvPr id="125" name="Oval 6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4</a:t>
            </a:r>
          </a:p>
        </p:txBody>
      </p:sp>
      <p:sp>
        <p:nvSpPr>
          <p:cNvPr id="126" name="Oval 7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5</a:t>
            </a:r>
          </a:p>
        </p:txBody>
      </p:sp>
      <p:sp>
        <p:nvSpPr>
          <p:cNvPr id="127" name="Oval 8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6</a:t>
            </a:r>
          </a:p>
        </p:txBody>
      </p:sp>
      <p:sp>
        <p:nvSpPr>
          <p:cNvPr id="128" name="Oval 9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7</a:t>
            </a:r>
          </a:p>
        </p:txBody>
      </p:sp>
      <p:sp>
        <p:nvSpPr>
          <p:cNvPr id="129" name="Oval 10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8</a:t>
            </a:r>
          </a:p>
        </p:txBody>
      </p:sp>
      <p:sp>
        <p:nvSpPr>
          <p:cNvPr id="130" name="Oval 11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9</a:t>
            </a:r>
          </a:p>
        </p:txBody>
      </p:sp>
      <p:sp>
        <p:nvSpPr>
          <p:cNvPr id="131" name="Oval 12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10</a:t>
            </a:r>
          </a:p>
        </p:txBody>
      </p:sp>
      <p:sp>
        <p:nvSpPr>
          <p:cNvPr id="132" name="Oval 13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11</a:t>
            </a:r>
          </a:p>
        </p:txBody>
      </p:sp>
      <p:sp>
        <p:nvSpPr>
          <p:cNvPr id="133" name="Oval 14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12</a:t>
            </a:r>
          </a:p>
        </p:txBody>
      </p:sp>
      <p:sp>
        <p:nvSpPr>
          <p:cNvPr id="134" name="Oval 15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13</a:t>
            </a:r>
          </a:p>
        </p:txBody>
      </p:sp>
      <p:sp>
        <p:nvSpPr>
          <p:cNvPr id="135" name="Oval 16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14</a:t>
            </a:r>
          </a:p>
        </p:txBody>
      </p:sp>
      <p:sp>
        <p:nvSpPr>
          <p:cNvPr id="136" name="Oval 17"/>
          <p:cNvSpPr>
            <a:spLocks noChangeArrowheads="1"/>
          </p:cNvSpPr>
          <p:nvPr/>
        </p:nvSpPr>
        <p:spPr bwMode="auto">
          <a:xfrm>
            <a:off x="9372600" y="7696200"/>
            <a:ext cx="812811" cy="729086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15</a:t>
            </a:r>
          </a:p>
        </p:txBody>
      </p:sp>
      <p:sp>
        <p:nvSpPr>
          <p:cNvPr id="137" name="Oval 18"/>
          <p:cNvSpPr>
            <a:spLocks noChangeArrowheads="1"/>
          </p:cNvSpPr>
          <p:nvPr/>
        </p:nvSpPr>
        <p:spPr bwMode="auto">
          <a:xfrm>
            <a:off x="9372600" y="7715676"/>
            <a:ext cx="838200" cy="74296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/>
            <a:endParaRPr lang="vi-VN" sz="9600">
              <a:solidFill>
                <a:srgbClr val="FF3300"/>
              </a:solidFill>
              <a:latin typeface=".VnBodoniH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4" presetClass="exit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4" presetClass="exit" presetSubtype="16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4" presetClass="exit" presetSubtype="16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4" presetClass="exit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4" presetClass="exit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4" presetClass="exit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4" presetClass="exit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4" presetClass="exit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9" presetID="4" presetClass="exit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4" presetClass="exit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53" presetClass="entr" presetSubtype="16" repeatCount="300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4" presetClass="exit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9" presetID="4" presetClass="exit" presetSubtype="16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2" presetID="4" presetClass="exit" presetSubtype="16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5" presetID="4" presetClass="exit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8" presetID="4" presetClass="exit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1" presetID="4" presetClass="exit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4" presetID="4" presetClass="exit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7" presetID="4" presetClass="exit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0" presetID="4" presetClass="exit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3" presetID="4" presetClass="exit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6" presetID="53" presetClass="entr" presetSubtype="16" repeatCount="300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7" presetID="4" presetClass="exit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0" presetID="4" presetClass="exit" presetSubtype="16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3" presetID="4" presetClass="exit" presetSubtype="16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6" presetID="4" presetClass="exit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9" presetID="4" presetClass="exit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2" presetID="4" presetClass="exit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5" presetID="4" presetClass="exit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8" presetID="4" presetClass="exit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1" presetID="4" presetClass="exit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4" presetID="4" presetClass="exit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7" presetID="53" presetClass="entr" presetSubtype="16" repeatCount="300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8" presetID="4" presetClass="exit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1" presetID="4" presetClass="exit" presetSubtype="16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4" presetID="4" presetClass="exit" presetSubtype="16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7" presetID="4" presetClass="exit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0" presetID="4" presetClass="exit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3" presetID="4" presetClass="exit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6" presetID="4" presetClass="exit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9" presetID="4" presetClass="exit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2" presetID="4" presetClass="exit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5" presetID="4" presetClass="exit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8" presetID="53" presetClass="entr" presetSubtype="16" repeatCount="300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9" fill="hold">
                      <p:stCondLst>
                        <p:cond delay="0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9" presetID="4" presetClass="exit" presetSubtype="16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2" presetID="4" presetClass="exit" presetSubtype="16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5" presetID="4" presetClass="exit" presetSubtype="16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8" presetID="4" presetClass="exit" presetSubtype="16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1" presetID="4" presetClass="exit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4" presetID="4" presetClass="exit" presetSubtype="16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7" presetID="4" presetClass="exit" presetSubtype="16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0" presetID="4" presetClass="exit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3" presetID="4" presetClass="exit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6" presetID="4" presetClass="exit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9" presetID="4" presetClass="exit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2" presetID="4" presetClass="exit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5" presetID="4" presetClass="exit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8" presetID="4" presetClass="exit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1" presetID="53" presetClass="entr" presetSubtype="16" repeatCount="300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2" fill="hold">
                      <p:stCondLst>
                        <p:cond delay="0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2" presetID="4" presetClass="exit" presetSubtype="16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5" presetID="4" presetClass="exit" presetSubtype="16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8" presetID="4" presetClass="exit" presetSubtype="16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1" presetID="4" presetClass="exit" presetSubtype="16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4" presetID="4" presetClass="exit" presetSubtype="16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7" presetID="4" presetClass="exit" presetSubtype="16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0" presetID="4" presetClass="exit" presetSubtype="16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3" presetID="4" presetClass="exit" presetSubtype="16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6" presetID="4" presetClass="exit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9" presetID="4" presetClass="exit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2" presetID="4" presetClass="exit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5" presetID="4" presetClass="exit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8" presetID="4" presetClass="exit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1" presetID="4" presetClass="exit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4" presetID="4" presetClass="exit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7" presetID="53" presetClass="entr" presetSubtype="16" repeatCount="300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10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1" dur="10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43" grpId="0"/>
      <p:bldP spid="45" grpId="0"/>
      <p:bldP spid="63" grpId="0"/>
      <p:bldP spid="64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30" grpId="0" animBg="1"/>
      <p:bldP spid="31" grpId="0" animBg="1"/>
      <p:bldP spid="32" grpId="0" animBg="1"/>
      <p:bldP spid="34" grpId="0" animBg="1"/>
      <p:bldP spid="42" grpId="0" animBg="1"/>
      <p:bldP spid="44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ốc">
  <a:themeElements>
    <a:clrScheme name="Gốc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Gốc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Gốc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ốc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Gốc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2180</TotalTime>
  <Words>976</Words>
  <Application>Microsoft Office PowerPoint</Application>
  <PresentationFormat>On-screen Show (4:3)</PresentationFormat>
  <Paragraphs>224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Gốc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NIEMTIN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s¸nh vµ xÕp thø tù c¸c sè tù nhiªn</dc:title>
  <dc:creator>TAM</dc:creator>
  <cp:lastModifiedBy>Sony 622</cp:lastModifiedBy>
  <cp:revision>323</cp:revision>
  <dcterms:created xsi:type="dcterms:W3CDTF">2007-05-18T14:23:58Z</dcterms:created>
  <dcterms:modified xsi:type="dcterms:W3CDTF">2021-10-07T08:13:41Z</dcterms:modified>
</cp:coreProperties>
</file>