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EE7A-F753-4543-883D-477F4AE8010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CB7A1-A189-4EC1-BAAC-049DCE38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8D6333FD-36C2-DC60-E7A8-0C451F393E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630CCA6A-DEBE-3E26-C5FC-B71B07438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88F6EA2E-B863-EC0F-647D-2DF8EE416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BB9EDB-9F9D-4420-A7E4-D631716DB5A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423DB92D-6AE4-B2AB-47DA-30D036AE6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EFEA5BF8-19B1-934E-926C-F384AC428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33B3545E-F424-5CC0-2AE5-25A9C5B64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A96C25-8367-49BF-A433-76D5B8B2CDC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8F8325F0-DCAE-CF56-D591-D2499ED23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214076BF-06FC-A9B5-23FC-3B6FF5863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5122481B-E85A-BC73-C90F-FD2448144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D134E1-A78F-4379-A863-D03251444C6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3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E259-225B-4280-B196-C701E09F454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BFB3-C96D-4267-9A08-FF2BD4AF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6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1404CBE-47C4-28C4-B48A-024E6412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7FF72FA-48EF-298F-8E7E-F0EDD6464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71700"/>
            <a:ext cx="4343399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B4F215AA-2534-4307-F26F-7EA2BF6E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1DACFB9-5918-B89A-B55B-60E197B4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78048"/>
            <a:ext cx="4952999" cy="32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A6C1807-AC6F-6927-E0AB-518920CA8F10}"/>
              </a:ext>
            </a:extLst>
          </p:cNvPr>
          <p:cNvGrpSpPr/>
          <p:nvPr/>
        </p:nvGrpSpPr>
        <p:grpSpPr>
          <a:xfrm>
            <a:off x="4267200" y="592164"/>
            <a:ext cx="4724400" cy="492834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A281AD54-062B-206A-D131-45506AB0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AFCECE25-6748-A46A-464D-E267034FD914}"/>
                </a:ext>
              </a:extLst>
            </p:cNvPr>
            <p:cNvSpPr txBox="1"/>
            <p:nvPr/>
          </p:nvSpPr>
          <p:spPr>
            <a:xfrm rot="14897297">
              <a:off x="10680241" y="1010403"/>
              <a:ext cx="1235891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34965816-65E4-8C29-58A5-CE16E4E1B99E}"/>
                </a:ext>
              </a:extLst>
            </p:cNvPr>
            <p:cNvSpPr txBox="1"/>
            <p:nvPr/>
          </p:nvSpPr>
          <p:spPr>
            <a:xfrm rot="17848469">
              <a:off x="12232557" y="1108013"/>
              <a:ext cx="1213096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7C225A6-D502-6896-5431-AC1E993E1392}"/>
                </a:ext>
              </a:extLst>
            </p:cNvPr>
            <p:cNvSpPr txBox="1"/>
            <p:nvPr/>
          </p:nvSpPr>
          <p:spPr>
            <a:xfrm rot="19280387">
              <a:off x="13516428" y="2107993"/>
              <a:ext cx="11631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9608A116-A339-A574-6A11-8D57AFD2E17D}"/>
                </a:ext>
              </a:extLst>
            </p:cNvPr>
            <p:cNvSpPr txBox="1"/>
            <p:nvPr/>
          </p:nvSpPr>
          <p:spPr>
            <a:xfrm>
              <a:off x="13947464" y="3556511"/>
              <a:ext cx="12649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29AAD911-F104-8706-F414-F913EDE99D4C}"/>
                </a:ext>
              </a:extLst>
            </p:cNvPr>
            <p:cNvSpPr txBox="1"/>
            <p:nvPr/>
          </p:nvSpPr>
          <p:spPr>
            <a:xfrm rot="2334982">
              <a:off x="13354417" y="5113825"/>
              <a:ext cx="12937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A322E645-ABCF-363C-33DF-EB6EA9F0B7DF}"/>
                </a:ext>
              </a:extLst>
            </p:cNvPr>
            <p:cNvSpPr txBox="1"/>
            <p:nvPr/>
          </p:nvSpPr>
          <p:spPr>
            <a:xfrm rot="4541019">
              <a:off x="12173113" y="5792828"/>
              <a:ext cx="122462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0171372C-721F-1CF3-018D-5E19E74D9EC9}"/>
                </a:ext>
              </a:extLst>
            </p:cNvPr>
            <p:cNvSpPr txBox="1"/>
            <p:nvPr/>
          </p:nvSpPr>
          <p:spPr>
            <a:xfrm rot="6554113">
              <a:off x="10728875" y="5759852"/>
              <a:ext cx="125270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CB98885A-311F-8E65-926C-37F36D78F7F3}"/>
                </a:ext>
              </a:extLst>
            </p:cNvPr>
            <p:cNvSpPr txBox="1"/>
            <p:nvPr/>
          </p:nvSpPr>
          <p:spPr>
            <a:xfrm rot="8764984">
              <a:off x="9356277" y="5058839"/>
              <a:ext cx="133940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A76BE53A-72BC-CD82-6276-C1BB45E5CFC9}"/>
                </a:ext>
              </a:extLst>
            </p:cNvPr>
            <p:cNvSpPr txBox="1"/>
            <p:nvPr/>
          </p:nvSpPr>
          <p:spPr>
            <a:xfrm rot="11008513">
              <a:off x="8952582" y="3476772"/>
              <a:ext cx="124207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34CDBC4A-C458-23B1-495A-0245FA6BAD4B}"/>
                </a:ext>
              </a:extLst>
            </p:cNvPr>
            <p:cNvSpPr txBox="1"/>
            <p:nvPr/>
          </p:nvSpPr>
          <p:spPr>
            <a:xfrm rot="12922515">
              <a:off x="9390560" y="1713820"/>
              <a:ext cx="132947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B899055C-3245-5969-EF95-AD1C17CA43E8}"/>
              </a:ext>
            </a:extLst>
          </p:cNvPr>
          <p:cNvGrpSpPr/>
          <p:nvPr/>
        </p:nvGrpSpPr>
        <p:grpSpPr>
          <a:xfrm>
            <a:off x="6617224" y="2768799"/>
            <a:ext cx="1619352" cy="575072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961EF3C-9075-1B73-3AC6-32468039E83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9A312E84-5F07-97E6-4DEE-1C309AFE4F7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107B9C0B-3768-E4CC-B69E-1D329C73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25772"/>
            <a:ext cx="1896458" cy="2604348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5CD5273E-F226-C319-5245-05784B483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380999"/>
            <a:ext cx="3707798" cy="301389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FBDE19E1-F82D-8DF2-06A0-87754383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52" y="1087252"/>
            <a:ext cx="2349515" cy="1453239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19BF6F26-B94F-A301-1390-6B4008D62BF6}"/>
              </a:ext>
            </a:extLst>
          </p:cNvPr>
          <p:cNvSpPr/>
          <p:nvPr/>
        </p:nvSpPr>
        <p:spPr>
          <a:xfrm>
            <a:off x="5847457" y="5720141"/>
            <a:ext cx="2695693" cy="65896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QUAY/DỪNG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6FA5C0A-289C-F471-14F4-388C175CB88F}"/>
              </a:ext>
            </a:extLst>
          </p:cNvPr>
          <p:cNvSpPr txBox="1"/>
          <p:nvPr/>
        </p:nvSpPr>
        <p:spPr>
          <a:xfrm>
            <a:off x="1675553" y="3815368"/>
            <a:ext cx="2820247" cy="1904773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40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6 </a:t>
            </a:r>
            <a:r>
              <a:rPr lang="en-US" sz="40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endParaRPr lang="en-US" sz="40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BC17E0-39C8-9587-4F97-7822FD35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A0A410F-C699-7E86-1A4D-28288505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76303"/>
            <a:ext cx="4724400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92CD50F-7EDA-24FD-5475-E590AEF5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3813" r="3234" b="50999"/>
          <a:stretch/>
        </p:blipFill>
        <p:spPr>
          <a:xfrm>
            <a:off x="71488" y="1028700"/>
            <a:ext cx="8971586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1E04389-079B-6A49-1E2D-9DEF3CB60AE1}"/>
              </a:ext>
            </a:extLst>
          </p:cNvPr>
          <p:cNvSpPr/>
          <p:nvPr/>
        </p:nvSpPr>
        <p:spPr>
          <a:xfrm>
            <a:off x="7776904" y="1125854"/>
            <a:ext cx="528896" cy="702945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1455BDB-7CB3-5647-241F-61F6E69A9354}"/>
              </a:ext>
            </a:extLst>
          </p:cNvPr>
          <p:cNvSpPr/>
          <p:nvPr/>
        </p:nvSpPr>
        <p:spPr>
          <a:xfrm>
            <a:off x="3487069" y="1735501"/>
            <a:ext cx="584465" cy="626834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A28F3F6-0DB0-8453-4212-1DDE9DAFC77F}"/>
              </a:ext>
            </a:extLst>
          </p:cNvPr>
          <p:cNvSpPr/>
          <p:nvPr/>
        </p:nvSpPr>
        <p:spPr>
          <a:xfrm>
            <a:off x="4255220" y="1729740"/>
            <a:ext cx="469528" cy="626834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81941F0-7EAB-E543-6BE8-B8B47A0B89CC}"/>
              </a:ext>
            </a:extLst>
          </p:cNvPr>
          <p:cNvSpPr/>
          <p:nvPr/>
        </p:nvSpPr>
        <p:spPr>
          <a:xfrm>
            <a:off x="5062867" y="1729740"/>
            <a:ext cx="470890" cy="626834"/>
          </a:xfrm>
          <a:prstGeom prst="roundRect">
            <a:avLst>
              <a:gd name="adj" fmla="val 12108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2C955484-57E9-1568-C5D8-BD916C9571EE}"/>
              </a:ext>
            </a:extLst>
          </p:cNvPr>
          <p:cNvGrpSpPr/>
          <p:nvPr/>
        </p:nvGrpSpPr>
        <p:grpSpPr>
          <a:xfrm>
            <a:off x="238592" y="245686"/>
            <a:ext cx="470889" cy="628649"/>
            <a:chOff x="7681119" y="396339"/>
            <a:chExt cx="1203861" cy="1203861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73367DB2-7311-8ED6-88EB-6B00046A7320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xmlns="" id="{A8A655AA-DCE5-5FB5-5B38-73033A2B2563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/>
                <a:t>3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42575822-EE70-1E13-1498-F0B7B90DD6D5}"/>
              </a:ext>
            </a:extLst>
          </p:cNvPr>
          <p:cNvSpPr txBox="1"/>
          <p:nvPr/>
        </p:nvSpPr>
        <p:spPr>
          <a:xfrm>
            <a:off x="720629" y="297255"/>
            <a:ext cx="897608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597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38C652-AA9D-9B4C-0A0F-9E22D5DE015A}"/>
              </a:ext>
            </a:extLst>
          </p:cNvPr>
          <p:cNvGrpSpPr/>
          <p:nvPr/>
        </p:nvGrpSpPr>
        <p:grpSpPr>
          <a:xfrm>
            <a:off x="238592" y="245686"/>
            <a:ext cx="470889" cy="628649"/>
            <a:chOff x="7681119" y="396339"/>
            <a:chExt cx="1203861" cy="1203861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661F7021-5A05-0C6F-62AB-E9C2BE100F0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F0412A13-9E20-DC82-4EEC-43ADD19B9CAD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/>
                <a:t>3</a:t>
              </a:r>
            </a:p>
          </p:txBody>
        </p:sp>
      </p:grp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E9AD887C-DE8E-2858-C166-0F252223DCF4}"/>
              </a:ext>
            </a:extLst>
          </p:cNvPr>
          <p:cNvSpPr txBox="1"/>
          <p:nvPr/>
        </p:nvSpPr>
        <p:spPr>
          <a:xfrm>
            <a:off x="720629" y="297255"/>
            <a:ext cx="897608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2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lang="en-US" sz="28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88FB724-DC5C-2600-8A31-1E6EDDD4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52500" r="3432"/>
          <a:stretch/>
        </p:blipFill>
        <p:spPr>
          <a:xfrm>
            <a:off x="3147" y="931348"/>
            <a:ext cx="9160417" cy="4840802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xmlns="" id="{6575D345-64FF-DAF7-8857-B3DFF6F233BF}"/>
              </a:ext>
            </a:extLst>
          </p:cNvPr>
          <p:cNvSpPr/>
          <p:nvPr/>
        </p:nvSpPr>
        <p:spPr>
          <a:xfrm>
            <a:off x="1866525" y="4604385"/>
            <a:ext cx="469528" cy="628650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xmlns="" id="{4DB10F1E-282E-F4C7-0A3A-CD038C36D190}"/>
              </a:ext>
            </a:extLst>
          </p:cNvPr>
          <p:cNvSpPr/>
          <p:nvPr/>
        </p:nvSpPr>
        <p:spPr>
          <a:xfrm>
            <a:off x="5291266" y="4579307"/>
            <a:ext cx="555662" cy="646904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1C114DB5-B62E-1979-DFB8-246EA6472F61}"/>
              </a:ext>
            </a:extLst>
          </p:cNvPr>
          <p:cNvSpPr/>
          <p:nvPr/>
        </p:nvSpPr>
        <p:spPr>
          <a:xfrm>
            <a:off x="6064578" y="4596765"/>
            <a:ext cx="469528" cy="626834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xmlns="" id="{A7035143-5007-F8DA-BEC3-B617B6AF7902}"/>
              </a:ext>
            </a:extLst>
          </p:cNvPr>
          <p:cNvSpPr/>
          <p:nvPr/>
        </p:nvSpPr>
        <p:spPr>
          <a:xfrm>
            <a:off x="6889348" y="4589145"/>
            <a:ext cx="470890" cy="626834"/>
          </a:xfrm>
          <a:prstGeom prst="roundRect">
            <a:avLst>
              <a:gd name="adj" fmla="val 12108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96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37B1E9-16CB-EED2-738D-56BF2255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1516"/>
          <a:stretch>
            <a:fillRect/>
          </a:stretch>
        </p:blipFill>
        <p:spPr bwMode="auto">
          <a:xfrm>
            <a:off x="4705097" y="1506132"/>
            <a:ext cx="4249834" cy="22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47B3E3-40EE-68BF-3A26-69E0D07E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61" b="87968"/>
          <a:stretch>
            <a:fillRect/>
          </a:stretch>
        </p:blipFill>
        <p:spPr bwMode="auto">
          <a:xfrm>
            <a:off x="152401" y="127397"/>
            <a:ext cx="5673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AC304A-BB50-05F1-A002-FD525A7F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12" y="84535"/>
            <a:ext cx="8043288" cy="153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nuôi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48 con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bồ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con.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bồ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0CD2F1-FD77-4AB7-DF9B-E8DB18C4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26" y="3711449"/>
            <a:ext cx="2643794" cy="55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0C831D-963C-8FCE-5ABA-92AA3F7A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00" y="4343400"/>
            <a:ext cx="8022143" cy="18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bồ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48 : 6 = 8 (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8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xmlns="" id="{F22863F5-D1D3-9720-F7FE-559C6F3F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13" y="1624681"/>
            <a:ext cx="3533684" cy="16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6 con: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48 con: ...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0960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67DFD201-304E-94E5-672A-7A817364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CC7807A-11A5-8A96-5744-630F35460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14450"/>
            <a:ext cx="4419600" cy="32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CFA3528-4858-1F64-CA5A-247E2C39B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43001" y="3505200"/>
            <a:ext cx="3280633" cy="2975402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49580F6-3F3F-CA35-DFC9-054B68B32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8458200" cy="46482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9F35E0C-D4F8-D4BB-0834-BC823B213184}"/>
              </a:ext>
            </a:extLst>
          </p:cNvPr>
          <p:cNvSpPr txBox="1"/>
          <p:nvPr/>
        </p:nvSpPr>
        <p:spPr>
          <a:xfrm>
            <a:off x="2286000" y="1752600"/>
            <a:ext cx="6172200" cy="2089439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just"/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huống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tế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</a:t>
            </a:r>
            <a:r>
              <a:rPr lang="en-US" sz="44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bảng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6.</a:t>
            </a:r>
          </a:p>
        </p:txBody>
      </p:sp>
    </p:spTree>
    <p:extLst>
      <p:ext uri="{BB962C8B-B14F-4D97-AF65-F5344CB8AC3E}">
        <p14:creationId xmlns:p14="http://schemas.microsoft.com/office/powerpoint/2010/main" val="517330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169</Words>
  <Application>Microsoft Office PowerPoint</Application>
  <PresentationFormat>On-screen Show (4:3)</PresentationFormat>
  <Paragraphs>55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2022-10-16T07:15:53Z</dcterms:created>
  <dcterms:modified xsi:type="dcterms:W3CDTF">2022-10-16T07:30:07Z</dcterms:modified>
</cp:coreProperties>
</file>