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7F88-F39C-409B-A2C4-CF608A57459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5327F-DBB8-4A51-B114-C5FDE7780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1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1E93-7407-49E1-BBEA-04451CD1F12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6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24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12427"/>
            <a:ext cx="4419600" cy="21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29199" cy="34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:a16="http://schemas.microsoft.com/office/drawing/2014/main" id="{9A7B505E-2FD7-94C5-296F-580D0966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249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1F9AF2C-6D44-4D10-C895-97FD572BA5E8}"/>
              </a:ext>
            </a:extLst>
          </p:cNvPr>
          <p:cNvGrpSpPr/>
          <p:nvPr/>
        </p:nvGrpSpPr>
        <p:grpSpPr>
          <a:xfrm>
            <a:off x="76200" y="1028700"/>
            <a:ext cx="5715000" cy="4821219"/>
            <a:chOff x="1585119" y="1371600"/>
            <a:chExt cx="7740465" cy="7306007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730600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93641F82-6B28-CA40-4A12-A9A7F61CA140}"/>
                </a:ext>
              </a:extLst>
            </p:cNvPr>
            <p:cNvSpPr txBox="1"/>
            <p:nvPr/>
          </p:nvSpPr>
          <p:spPr>
            <a:xfrm>
              <a:off x="2009206" y="1401764"/>
              <a:ext cx="7283266" cy="727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 CHIA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6 : 6 = 1		36 : 6 =  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12 : 6 = 2		42 : 6 =   7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18 : 6 = 3		48 : 6 =   8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24 : 6 = 4		54 : 6 =   9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30 : 6 = 5		60 : 6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745" y="3497816"/>
            <a:ext cx="2457454" cy="259981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5876835" y="1439936"/>
            <a:ext cx="3172943" cy="1600200"/>
            <a:chOff x="10460972" y="1919915"/>
            <a:chExt cx="5647949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60972" y="1919915"/>
              <a:ext cx="5647949" cy="2133600"/>
            </a:xfrm>
            <a:prstGeom prst="wedgeEllipseCallout">
              <a:avLst>
                <a:gd name="adj1" fmla="val 1438"/>
                <a:gd name="adj2" fmla="val 94411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736671" y="2550288"/>
              <a:ext cx="5173636" cy="74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Đây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là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chia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4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5E26F-07FB-DD70-24BF-4CA3B483C997}"/>
              </a:ext>
            </a:extLst>
          </p:cNvPr>
          <p:cNvSpPr txBox="1"/>
          <p:nvPr/>
        </p:nvSpPr>
        <p:spPr>
          <a:xfrm>
            <a:off x="471279" y="640977"/>
            <a:ext cx="4329321" cy="591587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: 6 =   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12 : 6 =   2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18 : 6 =   3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24 : 6 =   4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 : 6 =   5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36 : 6 =   6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 : 6 =   7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48 : 6 =   8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54 : 6 =   9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60 : 6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8" y="586621"/>
            <a:ext cx="525373" cy="6429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8" y="1229559"/>
            <a:ext cx="525373" cy="64293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1" y="1775846"/>
            <a:ext cx="525373" cy="6429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2382834"/>
            <a:ext cx="610287" cy="64293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4" y="2955974"/>
            <a:ext cx="525373" cy="6429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96" y="3439715"/>
            <a:ext cx="525373" cy="64293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4109651"/>
            <a:ext cx="580027" cy="642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6" y="4752589"/>
            <a:ext cx="525373" cy="64293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0" y="5257800"/>
            <a:ext cx="525373" cy="64293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00" y="5865113"/>
            <a:ext cx="624700" cy="642938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2952"/>
            <a:ext cx="4572000" cy="3513895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EA92FE39-A085-DBBE-20A3-55FCBA870A55}"/>
              </a:ext>
            </a:extLst>
          </p:cNvPr>
          <p:cNvSpPr/>
          <p:nvPr/>
        </p:nvSpPr>
        <p:spPr>
          <a:xfrm>
            <a:off x="3581400" y="867190"/>
            <a:ext cx="3972591" cy="1551594"/>
          </a:xfrm>
          <a:prstGeom prst="wedgeEllipseCallout">
            <a:avLst>
              <a:gd name="adj1" fmla="val 307"/>
              <a:gd name="adj2" fmla="val 1210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2" y="1476303"/>
            <a:ext cx="3510303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C152DA-D5C9-FF51-6D48-8DF09FA5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666775" y="1218010"/>
            <a:ext cx="2535810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2A74BD-5EBD-EA2E-60D0-3F9454D0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77" y="163977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5D452-7A59-45E1-52EF-D4394844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35" y="1635919"/>
            <a:ext cx="86062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01CBA-96DD-2F43-5DEB-2155CD49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5" y="2328770"/>
            <a:ext cx="129646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16052-C0F5-2619-DBBE-95E8D2F7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9" y="3100583"/>
            <a:ext cx="127773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5FC32-5AAE-4CA4-E5B0-FF501389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421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E5135-573A-0B60-0328-E065C752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655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2A5C2E-EA1E-F1AD-C73C-7C067AEE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3202585" y="1218010"/>
            <a:ext cx="2499818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208D65-6F32-FC42-C1C7-C04B753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220" y="163591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7EB3A2-D620-F7A2-F069-9E1CD9C1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280" y="1635919"/>
            <a:ext cx="116919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FF534-38AC-7C73-1FD2-A8B751F4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53866"/>
            <a:ext cx="122688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09C62-E059-407E-59DE-6245A13C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109913"/>
            <a:ext cx="1208156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2ACC70-84A3-C1F9-0B0D-C51DC9B1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10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8FD4B-5588-D44B-2D67-34D46710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096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687EED-9F60-8E5F-EBBE-7DE15110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5943600" y="1212056"/>
            <a:ext cx="2427178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56486F-35D0-52BE-276A-2E044E77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508" y="1619250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DF661-9578-8B71-7049-FCDE5A64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297" y="1629967"/>
            <a:ext cx="860622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C09C64-95B0-65AF-2AE0-1F9034F2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999" y="2347913"/>
            <a:ext cx="1107271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30DE02-9959-8230-8035-4A179B58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233" y="3105150"/>
            <a:ext cx="126196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12FC6-2A4F-DDD6-8EDA-259AF575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920" y="2373492"/>
            <a:ext cx="852284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5146E-111D-D0AD-B12F-A10827C6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003" y="3093244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C69D717-4F66-33D6-402B-D58D533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75516" r="87927" b="10905"/>
          <a:stretch>
            <a:fillRect/>
          </a:stretch>
        </p:blipFill>
        <p:spPr bwMode="auto">
          <a:xfrm>
            <a:off x="353142" y="4529138"/>
            <a:ext cx="39865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797AFA-714B-3BB2-B94C-9FFA5C5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" y="1135117"/>
            <a:ext cx="32106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068A6-532F-086F-0266-C54602EB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78" y="4529138"/>
            <a:ext cx="632044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88DCFA-7B91-EFAB-6D3A-0F3C21324AC6}"/>
              </a:ext>
            </a:extLst>
          </p:cNvPr>
          <p:cNvSpPr/>
          <p:nvPr/>
        </p:nvSpPr>
        <p:spPr>
          <a:xfrm>
            <a:off x="918090" y="4573192"/>
            <a:ext cx="1797942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g : 6 = 4 g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D48D30-D769-4B64-4C64-48AEA0F8C82F}"/>
              </a:ext>
            </a:extLst>
          </p:cNvPr>
          <p:cNvSpPr/>
          <p:nvPr/>
        </p:nvSpPr>
        <p:spPr>
          <a:xfrm>
            <a:off x="3352800" y="4552951"/>
            <a:ext cx="2366548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cm : 6 = 10 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7B96C50-FE49-8E3D-738B-92DE07F229FE}"/>
              </a:ext>
            </a:extLst>
          </p:cNvPr>
          <p:cNvSpPr/>
          <p:nvPr/>
        </p:nvSpPr>
        <p:spPr>
          <a:xfrm>
            <a:off x="6308851" y="4567238"/>
            <a:ext cx="1954906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6 = 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B0DBECBE-205E-E385-4E8F-F649337232BF}"/>
              </a:ext>
            </a:extLst>
          </p:cNvPr>
          <p:cNvSpPr txBox="1"/>
          <p:nvPr/>
        </p:nvSpPr>
        <p:spPr>
          <a:xfrm>
            <a:off x="720629" y="234191"/>
            <a:ext cx="6163011" cy="61211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11E8FAC-4190-B2EE-E54E-CF9A4CDD81A6}"/>
              </a:ext>
            </a:extLst>
          </p:cNvPr>
          <p:cNvGrpSpPr/>
          <p:nvPr/>
        </p:nvGrpSpPr>
        <p:grpSpPr>
          <a:xfrm>
            <a:off x="0" y="245686"/>
            <a:ext cx="709481" cy="62864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306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>
            <a:extLst>
              <a:ext uri="{FF2B5EF4-FFF2-40B4-BE49-F238E27FC236}">
                <a16:creationId xmlns:a16="http://schemas.microsoft.com/office/drawing/2014/main" id="{E9ACFFBE-ECA1-89C0-A060-2657459A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143999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FA0D4-AA50-7AD4-1138-26D2DE158253}"/>
              </a:ext>
            </a:extLst>
          </p:cNvPr>
          <p:cNvSpPr/>
          <p:nvPr/>
        </p:nvSpPr>
        <p:spPr>
          <a:xfrm>
            <a:off x="3827762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45C8D-EF9E-9EE0-3BCD-9B35DCE1017F}"/>
              </a:ext>
            </a:extLst>
          </p:cNvPr>
          <p:cNvSpPr/>
          <p:nvPr/>
        </p:nvSpPr>
        <p:spPr>
          <a:xfrm>
            <a:off x="446007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4FECE-FC31-F345-1348-069C3F39931F}"/>
              </a:ext>
            </a:extLst>
          </p:cNvPr>
          <p:cNvSpPr/>
          <p:nvPr/>
        </p:nvSpPr>
        <p:spPr>
          <a:xfrm>
            <a:off x="516319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D9B4C1-5A3B-48C7-F0E9-FA31CD59A259}"/>
              </a:ext>
            </a:extLst>
          </p:cNvPr>
          <p:cNvSpPr/>
          <p:nvPr/>
        </p:nvSpPr>
        <p:spPr>
          <a:xfrm>
            <a:off x="582346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22830A-61F9-98C5-73F7-A1752DE517F5}"/>
              </a:ext>
            </a:extLst>
          </p:cNvPr>
          <p:cNvSpPr/>
          <p:nvPr/>
        </p:nvSpPr>
        <p:spPr>
          <a:xfrm>
            <a:off x="647154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8AB6E1-06EC-E340-1080-89B9A03DF1EE}"/>
              </a:ext>
            </a:extLst>
          </p:cNvPr>
          <p:cNvSpPr/>
          <p:nvPr/>
        </p:nvSpPr>
        <p:spPr>
          <a:xfrm>
            <a:off x="712647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31818C-39E1-8EF2-D8EF-196A9924A922}"/>
              </a:ext>
            </a:extLst>
          </p:cNvPr>
          <p:cNvSpPr/>
          <p:nvPr/>
        </p:nvSpPr>
        <p:spPr>
          <a:xfrm>
            <a:off x="7780791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2713C2-91F8-F46A-44F6-1F1917569DEE}"/>
              </a:ext>
            </a:extLst>
          </p:cNvPr>
          <p:cNvSpPr/>
          <p:nvPr/>
        </p:nvSpPr>
        <p:spPr>
          <a:xfrm>
            <a:off x="848390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4714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7B82279D-9B6A-CB83-CF20-F281D3D232D8}"/>
              </a:ext>
            </a:extLst>
          </p:cNvPr>
          <p:cNvGrpSpPr/>
          <p:nvPr/>
        </p:nvGrpSpPr>
        <p:grpSpPr>
          <a:xfrm>
            <a:off x="4410342" y="592164"/>
            <a:ext cx="4581258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709DBC-B979-11D7-07C4-DBBED179510D}"/>
              </a:ext>
            </a:extLst>
          </p:cNvPr>
          <p:cNvGrpSpPr/>
          <p:nvPr/>
        </p:nvGrpSpPr>
        <p:grpSpPr>
          <a:xfrm>
            <a:off x="6556003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3742748"/>
            <a:ext cx="2286001" cy="227283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2" y="94893"/>
            <a:ext cx="4155482" cy="330000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41" y="827501"/>
            <a:ext cx="2349515" cy="1591194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5F9E151-1A5D-6735-C9F8-79479145CCF1}"/>
              </a:ext>
            </a:extLst>
          </p:cNvPr>
          <p:cNvSpPr/>
          <p:nvPr/>
        </p:nvSpPr>
        <p:spPr>
          <a:xfrm>
            <a:off x="5378333" y="5686097"/>
            <a:ext cx="3043719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D9DBC15-3668-8C52-0BF1-3287119898ED}"/>
              </a:ext>
            </a:extLst>
          </p:cNvPr>
          <p:cNvSpPr txBox="1"/>
          <p:nvPr/>
        </p:nvSpPr>
        <p:spPr>
          <a:xfrm>
            <a:off x="1962940" y="4111443"/>
            <a:ext cx="2447402" cy="153544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6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266</Words>
  <Application>Microsoft Office PowerPoint</Application>
  <PresentationFormat>On-screen Show (4:3)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AvantGarde</vt:lpstr>
      <vt:lpstr>Calibri</vt:lpstr>
      <vt:lpstr>SVN-Poky's</vt:lpstr>
      <vt:lpstr>Times New Roman</vt:lpstr>
      <vt:lpstr>字体视界-遇见字体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Đào Thị Minh Phượng</cp:lastModifiedBy>
  <cp:revision>28</cp:revision>
  <dcterms:created xsi:type="dcterms:W3CDTF">2022-10-16T06:44:51Z</dcterms:created>
  <dcterms:modified xsi:type="dcterms:W3CDTF">2022-10-23T07:09:57Z</dcterms:modified>
</cp:coreProperties>
</file>