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F7F88-F39C-409B-A2C4-CF608A5745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5327F-DBB8-4A51-B114-C5FDE7780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6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="" xmlns:a16="http://schemas.microsoft.com/office/drawing/2014/main" id="{C77282B2-A5E5-5C64-1CB9-D47291A46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="" xmlns:a16="http://schemas.microsoft.com/office/drawing/2014/main" id="{090446AD-F8BB-8CD3-03E5-71C0E52D7D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="" xmlns:a16="http://schemas.microsoft.com/office/drawing/2014/main" id="{DD0EDD9E-F343-93E4-8426-C0CB61409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656DB3-B180-4519-B744-5CD0FD9DC315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="" xmlns:a16="http://schemas.microsoft.com/office/drawing/2014/main" id="{BA349FA5-72F3-1101-DF34-F439694E1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="" xmlns:a16="http://schemas.microsoft.com/office/drawing/2014/main" id="{F3935CC8-9586-0439-1597-C9A54C615D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="" xmlns:a16="http://schemas.microsoft.com/office/drawing/2014/main" id="{C14A04FF-39A9-29B3-D81D-27300CCA9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56F4C3-CBB4-4322-A5DF-8B5305416B5A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="" xmlns:a16="http://schemas.microsoft.com/office/drawing/2014/main" id="{921B84A3-CDAD-5919-217C-4F094BEBCB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="" xmlns:a16="http://schemas.microsoft.com/office/drawing/2014/main" id="{2F6BA759-B717-92FF-342A-F803561E6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="" xmlns:a16="http://schemas.microsoft.com/office/drawing/2014/main" id="{97A998D7-60AA-B075-1A36-19BB93B64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815EC0-B23E-4ECE-8BCF-48759E2A01D8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0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7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15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4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5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8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1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7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0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F1E93-7407-49E1-BBEA-04451CD1F12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E4A3-A82D-410B-BCD7-84EB1717C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6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447800" y="2281645"/>
            <a:ext cx="669021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29101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579355" y="2511464"/>
            <a:ext cx="648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6 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342064" y="-18954"/>
            <a:ext cx="7435667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3" y="181421"/>
            <a:ext cx="1071037" cy="11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82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7B82279D-9B6A-CB83-CF20-F281D3D232D8}"/>
              </a:ext>
            </a:extLst>
          </p:cNvPr>
          <p:cNvGrpSpPr/>
          <p:nvPr/>
        </p:nvGrpSpPr>
        <p:grpSpPr>
          <a:xfrm>
            <a:off x="4410342" y="592164"/>
            <a:ext cx="4581258" cy="4928340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="" xmlns:a16="http://schemas.microsoft.com/office/drawing/2014/main" id="{BA1F599B-FA2F-D02C-9966-8CA79098B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="" xmlns:a16="http://schemas.microsoft.com/office/drawing/2014/main" id="{35F2AD7C-A218-6074-9D28-F2FB5092E0AC}"/>
                </a:ext>
              </a:extLst>
            </p:cNvPr>
            <p:cNvSpPr txBox="1"/>
            <p:nvPr/>
          </p:nvSpPr>
          <p:spPr>
            <a:xfrm rot="14897297">
              <a:off x="10680241" y="1010403"/>
              <a:ext cx="1235891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="" xmlns:a16="http://schemas.microsoft.com/office/drawing/2014/main" id="{24701D34-EDF3-0FDB-F1E6-22A72E549E29}"/>
                </a:ext>
              </a:extLst>
            </p:cNvPr>
            <p:cNvSpPr txBox="1"/>
            <p:nvPr/>
          </p:nvSpPr>
          <p:spPr>
            <a:xfrm rot="17848469">
              <a:off x="12232557" y="1108013"/>
              <a:ext cx="1213096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="" xmlns:a16="http://schemas.microsoft.com/office/drawing/2014/main" id="{E64FE296-2C77-8C92-B8EE-B5ED7222B608}"/>
                </a:ext>
              </a:extLst>
            </p:cNvPr>
            <p:cNvSpPr txBox="1"/>
            <p:nvPr/>
          </p:nvSpPr>
          <p:spPr>
            <a:xfrm rot="19280387">
              <a:off x="13516428" y="2107993"/>
              <a:ext cx="116313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="" xmlns:a16="http://schemas.microsoft.com/office/drawing/2014/main" id="{64949AFD-6853-4918-D24F-CD10A4C32D46}"/>
                </a:ext>
              </a:extLst>
            </p:cNvPr>
            <p:cNvSpPr txBox="1"/>
            <p:nvPr/>
          </p:nvSpPr>
          <p:spPr>
            <a:xfrm>
              <a:off x="13947464" y="3556511"/>
              <a:ext cx="126496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A6E001C5-65C9-43D9-AF52-4857B5447272}"/>
                </a:ext>
              </a:extLst>
            </p:cNvPr>
            <p:cNvSpPr txBox="1"/>
            <p:nvPr/>
          </p:nvSpPr>
          <p:spPr>
            <a:xfrm rot="2334982">
              <a:off x="13354417" y="5113825"/>
              <a:ext cx="129375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="" xmlns:a16="http://schemas.microsoft.com/office/drawing/2014/main" id="{E5DF27B1-6818-C9DD-639E-500415423FBB}"/>
                </a:ext>
              </a:extLst>
            </p:cNvPr>
            <p:cNvSpPr txBox="1"/>
            <p:nvPr/>
          </p:nvSpPr>
          <p:spPr>
            <a:xfrm rot="4541019">
              <a:off x="12173113" y="5792828"/>
              <a:ext cx="1224624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="" xmlns:a16="http://schemas.microsoft.com/office/drawing/2014/main" id="{439D2C63-7E3D-EDB4-405D-9516868FFE3F}"/>
                </a:ext>
              </a:extLst>
            </p:cNvPr>
            <p:cNvSpPr txBox="1"/>
            <p:nvPr/>
          </p:nvSpPr>
          <p:spPr>
            <a:xfrm rot="6554113">
              <a:off x="10728875" y="5759852"/>
              <a:ext cx="1252704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="" xmlns:a16="http://schemas.microsoft.com/office/drawing/2014/main" id="{7EB9DFDC-ED21-E19B-71E1-2F7BB2917E76}"/>
                </a:ext>
              </a:extLst>
            </p:cNvPr>
            <p:cNvSpPr txBox="1"/>
            <p:nvPr/>
          </p:nvSpPr>
          <p:spPr>
            <a:xfrm rot="8764984">
              <a:off x="9356277" y="5058839"/>
              <a:ext cx="133940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="" xmlns:a16="http://schemas.microsoft.com/office/drawing/2014/main" id="{5F78C6FA-254A-F7AC-63BB-C275B2B3BF2C}"/>
                </a:ext>
              </a:extLst>
            </p:cNvPr>
            <p:cNvSpPr txBox="1"/>
            <p:nvPr/>
          </p:nvSpPr>
          <p:spPr>
            <a:xfrm rot="11008513">
              <a:off x="8952582" y="3476772"/>
              <a:ext cx="124207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="" xmlns:a16="http://schemas.microsoft.com/office/drawing/2014/main" id="{26600070-1D36-A3D5-3194-A23EE2ACD9E2}"/>
                </a:ext>
              </a:extLst>
            </p:cNvPr>
            <p:cNvSpPr txBox="1"/>
            <p:nvPr/>
          </p:nvSpPr>
          <p:spPr>
            <a:xfrm rot="12922515">
              <a:off x="9390560" y="1713820"/>
              <a:ext cx="1329472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="" xmlns:a16="http://schemas.microsoft.com/office/drawing/2014/main" id="{32709DBC-B979-11D7-07C4-DBBED179510D}"/>
              </a:ext>
            </a:extLst>
          </p:cNvPr>
          <p:cNvGrpSpPr/>
          <p:nvPr/>
        </p:nvGrpSpPr>
        <p:grpSpPr>
          <a:xfrm>
            <a:off x="6556003" y="2768799"/>
            <a:ext cx="1619352" cy="575072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="" xmlns:a16="http://schemas.microsoft.com/office/drawing/2014/main" id="{85A1B359-636D-B1E5-7274-1C5A9714A6FF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="" xmlns:a16="http://schemas.microsoft.com/office/drawing/2014/main" id="{6D917E09-CC05-607E-57CF-087190920916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="" xmlns:a16="http://schemas.microsoft.com/office/drawing/2014/main" id="{BDF5950A-9701-F819-69E2-E1A57C02B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3742748"/>
            <a:ext cx="2286001" cy="227283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D8E08733-997C-05DF-61BE-A37003FED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2" y="94893"/>
            <a:ext cx="4155482" cy="330000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="" xmlns:a16="http://schemas.microsoft.com/office/drawing/2014/main" id="{5D6EE0FE-68E9-7792-FED6-3D29BB8F8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341" y="827501"/>
            <a:ext cx="2349515" cy="1591194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="" xmlns:a16="http://schemas.microsoft.com/office/drawing/2014/main" id="{75F9E151-1A5D-6735-C9F8-79479145CCF1}"/>
              </a:ext>
            </a:extLst>
          </p:cNvPr>
          <p:cNvSpPr/>
          <p:nvPr/>
        </p:nvSpPr>
        <p:spPr>
          <a:xfrm>
            <a:off x="5378333" y="5686097"/>
            <a:ext cx="3043719" cy="658966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rtlCol="0" anchor="ctr"/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QUAY/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DỪNG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7D9DBC15-3668-8C52-0BF1-3287119898ED}"/>
              </a:ext>
            </a:extLst>
          </p:cNvPr>
          <p:cNvSpPr txBox="1"/>
          <p:nvPr/>
        </p:nvSpPr>
        <p:spPr>
          <a:xfrm>
            <a:off x="1962940" y="4111443"/>
            <a:ext cx="2447402" cy="1535442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chia 6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bằng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09449430-9CDA-EEA7-10CC-B67411474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2A628721-426C-C6DA-6C1E-BACBEB6E8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12427"/>
            <a:ext cx="4419600" cy="21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197514" y="332656"/>
            <a:ext cx="8694966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586493" y="44579"/>
            <a:ext cx="7931253" cy="6620167"/>
            <a:chOff x="781991" y="44579"/>
            <a:chExt cx="10575004" cy="6620167"/>
          </a:xfrm>
        </p:grpSpPr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344731"/>
              <a:ext cx="55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4579"/>
              <a:ext cx="104847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8" y="4879642"/>
              <a:ext cx="249529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991756" y="3509093"/>
            <a:ext cx="15304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3271786" y="3591460"/>
            <a:ext cx="19525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1787335" y="1560613"/>
            <a:ext cx="22852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4946547" y="5472417"/>
            <a:ext cx="14787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6487483" y="2406766"/>
            <a:ext cx="500525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=""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=""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406843" y="1255872"/>
            <a:ext cx="13501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406843" y="5221494"/>
            <a:ext cx="13501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r="6772"/>
          <a:stretch/>
        </p:blipFill>
        <p:spPr>
          <a:xfrm>
            <a:off x="-1" y="3724286"/>
            <a:ext cx="1834858" cy="282746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2019129" y="701784"/>
            <a:ext cx="5561996" cy="4262720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=""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=""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custGeom>
              <a:avLst/>
              <a:gdLst>
                <a:gd name="connsiteX0" fmla="*/ 3211398 w 6322797"/>
                <a:gd name="connsiteY0" fmla="*/ 0 h 3417187"/>
                <a:gd name="connsiteX1" fmla="*/ 3908261 w 6322797"/>
                <a:gd name="connsiteY1" fmla="*/ 250167 h 3417187"/>
                <a:gd name="connsiteX2" fmla="*/ 3921084 w 6322797"/>
                <a:gd name="connsiteY2" fmla="*/ 261821 h 3417187"/>
                <a:gd name="connsiteX3" fmla="*/ 3927016 w 6322797"/>
                <a:gd name="connsiteY3" fmla="*/ 258964 h 3417187"/>
                <a:gd name="connsiteX4" fmla="*/ 4353448 w 6322797"/>
                <a:gd name="connsiteY4" fmla="*/ 172871 h 3417187"/>
                <a:gd name="connsiteX5" fmla="*/ 5128109 w 6322797"/>
                <a:gd name="connsiteY5" fmla="*/ 493746 h 3417187"/>
                <a:gd name="connsiteX6" fmla="*/ 5201974 w 6322797"/>
                <a:gd name="connsiteY6" fmla="*/ 583271 h 3417187"/>
                <a:gd name="connsiteX7" fmla="*/ 5227261 w 6322797"/>
                <a:gd name="connsiteY7" fmla="*/ 581994 h 3417187"/>
                <a:gd name="connsiteX8" fmla="*/ 6322797 w 6322797"/>
                <a:gd name="connsiteY8" fmla="*/ 1677530 h 3417187"/>
                <a:gd name="connsiteX9" fmla="*/ 5227261 w 6322797"/>
                <a:gd name="connsiteY9" fmla="*/ 2773066 h 3417187"/>
                <a:gd name="connsiteX10" fmla="*/ 4901482 w 6322797"/>
                <a:gd name="connsiteY10" fmla="*/ 2723813 h 3417187"/>
                <a:gd name="connsiteX11" fmla="*/ 4879309 w 6322797"/>
                <a:gd name="connsiteY11" fmla="*/ 2715697 h 3417187"/>
                <a:gd name="connsiteX12" fmla="*/ 4869256 w 6322797"/>
                <a:gd name="connsiteY12" fmla="*/ 2748083 h 3417187"/>
                <a:gd name="connsiteX13" fmla="*/ 3859812 w 6322797"/>
                <a:gd name="connsiteY13" fmla="*/ 3417187 h 3417187"/>
                <a:gd name="connsiteX14" fmla="*/ 3085151 w 6322797"/>
                <a:gd name="connsiteY14" fmla="*/ 3096312 h 3417187"/>
                <a:gd name="connsiteX15" fmla="*/ 3026155 w 6322797"/>
                <a:gd name="connsiteY15" fmla="*/ 3024808 h 3417187"/>
                <a:gd name="connsiteX16" fmla="*/ 2995482 w 6322797"/>
                <a:gd name="connsiteY16" fmla="*/ 3061984 h 3417187"/>
                <a:gd name="connsiteX17" fmla="*/ 2220821 w 6322797"/>
                <a:gd name="connsiteY17" fmla="*/ 3382859 h 3417187"/>
                <a:gd name="connsiteX18" fmla="*/ 1446160 w 6322797"/>
                <a:gd name="connsiteY18" fmla="*/ 3061984 h 3417187"/>
                <a:gd name="connsiteX19" fmla="*/ 1352791 w 6322797"/>
                <a:gd name="connsiteY19" fmla="*/ 2948819 h 3417187"/>
                <a:gd name="connsiteX20" fmla="*/ 1316325 w 6322797"/>
                <a:gd name="connsiteY20" fmla="*/ 2958196 h 3417187"/>
                <a:gd name="connsiteX21" fmla="*/ 1095536 w 6322797"/>
                <a:gd name="connsiteY21" fmla="*/ 2980453 h 3417187"/>
                <a:gd name="connsiteX22" fmla="*/ 0 w 6322797"/>
                <a:gd name="connsiteY22" fmla="*/ 1884917 h 3417187"/>
                <a:gd name="connsiteX23" fmla="*/ 1095536 w 6322797"/>
                <a:gd name="connsiteY23" fmla="*/ 789381 h 3417187"/>
                <a:gd name="connsiteX24" fmla="*/ 1171972 w 6322797"/>
                <a:gd name="connsiteY24" fmla="*/ 793241 h 3417187"/>
                <a:gd name="connsiteX25" fmla="*/ 1190239 w 6322797"/>
                <a:gd name="connsiteY25" fmla="*/ 734394 h 3417187"/>
                <a:gd name="connsiteX26" fmla="*/ 2199682 w 6322797"/>
                <a:gd name="connsiteY26" fmla="*/ 65290 h 3417187"/>
                <a:gd name="connsiteX27" fmla="*/ 2626114 w 6322797"/>
                <a:gd name="connsiteY27" fmla="*/ 151383 h 3417187"/>
                <a:gd name="connsiteX28" fmla="*/ 2643712 w 6322797"/>
                <a:gd name="connsiteY28" fmla="*/ 159860 h 3417187"/>
                <a:gd name="connsiteX29" fmla="*/ 2689201 w 6322797"/>
                <a:gd name="connsiteY29" fmla="*/ 132226 h 3417187"/>
                <a:gd name="connsiteX30" fmla="*/ 3211398 w 6322797"/>
                <a:gd name="connsiteY30" fmla="*/ 0 h 34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2797" h="3417187">
                  <a:moveTo>
                    <a:pt x="3211398" y="0"/>
                  </a:moveTo>
                  <a:cubicBezTo>
                    <a:pt x="3476107" y="0"/>
                    <a:pt x="3718888" y="93883"/>
                    <a:pt x="3908261" y="250167"/>
                  </a:cubicBezTo>
                  <a:lnTo>
                    <a:pt x="3921084" y="261821"/>
                  </a:lnTo>
                  <a:lnTo>
                    <a:pt x="3927016" y="258964"/>
                  </a:lnTo>
                  <a:cubicBezTo>
                    <a:pt x="4058084" y="203527"/>
                    <a:pt x="4202186" y="172871"/>
                    <a:pt x="4353448" y="172871"/>
                  </a:cubicBezTo>
                  <a:cubicBezTo>
                    <a:pt x="4655972" y="172871"/>
                    <a:pt x="4929856" y="295493"/>
                    <a:pt x="5128109" y="493746"/>
                  </a:cubicBezTo>
                  <a:lnTo>
                    <a:pt x="5201974" y="583271"/>
                  </a:lnTo>
                  <a:lnTo>
                    <a:pt x="5227261" y="581994"/>
                  </a:lnTo>
                  <a:cubicBezTo>
                    <a:pt x="5832309" y="581994"/>
                    <a:pt x="6322797" y="1072482"/>
                    <a:pt x="6322797" y="1677530"/>
                  </a:cubicBezTo>
                  <a:cubicBezTo>
                    <a:pt x="6322797" y="2282578"/>
                    <a:pt x="5832309" y="2773066"/>
                    <a:pt x="5227261" y="2773066"/>
                  </a:cubicBezTo>
                  <a:cubicBezTo>
                    <a:pt x="5113815" y="2773066"/>
                    <a:pt x="5004396" y="2755822"/>
                    <a:pt x="4901482" y="2723813"/>
                  </a:cubicBezTo>
                  <a:lnTo>
                    <a:pt x="4879309" y="2715697"/>
                  </a:lnTo>
                  <a:lnTo>
                    <a:pt x="4869256" y="2748083"/>
                  </a:lnTo>
                  <a:cubicBezTo>
                    <a:pt x="4702944" y="3141288"/>
                    <a:pt x="4313598" y="3417187"/>
                    <a:pt x="3859812" y="3417187"/>
                  </a:cubicBezTo>
                  <a:cubicBezTo>
                    <a:pt x="3557288" y="3417187"/>
                    <a:pt x="3283404" y="3294565"/>
                    <a:pt x="3085151" y="3096312"/>
                  </a:cubicBezTo>
                  <a:lnTo>
                    <a:pt x="3026155" y="3024808"/>
                  </a:lnTo>
                  <a:lnTo>
                    <a:pt x="2995482" y="3061984"/>
                  </a:lnTo>
                  <a:cubicBezTo>
                    <a:pt x="2797229" y="3260237"/>
                    <a:pt x="2523345" y="3382859"/>
                    <a:pt x="2220821" y="3382859"/>
                  </a:cubicBezTo>
                  <a:cubicBezTo>
                    <a:pt x="1918297" y="3382859"/>
                    <a:pt x="1644413" y="3260237"/>
                    <a:pt x="1446160" y="3061984"/>
                  </a:cubicBezTo>
                  <a:lnTo>
                    <a:pt x="1352791" y="2948819"/>
                  </a:lnTo>
                  <a:lnTo>
                    <a:pt x="1316325" y="2958196"/>
                  </a:lnTo>
                  <a:cubicBezTo>
                    <a:pt x="1245008" y="2972789"/>
                    <a:pt x="1171167" y="2980453"/>
                    <a:pt x="1095536" y="2980453"/>
                  </a:cubicBezTo>
                  <a:cubicBezTo>
                    <a:pt x="490488" y="2980453"/>
                    <a:pt x="0" y="2489965"/>
                    <a:pt x="0" y="1884917"/>
                  </a:cubicBezTo>
                  <a:cubicBezTo>
                    <a:pt x="0" y="1279869"/>
                    <a:pt x="490488" y="789381"/>
                    <a:pt x="1095536" y="789381"/>
                  </a:cubicBezTo>
                  <a:lnTo>
                    <a:pt x="1171972" y="793241"/>
                  </a:lnTo>
                  <a:lnTo>
                    <a:pt x="1190239" y="734394"/>
                  </a:lnTo>
                  <a:cubicBezTo>
                    <a:pt x="1356550" y="341190"/>
                    <a:pt x="1745896" y="65290"/>
                    <a:pt x="2199682" y="65290"/>
                  </a:cubicBezTo>
                  <a:cubicBezTo>
                    <a:pt x="2350944" y="65290"/>
                    <a:pt x="2495046" y="95946"/>
                    <a:pt x="2626114" y="151383"/>
                  </a:cubicBezTo>
                  <a:lnTo>
                    <a:pt x="2643712" y="159860"/>
                  </a:lnTo>
                  <a:lnTo>
                    <a:pt x="2689201" y="132226"/>
                  </a:lnTo>
                  <a:cubicBezTo>
                    <a:pt x="2844431" y="47899"/>
                    <a:pt x="3022321" y="0"/>
                    <a:pt x="3211398" y="0"/>
                  </a:cubicBezTo>
                  <a:close/>
                </a:path>
              </a:pathLst>
            </a:cu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5210072" y="4468285"/>
            <a:ext cx="14093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7436299" y="3690763"/>
            <a:ext cx="1087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27" y="2819299"/>
            <a:ext cx="3415636" cy="45541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=""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183854" y="5672125"/>
            <a:ext cx="1356202" cy="11849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5BF272ED-DA85-46CE-AFED-ACDFB783E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4927115" y="4615767"/>
            <a:ext cx="1336129" cy="217159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=""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534905" y="588779"/>
            <a:ext cx="1272552" cy="160593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="" xmlns:a16="http://schemas.microsoft.com/office/drawing/2014/main" id="{DBE410B0-D787-4C40-B191-E2D0BE4B7A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0098" r="25636" b="5910"/>
          <a:stretch/>
        </p:blipFill>
        <p:spPr>
          <a:xfrm rot="652259">
            <a:off x="5637953" y="-62911"/>
            <a:ext cx="1197936" cy="2039830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0CA007AA-9EEB-4772-BCFA-4D4B8B0F3D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33683" r="31300" b="42531"/>
          <a:stretch/>
        </p:blipFill>
        <p:spPr>
          <a:xfrm>
            <a:off x="1460074" y="2828611"/>
            <a:ext cx="1546638" cy="1631214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=""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2525845" y="3922701"/>
            <a:ext cx="986614" cy="1322988"/>
          </a:xfrm>
          <a:prstGeom prst="rect">
            <a:avLst/>
          </a:prstGeom>
          <a:blipFill dpi="0" rotWithShape="1">
            <a:blip r:embed="rId9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28DA72-1090-4F93-927F-2220C2DAAC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9658" y="2054895"/>
            <a:ext cx="5185097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5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EFCA4699-EC9A-437F-CDFF-2CAA6A3E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402552DA-D257-1D48-1A02-8A8796242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5029199" cy="34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="" xmlns:a16="http://schemas.microsoft.com/office/drawing/2014/main" id="{81461C5A-DA40-2486-4B1E-807BD9588A59}"/>
              </a:ext>
            </a:extLst>
          </p:cNvPr>
          <p:cNvSpPr txBox="1"/>
          <p:nvPr/>
        </p:nvSpPr>
        <p:spPr>
          <a:xfrm>
            <a:off x="3428802" y="448778"/>
            <a:ext cx="342465" cy="489001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defTabSz="914219">
              <a:defRPr/>
            </a:pPr>
            <a:endParaRPr lang="en-US" sz="2800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="" xmlns:a16="http://schemas.microsoft.com/office/drawing/2014/main" id="{69E61E04-1876-FC3A-6F2F-2F06C9870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825" y="571500"/>
            <a:ext cx="2414129" cy="440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38" tIns="45219" rIns="90438" bIns="452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19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1   = 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6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defTabSz="914219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2   =  12</a:t>
            </a:r>
          </a:p>
          <a:p>
            <a:pPr defTabSz="914219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3   =  18</a:t>
            </a:r>
          </a:p>
          <a:p>
            <a:pPr lvl="0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4   =  24  </a:t>
            </a:r>
          </a:p>
          <a:p>
            <a:pPr lvl="0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5   =  30</a:t>
            </a:r>
          </a:p>
          <a:p>
            <a:pPr lvl="0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6   =  36</a:t>
            </a:r>
          </a:p>
          <a:p>
            <a:pPr lvl="0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7   =  42</a:t>
            </a:r>
          </a:p>
          <a:p>
            <a:pPr lvl="0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8   =  48</a:t>
            </a:r>
          </a:p>
          <a:p>
            <a:pPr lvl="0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 x  9   =  54</a:t>
            </a:r>
          </a:p>
          <a:p>
            <a:pPr lvl="0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x  10  =  60</a:t>
            </a:r>
          </a:p>
        </p:txBody>
      </p:sp>
      <p:pic>
        <p:nvPicPr>
          <p:cNvPr id="4" name="Picture 122" descr="hoa2">
            <a:extLst>
              <a:ext uri="{FF2B5EF4-FFF2-40B4-BE49-F238E27FC236}">
                <a16:creationId xmlns="" xmlns:a16="http://schemas.microsoft.com/office/drawing/2014/main" id="{4B358608-3B55-87AF-833D-2D992C73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43" y="621654"/>
            <a:ext cx="488116" cy="40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2" descr="hoa2">
            <a:extLst>
              <a:ext uri="{FF2B5EF4-FFF2-40B4-BE49-F238E27FC236}">
                <a16:creationId xmlns="" xmlns:a16="http://schemas.microsoft.com/office/drawing/2014/main" id="{27668260-26AC-F229-F257-C64E1E254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88" y="1089206"/>
            <a:ext cx="428701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2" descr="hoa2">
            <a:extLst>
              <a:ext uri="{FF2B5EF4-FFF2-40B4-BE49-F238E27FC236}">
                <a16:creationId xmlns="" xmlns:a16="http://schemas.microsoft.com/office/drawing/2014/main" id="{24722A5B-74D1-A4BA-3857-F8475AB5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02" y="1551861"/>
            <a:ext cx="467422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2" descr="hoa2">
            <a:extLst>
              <a:ext uri="{FF2B5EF4-FFF2-40B4-BE49-F238E27FC236}">
                <a16:creationId xmlns="" xmlns:a16="http://schemas.microsoft.com/office/drawing/2014/main" id="{EFD5BC98-E6E8-BE40-CE5A-0FAAFFBC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35" y="1891067"/>
            <a:ext cx="488115" cy="45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2" descr="hoa2">
            <a:extLst>
              <a:ext uri="{FF2B5EF4-FFF2-40B4-BE49-F238E27FC236}">
                <a16:creationId xmlns="" xmlns:a16="http://schemas.microsoft.com/office/drawing/2014/main" id="{3F301722-B8E4-73EF-EF43-27C7D3743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07" y="4428626"/>
            <a:ext cx="467422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2" descr="hoa2">
            <a:extLst>
              <a:ext uri="{FF2B5EF4-FFF2-40B4-BE49-F238E27FC236}">
                <a16:creationId xmlns="" xmlns:a16="http://schemas.microsoft.com/office/drawing/2014/main" id="{662F6248-811C-1E04-B5AF-17A9FD10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03" y="2334770"/>
            <a:ext cx="534968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2" descr="hoa2">
            <a:extLst>
              <a:ext uri="{FF2B5EF4-FFF2-40B4-BE49-F238E27FC236}">
                <a16:creationId xmlns="" xmlns:a16="http://schemas.microsoft.com/office/drawing/2014/main" id="{734D90A4-639E-A244-498B-C90A171F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88" y="2796860"/>
            <a:ext cx="462337" cy="38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2" descr="hoa2">
            <a:extLst>
              <a:ext uri="{FF2B5EF4-FFF2-40B4-BE49-F238E27FC236}">
                <a16:creationId xmlns="" xmlns:a16="http://schemas.microsoft.com/office/drawing/2014/main" id="{0F1A0963-5A44-4CD2-6C44-718D4D65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48" y="3152487"/>
            <a:ext cx="402963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2" descr="hoa2">
            <a:extLst>
              <a:ext uri="{FF2B5EF4-FFF2-40B4-BE49-F238E27FC236}">
                <a16:creationId xmlns="" xmlns:a16="http://schemas.microsoft.com/office/drawing/2014/main" id="{E9B8EB6E-AD78-1C78-7408-9A328641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28" y="3575945"/>
            <a:ext cx="470517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2" descr="hoa2">
            <a:extLst>
              <a:ext uri="{FF2B5EF4-FFF2-40B4-BE49-F238E27FC236}">
                <a16:creationId xmlns="" xmlns:a16="http://schemas.microsoft.com/office/drawing/2014/main" id="{0B676FC6-D4E4-4F7B-C5DB-9869F336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3990662"/>
            <a:ext cx="508794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Hình ảnh 13" descr="Ảnh có chứa mẫu họa, đồ họa véc-tơ&#10;&#10;Mô tả được tạo tự động">
            <a:extLst>
              <a:ext uri="{FF2B5EF4-FFF2-40B4-BE49-F238E27FC236}">
                <a16:creationId xmlns="" xmlns:a16="http://schemas.microsoft.com/office/drawing/2014/main" id="{3A8C98CD-9A3E-3D26-90AB-2A7150FAB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53" y="2800350"/>
            <a:ext cx="2864523" cy="3056654"/>
          </a:xfrm>
          <a:prstGeom prst="rect">
            <a:avLst/>
          </a:prstGeom>
        </p:spPr>
      </p:pic>
      <p:sp>
        <p:nvSpPr>
          <p:cNvPr id="15" name="Bong bóng Lời nói: Hình bầu dục 14">
            <a:extLst>
              <a:ext uri="{FF2B5EF4-FFF2-40B4-BE49-F238E27FC236}">
                <a16:creationId xmlns="" xmlns:a16="http://schemas.microsoft.com/office/drawing/2014/main" id="{1BDA20BE-1AFA-A69D-8EDE-E91C7F8754B2}"/>
              </a:ext>
            </a:extLst>
          </p:cNvPr>
          <p:cNvSpPr/>
          <p:nvPr/>
        </p:nvSpPr>
        <p:spPr>
          <a:xfrm>
            <a:off x="5109170" y="1598181"/>
            <a:ext cx="3654406" cy="1236395"/>
          </a:xfrm>
          <a:prstGeom prst="wedgeEllipseCallout">
            <a:avLst>
              <a:gd name="adj1" fmla="val 20152"/>
              <a:gd name="adj2" fmla="val 73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552" tIns="28776" rIns="57552" bIns="28776" rtlCol="0" anchor="ctr"/>
          <a:lstStyle/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33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>
            <a:extLst>
              <a:ext uri="{FF2B5EF4-FFF2-40B4-BE49-F238E27FC236}">
                <a16:creationId xmlns="" xmlns:a16="http://schemas.microsoft.com/office/drawing/2014/main" id="{9A7B505E-2FD7-94C5-296F-580D0966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458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724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31F9AF2C-6D44-4D10-C895-97FD572BA5E8}"/>
              </a:ext>
            </a:extLst>
          </p:cNvPr>
          <p:cNvGrpSpPr/>
          <p:nvPr/>
        </p:nvGrpSpPr>
        <p:grpSpPr>
          <a:xfrm>
            <a:off x="76200" y="1028700"/>
            <a:ext cx="5715000" cy="4821219"/>
            <a:chOff x="1585119" y="1371600"/>
            <a:chExt cx="7740465" cy="7306007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="" xmlns:a16="http://schemas.microsoft.com/office/drawing/2014/main" id="{7FE67979-9729-F215-7133-55056F1BBDF8}"/>
                </a:ext>
              </a:extLst>
            </p:cNvPr>
            <p:cNvSpPr/>
            <p:nvPr/>
          </p:nvSpPr>
          <p:spPr>
            <a:xfrm>
              <a:off x="1585119" y="1371600"/>
              <a:ext cx="7740465" cy="7306007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="" xmlns:a16="http://schemas.microsoft.com/office/drawing/2014/main" id="{93641F82-6B28-CA40-4A12-A9A7F61CA140}"/>
                </a:ext>
              </a:extLst>
            </p:cNvPr>
            <p:cNvSpPr txBox="1"/>
            <p:nvPr/>
          </p:nvSpPr>
          <p:spPr>
            <a:xfrm>
              <a:off x="2009206" y="1401764"/>
              <a:ext cx="7283266" cy="727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BẢNG CHIA 6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 6 </a:t>
              </a:r>
              <a:r>
                <a:rPr lang="en-US" sz="32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: 6 = 1		36 : 6 = </a:t>
              </a:r>
              <a:r>
                <a:rPr lang="en-US" sz="3200" b="1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 6</a:t>
              </a:r>
              <a:endPara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12 : 6 = 2		42 : 6 = </a:t>
              </a:r>
              <a:r>
                <a:rPr lang="en-US" sz="3200" b="1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 7</a:t>
              </a:r>
              <a:endPara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18 : 6 = 3		48 : 6 = </a:t>
              </a:r>
              <a:r>
                <a:rPr lang="en-US" sz="3200" b="1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 8</a:t>
              </a:r>
              <a:endPara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24 : 6 = 4		54 : 6 = </a:t>
              </a:r>
              <a:r>
                <a:rPr lang="en-US" sz="3200" b="1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 9</a:t>
              </a:r>
              <a:endPara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30 </a:t>
              </a:r>
              <a:r>
                <a:rPr lang="en-US" sz="32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: 6 = 5		60 : 6 = 10</a:t>
              </a:r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4BFB8E3F-A69E-82A3-B1FE-E47964182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95707" l="6744" r="91781">
                        <a14:foregroundMark x1="6849" y1="18341" x2="8957" y2="21951"/>
                        <a14:foregroundMark x1="48261" y1="33366" x2="46259" y2="36390"/>
                        <a14:foregroundMark x1="40358" y1="44683" x2="40148" y2="46146"/>
                        <a14:foregroundMark x1="91781" y1="44098" x2="91781" y2="44098"/>
                        <a14:foregroundMark x1="49842" y1="9366" x2="49842" y2="9366"/>
                        <a14:foregroundMark x1="32455" y1="92098" x2="34247" y2="91220"/>
                        <a14:foregroundMark x1="24763" y1="93073" x2="32666" y2="94732"/>
                        <a14:foregroundMark x1="36459" y1="94927" x2="50053" y2="93268"/>
                        <a14:foregroundMark x1="50685" y1="95707" x2="58799" y2="94146"/>
                        <a14:foregroundMark x1="62803" y1="93073" x2="57745" y2="93854"/>
                        <a14:foregroundMark x1="63857" y1="92878" x2="62592" y2="92098"/>
                        <a14:foregroundMark x1="64489" y1="92488" x2="61855" y2="91415"/>
                        <a14:foregroundMark x1="26133" y1="92098" x2="24131" y2="92293"/>
                        <a14:backgroundMark x1="42150" y1="87024" x2="42150" y2="87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0745" y="3497816"/>
            <a:ext cx="2457454" cy="259981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ED1C6957-C25C-437F-DEE8-E81DEE3F9A42}"/>
              </a:ext>
            </a:extLst>
          </p:cNvPr>
          <p:cNvGrpSpPr/>
          <p:nvPr/>
        </p:nvGrpSpPr>
        <p:grpSpPr>
          <a:xfrm>
            <a:off x="5876835" y="1439936"/>
            <a:ext cx="3172943" cy="1600200"/>
            <a:chOff x="10460972" y="1919915"/>
            <a:chExt cx="5647949" cy="2133600"/>
          </a:xfrm>
        </p:grpSpPr>
        <p:sp>
          <p:nvSpPr>
            <p:cNvPr id="7" name="Bong bóng Lời nói: Hình bầu dục 6">
              <a:extLst>
                <a:ext uri="{FF2B5EF4-FFF2-40B4-BE49-F238E27FC236}">
                  <a16:creationId xmlns="" xmlns:a16="http://schemas.microsoft.com/office/drawing/2014/main" id="{EDAC1490-3578-AA05-C85B-744961308FD8}"/>
                </a:ext>
              </a:extLst>
            </p:cNvPr>
            <p:cNvSpPr/>
            <p:nvPr/>
          </p:nvSpPr>
          <p:spPr>
            <a:xfrm>
              <a:off x="10460972" y="1919915"/>
              <a:ext cx="5647949" cy="2133600"/>
            </a:xfrm>
            <a:prstGeom prst="wedgeEllipseCallout">
              <a:avLst>
                <a:gd name="adj1" fmla="val 1438"/>
                <a:gd name="adj2" fmla="val 94411"/>
              </a:avLst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18BC9EBD-8522-B70B-A571-2ECEC2223B08}"/>
                </a:ext>
              </a:extLst>
            </p:cNvPr>
            <p:cNvSpPr txBox="1"/>
            <p:nvPr/>
          </p:nvSpPr>
          <p:spPr>
            <a:xfrm>
              <a:off x="10736671" y="2550288"/>
              <a:ext cx="5173636" cy="74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b="1" dirty="0" err="1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Đây</a:t>
              </a:r>
              <a:r>
                <a:rPr lang="en-US" sz="23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là</a:t>
              </a:r>
              <a:r>
                <a:rPr lang="en-US" sz="23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bảng</a:t>
              </a:r>
              <a:r>
                <a:rPr lang="en-US" sz="2300" b="1" dirty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chia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41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3AA5E26F-07FB-DD70-24BF-4CA3B483C997}"/>
              </a:ext>
            </a:extLst>
          </p:cNvPr>
          <p:cNvSpPr txBox="1"/>
          <p:nvPr/>
        </p:nvSpPr>
        <p:spPr>
          <a:xfrm>
            <a:off x="471279" y="640977"/>
            <a:ext cx="4329321" cy="5915871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 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1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12 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2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18 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3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24 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4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30 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5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36 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6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42 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7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48 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8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54 : 6 = 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9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60 : 6 = 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34536FA3-9E5E-6C6B-452F-B5486EE7A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68" y="586621"/>
            <a:ext cx="525373" cy="64293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90479762-0C61-420A-F21B-CA6641BB8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68" y="1229559"/>
            <a:ext cx="525373" cy="64293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B33E4CCE-F9B8-9C69-9369-2F96427519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61" y="1775846"/>
            <a:ext cx="525373" cy="64293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887D4BCA-2A52-9495-3A25-813BCE059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5" y="2382834"/>
            <a:ext cx="610287" cy="64293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CC1EBFB1-2356-2E0F-050F-D50F9299B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24" y="2955974"/>
            <a:ext cx="525373" cy="64293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D1306A07-55DB-DEB6-B324-79C40B0D7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96" y="3439715"/>
            <a:ext cx="525373" cy="64293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51E33687-9A59-55DE-286B-0FE172147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5" y="4109651"/>
            <a:ext cx="580027" cy="64293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8F74EB10-CBB5-EEE6-71BB-26FE46159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16" y="4752589"/>
            <a:ext cx="525373" cy="642938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07F70836-5640-321A-652B-DC1E1D129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10" y="5257800"/>
            <a:ext cx="525373" cy="64293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BBDC61F4-99D7-1F4D-33CD-E3CD4F4432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00" y="5865113"/>
            <a:ext cx="624700" cy="642938"/>
          </a:xfrm>
          <a:prstGeom prst="rect">
            <a:avLst/>
          </a:prstGeom>
        </p:spPr>
      </p:pic>
      <p:pic>
        <p:nvPicPr>
          <p:cNvPr id="14" name="Hình ảnh 13" descr="Ảnh có chứa mẫu họa, đồ họa véc-tơ&#10;&#10;Mô tả được tạo tự động">
            <a:extLst>
              <a:ext uri="{FF2B5EF4-FFF2-40B4-BE49-F238E27FC236}">
                <a16:creationId xmlns="" xmlns:a16="http://schemas.microsoft.com/office/drawing/2014/main" id="{39A99125-53FC-9970-53F9-1CC210C22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42952"/>
            <a:ext cx="4572000" cy="3513895"/>
          </a:xfrm>
          <a:prstGeom prst="rect">
            <a:avLst/>
          </a:prstGeom>
        </p:spPr>
      </p:pic>
      <p:sp>
        <p:nvSpPr>
          <p:cNvPr id="15" name="Bong bóng Lời nói: Hình bầu dục 14">
            <a:extLst>
              <a:ext uri="{FF2B5EF4-FFF2-40B4-BE49-F238E27FC236}">
                <a16:creationId xmlns="" xmlns:a16="http://schemas.microsoft.com/office/drawing/2014/main" id="{EA92FE39-A085-DBBE-20A3-55FCBA870A55}"/>
              </a:ext>
            </a:extLst>
          </p:cNvPr>
          <p:cNvSpPr/>
          <p:nvPr/>
        </p:nvSpPr>
        <p:spPr>
          <a:xfrm>
            <a:off x="3581400" y="867190"/>
            <a:ext cx="3972591" cy="1551594"/>
          </a:xfrm>
          <a:prstGeom prst="wedgeEllipseCallout">
            <a:avLst>
              <a:gd name="adj1" fmla="val 307"/>
              <a:gd name="adj2" fmla="val 1210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552" tIns="28776" rIns="57552" bIns="28776" rtlCol="0" anchor="ctr"/>
          <a:lstStyle/>
          <a:p>
            <a:pPr algn="ctr"/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0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8C89D355-3E83-1D48-FDD2-7B0A986D6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42EF07E6-0AB1-7C85-C5D4-64BFED873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82" y="1476303"/>
            <a:ext cx="3510303" cy="325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CC152DA-D5C9-FF51-6D48-8DF09FA5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8" r="36919" b="14632"/>
          <a:stretch>
            <a:fillRect/>
          </a:stretch>
        </p:blipFill>
        <p:spPr bwMode="auto">
          <a:xfrm>
            <a:off x="666775" y="1218010"/>
            <a:ext cx="2535810" cy="274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42A74BD-5EBD-EA2E-60D0-3F9454D02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77" y="1639779"/>
            <a:ext cx="792695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335D452-7A59-45E1-52EF-D4394844C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35" y="1635919"/>
            <a:ext cx="860623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6 x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6901CBA-96DD-2F43-5DEB-2155CD494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045" y="2328770"/>
            <a:ext cx="1296463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12 :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FB16052-C0F5-2619-DBBE-95E8D2F75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59" y="3100583"/>
            <a:ext cx="1277735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12 :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115FC32-5AAE-4CA4-E5B0-FF5013892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421" y="2356247"/>
            <a:ext cx="606747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13E5135-573A-0B60-0328-E065C752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655" y="3099197"/>
            <a:ext cx="606747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2A5C2E-EA1E-F1AD-C73C-7C067AEE6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8" r="36919" b="14632"/>
          <a:stretch>
            <a:fillRect/>
          </a:stretch>
        </p:blipFill>
        <p:spPr bwMode="auto">
          <a:xfrm>
            <a:off x="3202585" y="1218010"/>
            <a:ext cx="2499818" cy="274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3208D65-6F32-FC42-C1C7-C04B7531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220" y="1635919"/>
            <a:ext cx="792695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37EB3A2-D620-F7A2-F069-9E1CD9C18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280" y="1635919"/>
            <a:ext cx="1169198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6 x 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7EFF534-38AC-7C73-1FD2-A8B751F4D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53866"/>
            <a:ext cx="1226885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42 : 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C009C62-E059-407E-59DE-6245A13CE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3109913"/>
            <a:ext cx="1208156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42 :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12ACC70-84A3-C1F9-0B0D-C51DC9B10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10" y="2356247"/>
            <a:ext cx="606747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E68FD4B-5588-D44B-2D67-34D467107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096" y="3099197"/>
            <a:ext cx="606747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4687EED-9F60-8E5F-EBBE-7DE15110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8378" r="36919" b="14632"/>
          <a:stretch>
            <a:fillRect/>
          </a:stretch>
        </p:blipFill>
        <p:spPr bwMode="auto">
          <a:xfrm>
            <a:off x="5943600" y="1212056"/>
            <a:ext cx="2427178" cy="275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156486F-35D0-52BE-276A-2E044E77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508" y="1619250"/>
            <a:ext cx="792695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06DF661-9578-8B71-7049-FCDE5A64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297" y="1629967"/>
            <a:ext cx="860622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6 x 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DC09C64-95B0-65AF-2AE0-1F9034F2A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999" y="2347913"/>
            <a:ext cx="1107271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54 : 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630DE02-9959-8230-8035-4A179B587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233" y="3105150"/>
            <a:ext cx="1261968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54 : 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9212FC6-2A4F-DDD6-8EDA-259AF575D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920" y="2373492"/>
            <a:ext cx="852284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9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3C5146E-111D-D0AD-B12F-A10827C65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003" y="3093244"/>
            <a:ext cx="606747" cy="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="" xmlns:a16="http://schemas.microsoft.com/office/drawing/2014/main" id="{4C69D717-4F66-33D6-402B-D58D53373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75516" r="87927" b="10905"/>
          <a:stretch>
            <a:fillRect/>
          </a:stretch>
        </p:blipFill>
        <p:spPr bwMode="auto">
          <a:xfrm>
            <a:off x="353142" y="4529138"/>
            <a:ext cx="398651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AC797AFA-714B-3BB2-B94C-9FFA5C5E2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6" y="1135117"/>
            <a:ext cx="321061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15068A6-532F-086F-0266-C54602EB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78" y="4529138"/>
            <a:ext cx="6320445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0188DCFA-7B91-EFAB-6D3A-0F3C21324AC6}"/>
              </a:ext>
            </a:extLst>
          </p:cNvPr>
          <p:cNvSpPr/>
          <p:nvPr/>
        </p:nvSpPr>
        <p:spPr>
          <a:xfrm>
            <a:off x="918090" y="4573192"/>
            <a:ext cx="1797942" cy="754856"/>
          </a:xfrm>
          <a:prstGeom prst="roundRect">
            <a:avLst/>
          </a:prstGeom>
          <a:solidFill>
            <a:srgbClr val="FEF2CB"/>
          </a:solidFill>
          <a:ln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g : 6 = 4 g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71D48D30-D769-4B64-4C64-48AEA0F8C82F}"/>
              </a:ext>
            </a:extLst>
          </p:cNvPr>
          <p:cNvSpPr/>
          <p:nvPr/>
        </p:nvSpPr>
        <p:spPr>
          <a:xfrm>
            <a:off x="3352800" y="4552951"/>
            <a:ext cx="2366548" cy="754856"/>
          </a:xfrm>
          <a:prstGeom prst="roundRect">
            <a:avLst/>
          </a:prstGeom>
          <a:solidFill>
            <a:srgbClr val="FEF2CB"/>
          </a:solidFill>
          <a:ln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cm : 6 = 10 cm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47B96C50-FE49-8E3D-738B-92DE07F229FE}"/>
              </a:ext>
            </a:extLst>
          </p:cNvPr>
          <p:cNvSpPr/>
          <p:nvPr/>
        </p:nvSpPr>
        <p:spPr>
          <a:xfrm>
            <a:off x="6308851" y="4567238"/>
            <a:ext cx="1954906" cy="754856"/>
          </a:xfrm>
          <a:prstGeom prst="roundRect">
            <a:avLst/>
          </a:prstGeom>
          <a:solidFill>
            <a:srgbClr val="FEF2CB"/>
          </a:solidFill>
          <a:ln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6 = 6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="" xmlns:a16="http://schemas.microsoft.com/office/drawing/2014/main" id="{B0DBECBE-205E-E385-4E8F-F649337232BF}"/>
              </a:ext>
            </a:extLst>
          </p:cNvPr>
          <p:cNvSpPr txBox="1"/>
          <p:nvPr/>
        </p:nvSpPr>
        <p:spPr>
          <a:xfrm>
            <a:off x="720629" y="234191"/>
            <a:ext cx="6163011" cy="612112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defTabSz="914219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711E8FAC-4190-B2EE-E54E-CF9A4CDD81A6}"/>
              </a:ext>
            </a:extLst>
          </p:cNvPr>
          <p:cNvGrpSpPr/>
          <p:nvPr/>
        </p:nvGrpSpPr>
        <p:grpSpPr>
          <a:xfrm>
            <a:off x="0" y="245686"/>
            <a:ext cx="709481" cy="628649"/>
            <a:chOff x="7681119" y="396339"/>
            <a:chExt cx="1203861" cy="1203861"/>
          </a:xfrm>
        </p:grpSpPr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CAE93A91-7B46-C7AA-F843-6A29701030A9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="" xmlns:a16="http://schemas.microsoft.com/office/drawing/2014/main" id="{46176736-00B8-7F5A-2F58-FA9222DECDDC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306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>
            <a:extLst>
              <a:ext uri="{FF2B5EF4-FFF2-40B4-BE49-F238E27FC236}">
                <a16:creationId xmlns="" xmlns:a16="http://schemas.microsoft.com/office/drawing/2014/main" id="{E9ACFFBE-ECA1-89C0-A060-2657459A7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7350"/>
            <a:ext cx="9143999" cy="228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96FA0D4-AA50-7AD4-1138-26D2DE158253}"/>
              </a:ext>
            </a:extLst>
          </p:cNvPr>
          <p:cNvSpPr/>
          <p:nvPr/>
        </p:nvSpPr>
        <p:spPr>
          <a:xfrm>
            <a:off x="3827762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3F45C8D-EF9E-9EE0-3BCD-9B35DCE1017F}"/>
              </a:ext>
            </a:extLst>
          </p:cNvPr>
          <p:cNvSpPr/>
          <p:nvPr/>
        </p:nvSpPr>
        <p:spPr>
          <a:xfrm>
            <a:off x="4460075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32B4FECE-FC31-F345-1348-069C3F39931F}"/>
              </a:ext>
            </a:extLst>
          </p:cNvPr>
          <p:cNvSpPr/>
          <p:nvPr/>
        </p:nvSpPr>
        <p:spPr>
          <a:xfrm>
            <a:off x="5163190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7BD9B4C1-5A3B-48C7-F0E9-FA31CD59A259}"/>
              </a:ext>
            </a:extLst>
          </p:cNvPr>
          <p:cNvSpPr/>
          <p:nvPr/>
        </p:nvSpPr>
        <p:spPr>
          <a:xfrm>
            <a:off x="5823467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A22830A-61F9-98C5-73F7-A1752DE517F5}"/>
              </a:ext>
            </a:extLst>
          </p:cNvPr>
          <p:cNvSpPr/>
          <p:nvPr/>
        </p:nvSpPr>
        <p:spPr>
          <a:xfrm>
            <a:off x="6471545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5C8AB6E1-06EC-E340-1080-89B9A03DF1EE}"/>
              </a:ext>
            </a:extLst>
          </p:cNvPr>
          <p:cNvSpPr/>
          <p:nvPr/>
        </p:nvSpPr>
        <p:spPr>
          <a:xfrm>
            <a:off x="7126470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BF31818C-39E1-8EF2-D8EF-196A9924A922}"/>
              </a:ext>
            </a:extLst>
          </p:cNvPr>
          <p:cNvSpPr/>
          <p:nvPr/>
        </p:nvSpPr>
        <p:spPr>
          <a:xfrm>
            <a:off x="7780791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862713C2-91F8-F46A-44F6-1F1917569DEE}"/>
              </a:ext>
            </a:extLst>
          </p:cNvPr>
          <p:cNvSpPr/>
          <p:nvPr/>
        </p:nvSpPr>
        <p:spPr>
          <a:xfrm>
            <a:off x="8483907" y="3189685"/>
            <a:ext cx="513698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94714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264</Words>
  <Application>Microsoft Office PowerPoint</Application>
  <PresentationFormat>On-screen Show (4:3)</PresentationFormat>
  <Paragraphs>94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27</cp:revision>
  <dcterms:created xsi:type="dcterms:W3CDTF">2022-10-16T06:44:51Z</dcterms:created>
  <dcterms:modified xsi:type="dcterms:W3CDTF">2022-10-16T07:14:56Z</dcterms:modified>
</cp:coreProperties>
</file>