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9" r:id="rId3"/>
    <p:sldId id="300" r:id="rId4"/>
    <p:sldId id="301" r:id="rId5"/>
    <p:sldId id="279" r:id="rId6"/>
    <p:sldId id="280" r:id="rId7"/>
    <p:sldId id="296" r:id="rId8"/>
    <p:sldId id="298" r:id="rId9"/>
    <p:sldId id="302" r:id="rId10"/>
    <p:sldId id="297" r:id="rId11"/>
    <p:sldId id="28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3F531-CF50-49E8-886F-6904EE7A0647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BA914-D8F1-47AC-92E1-7B1CFB03BF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04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còn t.gian thì GV tổ chức cho HS chơi vòng quay để củng cố </a:t>
            </a:r>
          </a:p>
          <a:p>
            <a:r>
              <a:rPr lang="en-US"/>
              <a:t>Cách chơi như những bài trước</a:t>
            </a:r>
          </a:p>
          <a:p>
            <a:r>
              <a:rPr lang="en-US"/>
              <a:t>* NẾU CHÁY GA THÌ BỎ QUA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chữa lần lượt từng phép tính của các chú chim từ trái qua phải.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7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26D2-ED10-270E-D574-A9ABD4F76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9CA48-74EA-1899-10C6-0CF4A01F0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3D9BF-FE04-4FE4-8E89-639E90A0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73FF-E551-E845-8C84-D69CE54D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27F9F-E80C-EF80-10F9-B0234759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689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8014F-0721-5DBE-8BC0-F13256DE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D2C93-AC92-B982-DD42-648192DA4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083BB-F9F2-A182-0072-1B3FF1BD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827EE-1AE7-C0D6-FF96-6BF9A49F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E1BC2-EB62-9AA3-2FDA-FFE64C9A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849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2F3703-EE85-69F9-AE96-C2599879E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F435B-C779-B928-BF37-E6AA01610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50848-63C9-FC6D-5CE4-BC061B72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0AEF0-F22E-FF0B-6D57-B62AE2F8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45F8-02AE-9B64-FA8B-98D259BA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38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11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6FD85-A7EB-7DCB-F2D2-BFFF69F3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9F773-97C6-685B-B376-F897FEED0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58EE7-0F32-D1D4-858A-AD35AF11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43A28-69B9-DA3F-C62E-24283D97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4D591-DF08-765A-49B1-A29D298B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614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6C4E2-E53E-5821-D3BF-E77D6F89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BF2FC-A14F-3734-C750-3964FA69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9E9ED-D59D-D01B-DA50-3F50B289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FA647-61AD-3206-9CDD-4FB7DE06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4B939-C17E-65F6-F875-66445C0BB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715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D050-104C-C880-25F5-DE5BEA83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B855F-B6F1-D192-A18D-01F25868D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EFFA0-24F9-C87A-D767-0C397E9DC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91C0C-B339-3431-1066-A672BF60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BE9B0-E283-CF6C-CDF0-E38EC39C3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6B186-B1AF-1405-898E-1382DFF4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661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89EC-896E-CA75-031C-A08A0E02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C4213-8D2A-9189-1941-6A7829A0F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C74E3-349D-0AF4-9FD5-A8CA782D2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346D3-596D-EF5F-B2AE-03BC9ACFE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C337A-0A01-AA4E-1E60-E248EE310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72A37-36BA-605B-4A93-6A75905E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C200D-6BB3-3046-248A-39B8651A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875DF0-C55F-0C72-D3E7-75A38449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859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64BF-88CE-1B04-145D-64EAA864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F6F24-C342-E1A7-17CB-5629C4B7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9F183-A3E7-BA64-DC43-B945A556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350A5-9F18-4276-22C8-7AB74824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38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52A9D-1460-D215-1068-13435A056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04264-FB41-D98C-5C6B-B9F2D5D39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4A2E7-A461-EBBB-8765-D77BF568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14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E8FF-CC0B-CD6E-E9F2-EE344DF4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A5AFA-47EE-6823-89D9-B873A98EC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E8EE4-5C6F-4C5D-9A51-A92E9FA1A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48702-2360-6B8E-AD40-F549A3F5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A3D9B-13FA-4024-9762-F916F0CF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90F76-75DF-A909-6449-3DA8DE8F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52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CFE65-3CC2-EA9A-3F5D-EF453F10A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E48B30-AC5D-9AAC-2C24-C9DA9FC8E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30050-1229-C9E9-9370-64986931F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E14BF-9487-7E40-CA27-D4FB2D5C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99FF6-D076-CA53-AB20-2E6C8140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9CAB2-4006-A6ED-14A0-BCF450A2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445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D5036-0A79-681F-5A4D-DE59603A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43D64-CA55-653A-8134-83924667D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B16DC-48A8-7020-DD4D-2B80ECFD1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7D8F-8EDB-4E92-8C9A-A86A09FE7FB9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F03F3-8657-D8F4-F6D0-C57ABB31E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70B93-9D47-538E-46FD-9E9836AAA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588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0F16-42B3-EA49-75FD-4376EE4C8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D0EAF-A46C-49F0-C27B-70A37D0FC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25494-C32B-5018-2EFC-DD533138082A}"/>
              </a:ext>
            </a:extLst>
          </p:cNvPr>
          <p:cNvSpPr/>
          <p:nvPr/>
        </p:nvSpPr>
        <p:spPr>
          <a:xfrm>
            <a:off x="6178529" y="2813705"/>
            <a:ext cx="3076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A9701-07A4-73EB-E931-078577754BBC}"/>
              </a:ext>
            </a:extLst>
          </p:cNvPr>
          <p:cNvGrpSpPr/>
          <p:nvPr/>
        </p:nvGrpSpPr>
        <p:grpSpPr>
          <a:xfrm>
            <a:off x="82529" y="15436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76DBE0-EA4A-9CD3-A20D-17AED7AAF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80FACF7-7C6B-1326-E6FE-6E160C1A19FA}"/>
                </a:ext>
              </a:extLst>
            </p:cNvPr>
            <p:cNvSpPr/>
            <p:nvPr/>
          </p:nvSpPr>
          <p:spPr>
            <a:xfrm>
              <a:off x="491087" y="252966"/>
              <a:ext cx="10951536" cy="6352068"/>
            </a:xfrm>
            <a:prstGeom prst="roundRect">
              <a:avLst>
                <a:gd name="adj" fmla="val 55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7599602E-13A1-75B7-560F-5B23442DBA57}"/>
              </a:ext>
            </a:extLst>
          </p:cNvPr>
          <p:cNvSpPr txBox="1"/>
          <p:nvPr/>
        </p:nvSpPr>
        <p:spPr>
          <a:xfrm>
            <a:off x="1009743" y="608199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26A76-BC80-9D54-BA9B-35A2A3AD6797}"/>
              </a:ext>
            </a:extLst>
          </p:cNvPr>
          <p:cNvSpPr/>
          <p:nvPr/>
        </p:nvSpPr>
        <p:spPr>
          <a:xfrm>
            <a:off x="2544417" y="2881591"/>
            <a:ext cx="69308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3 (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GIPHY — steffi lynn | Motion design animation, Scrapbook stickers  printable, Giphy">
            <a:extLst>
              <a:ext uri="{FF2B5EF4-FFF2-40B4-BE49-F238E27FC236}">
                <a16:creationId xmlns:a16="http://schemas.microsoft.com/office/drawing/2014/main" id="{71134134-27C2-ADEB-647A-07689BEC11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574180" y="508663"/>
            <a:ext cx="2240549" cy="224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nside the USA: Unit 2 Vocabulary | Baamboozle">
            <a:extLst>
              <a:ext uri="{FF2B5EF4-FFF2-40B4-BE49-F238E27FC236}">
                <a16:creationId xmlns:a16="http://schemas.microsoft.com/office/drawing/2014/main" id="{8774D246-EFAD-2367-9F62-5212EA04C8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1428624" y="4545128"/>
            <a:ext cx="4379413" cy="18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9CC8AD-0687-00E9-1B61-7F54A117B8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9366572" y="3644702"/>
            <a:ext cx="3549707" cy="3351825"/>
          </a:xfrm>
          <a:prstGeom prst="rect">
            <a:avLst/>
          </a:prstGeom>
        </p:spPr>
      </p:pic>
      <p:pic>
        <p:nvPicPr>
          <p:cNvPr id="14" name="Picture 2" descr="Shooting Star Animated Gif">
            <a:extLst>
              <a:ext uri="{FF2B5EF4-FFF2-40B4-BE49-F238E27FC236}">
                <a16:creationId xmlns:a16="http://schemas.microsoft.com/office/drawing/2014/main" id="{486AC350-0ECB-09D5-EC75-3C5843F2C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308356" y="1852724"/>
            <a:ext cx="3767463" cy="24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EE756-6372-F0A9-B0B3-73C451CF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947" y="122357"/>
            <a:ext cx="3649468" cy="20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F27675C5-2428-7C82-64C1-6E4BFD92D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01149" y="3029457"/>
            <a:ext cx="4374177" cy="3710558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32DA391-2FEB-6680-C081-4A83CC065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58" y="-223962"/>
            <a:ext cx="8672086" cy="5308211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D6D3818-A69E-1F4E-C503-760645787CA2}"/>
              </a:ext>
            </a:extLst>
          </p:cNvPr>
          <p:cNvSpPr txBox="1"/>
          <p:nvPr/>
        </p:nvSpPr>
        <p:spPr>
          <a:xfrm>
            <a:off x="4423830" y="1680667"/>
            <a:ext cx="57000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huống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3.</a:t>
            </a:r>
          </a:p>
        </p:txBody>
      </p:sp>
      <p:pic>
        <p:nvPicPr>
          <p:cNvPr id="2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65BEB67-85BC-A264-6432-83581F386A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t="3307" r="91543" b="82871"/>
          <a:stretch/>
        </p:blipFill>
        <p:spPr>
          <a:xfrm>
            <a:off x="4280454" y="1680667"/>
            <a:ext cx="786055" cy="74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1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338939" y="2382448"/>
            <a:ext cx="675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3 (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AAFCC08D-83A2-0A89-BCCA-557BA02AA949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4748AD9F-9CF7-4387-2B91-47B65289C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463F828-F7D4-816F-CF2E-6B6705E97E7F}"/>
                </a:ext>
              </a:extLst>
            </p:cNvPr>
            <p:cNvSpPr txBox="1"/>
            <p:nvPr/>
          </p:nvSpPr>
          <p:spPr>
            <a:xfrm rot="14897297">
              <a:off x="10680241" y="1098445"/>
              <a:ext cx="123589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48DABB1C-8A26-3675-35FD-0683EE340863}"/>
                </a:ext>
              </a:extLst>
            </p:cNvPr>
            <p:cNvSpPr txBox="1"/>
            <p:nvPr/>
          </p:nvSpPr>
          <p:spPr>
            <a:xfrm rot="17848469">
              <a:off x="12232558" y="1196055"/>
              <a:ext cx="1213096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B23573D-2498-17FA-234C-C3988502641D}"/>
                </a:ext>
              </a:extLst>
            </p:cNvPr>
            <p:cNvSpPr txBox="1"/>
            <p:nvPr/>
          </p:nvSpPr>
          <p:spPr>
            <a:xfrm rot="19280387">
              <a:off x="13516428" y="2031056"/>
              <a:ext cx="1163137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87DE3CF-6923-BE1D-98E1-BF90671B09DE}"/>
                </a:ext>
              </a:extLst>
            </p:cNvPr>
            <p:cNvSpPr txBox="1"/>
            <p:nvPr/>
          </p:nvSpPr>
          <p:spPr>
            <a:xfrm>
              <a:off x="13947463" y="3556510"/>
              <a:ext cx="126496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E3834E0-D393-1F24-16DB-743E0536A4D0}"/>
                </a:ext>
              </a:extLst>
            </p:cNvPr>
            <p:cNvSpPr txBox="1"/>
            <p:nvPr/>
          </p:nvSpPr>
          <p:spPr>
            <a:xfrm rot="2334982">
              <a:off x="13354417" y="5036887"/>
              <a:ext cx="1293751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6A05B65A-929F-897C-8FF6-683F948387E0}"/>
                </a:ext>
              </a:extLst>
            </p:cNvPr>
            <p:cNvSpPr txBox="1"/>
            <p:nvPr/>
          </p:nvSpPr>
          <p:spPr>
            <a:xfrm rot="4541019">
              <a:off x="12173114" y="5880870"/>
              <a:ext cx="122462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C1508F6B-C477-5C71-EFBE-4F8FAFA07AEB}"/>
                </a:ext>
              </a:extLst>
            </p:cNvPr>
            <p:cNvSpPr txBox="1"/>
            <p:nvPr/>
          </p:nvSpPr>
          <p:spPr>
            <a:xfrm rot="6554113">
              <a:off x="10728876" y="5847894"/>
              <a:ext cx="125270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88D9AC9B-53E9-46B1-8145-1D61E29A4C44}"/>
                </a:ext>
              </a:extLst>
            </p:cNvPr>
            <p:cNvSpPr txBox="1"/>
            <p:nvPr/>
          </p:nvSpPr>
          <p:spPr>
            <a:xfrm rot="8764984">
              <a:off x="9356277" y="4981901"/>
              <a:ext cx="133940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366BD184-19C5-015E-3D93-FB3259CF89EF}"/>
                </a:ext>
              </a:extLst>
            </p:cNvPr>
            <p:cNvSpPr txBox="1"/>
            <p:nvPr/>
          </p:nvSpPr>
          <p:spPr>
            <a:xfrm rot="11008513">
              <a:off x="8952583" y="3399834"/>
              <a:ext cx="124207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7C64301-102C-D563-F2B1-75E9DF8BC080}"/>
                </a:ext>
              </a:extLst>
            </p:cNvPr>
            <p:cNvSpPr txBox="1"/>
            <p:nvPr/>
          </p:nvSpPr>
          <p:spPr>
            <a:xfrm rot="12922515">
              <a:off x="9390560" y="2067769"/>
              <a:ext cx="1329472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8A338F65-A88C-3F6C-1D0A-20D3AD9A16FC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9777521E-59F3-B9F6-74E7-BCEBDE7BD04D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11ABB10B-99CB-0CCB-A04E-9B07960BC4EB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8BC3AF5-E309-DA46-3025-FA0407A3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6288FB96-F16C-567E-4146-7B3CD8BB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12" y="99121"/>
            <a:ext cx="4943731" cy="329582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3A5F50A-B20D-7E53-C0E4-C19E02C9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434" y="952442"/>
            <a:ext cx="3132686" cy="1589176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0E786894-1310-5919-B213-781059780761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B30B0B3-F480-8628-F1DA-FE8B10A11D97}"/>
              </a:ext>
            </a:extLst>
          </p:cNvPr>
          <p:cNvSpPr txBox="1"/>
          <p:nvPr/>
        </p:nvSpPr>
        <p:spPr>
          <a:xfrm>
            <a:off x="3930174" y="4463726"/>
            <a:ext cx="3161396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3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endParaRPr lang="en-US" sz="26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Hình ảnh 25" descr="Ảnh có chứa văn bản, quân hậu&#10;&#10;Mô tả được tạo tự động">
            <a:extLst>
              <a:ext uri="{FF2B5EF4-FFF2-40B4-BE49-F238E27FC236}">
                <a16:creationId xmlns:a16="http://schemas.microsoft.com/office/drawing/2014/main" id="{55D0CC31-307C-CAA1-2BCF-C3EFA1A1E4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5" t="34975" r="66030" b="48303"/>
          <a:stretch/>
        </p:blipFill>
        <p:spPr>
          <a:xfrm>
            <a:off x="50340" y="4651514"/>
            <a:ext cx="1609716" cy="1290920"/>
          </a:xfrm>
          <a:prstGeom prst="rect">
            <a:avLst/>
          </a:prstGeom>
        </p:spPr>
      </p:pic>
      <p:pic>
        <p:nvPicPr>
          <p:cNvPr id="46" name="Hình ảnh 45" descr="Ảnh có chứa văn bản, quân hậu&#10;&#10;Mô tả được tạo tự động">
            <a:extLst>
              <a:ext uri="{FF2B5EF4-FFF2-40B4-BE49-F238E27FC236}">
                <a16:creationId xmlns:a16="http://schemas.microsoft.com/office/drawing/2014/main" id="{F613BB07-7343-37FC-6E96-6AD0CA4077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6" t="34975" r="40689" b="48303"/>
          <a:stretch/>
        </p:blipFill>
        <p:spPr>
          <a:xfrm>
            <a:off x="1991138" y="4651514"/>
            <a:ext cx="1609716" cy="1290920"/>
          </a:xfrm>
          <a:prstGeom prst="rect">
            <a:avLst/>
          </a:prstGeom>
        </p:spPr>
      </p:pic>
      <p:pic>
        <p:nvPicPr>
          <p:cNvPr id="47" name="Hình ảnh 46" descr="Ảnh có chứa văn bản, quân hậu&#10;&#10;Mô tả được tạo tự động">
            <a:extLst>
              <a:ext uri="{FF2B5EF4-FFF2-40B4-BE49-F238E27FC236}">
                <a16:creationId xmlns:a16="http://schemas.microsoft.com/office/drawing/2014/main" id="{D68AA8A4-10B7-A409-E53A-17395F3D61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2" t="34975" r="14422" b="48303"/>
          <a:stretch/>
        </p:blipFill>
        <p:spPr>
          <a:xfrm>
            <a:off x="3994675" y="4651514"/>
            <a:ext cx="1584780" cy="1290920"/>
          </a:xfrm>
          <a:prstGeom prst="rect">
            <a:avLst/>
          </a:prstGeom>
        </p:spPr>
      </p:pic>
      <p:pic>
        <p:nvPicPr>
          <p:cNvPr id="48" name="Hình ảnh 47" descr="Ảnh có chứa văn bản, quân hậu&#10;&#10;Mô tả được tạo tự động">
            <a:extLst>
              <a:ext uri="{FF2B5EF4-FFF2-40B4-BE49-F238E27FC236}">
                <a16:creationId xmlns:a16="http://schemas.microsoft.com/office/drawing/2014/main" id="{89B05FD6-3059-2D8E-E47D-35E2F836B4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8" t="55834" r="64907" b="29999"/>
          <a:stretch/>
        </p:blipFill>
        <p:spPr>
          <a:xfrm>
            <a:off x="5981268" y="4846741"/>
            <a:ext cx="1710054" cy="1093671"/>
          </a:xfrm>
          <a:prstGeom prst="rect">
            <a:avLst/>
          </a:prstGeom>
        </p:spPr>
      </p:pic>
      <p:pic>
        <p:nvPicPr>
          <p:cNvPr id="49" name="Hình ảnh 48" descr="Ảnh có chứa văn bản, quân hậu&#10;&#10;Mô tả được tạo tự động">
            <a:extLst>
              <a:ext uri="{FF2B5EF4-FFF2-40B4-BE49-F238E27FC236}">
                <a16:creationId xmlns:a16="http://schemas.microsoft.com/office/drawing/2014/main" id="{D7EA7167-DF5D-1B2D-A586-1136B8B575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3" t="54168" r="40592" b="29969"/>
          <a:stretch/>
        </p:blipFill>
        <p:spPr>
          <a:xfrm>
            <a:off x="7993311" y="4717818"/>
            <a:ext cx="1609716" cy="1224616"/>
          </a:xfrm>
          <a:prstGeom prst="rect">
            <a:avLst/>
          </a:prstGeom>
        </p:spPr>
      </p:pic>
      <p:pic>
        <p:nvPicPr>
          <p:cNvPr id="50" name="Hình ảnh 49" descr="Ảnh có chứa văn bản, quân hậu&#10;&#10;Mô tả được tạo tự động">
            <a:extLst>
              <a:ext uri="{FF2B5EF4-FFF2-40B4-BE49-F238E27FC236}">
                <a16:creationId xmlns:a16="http://schemas.microsoft.com/office/drawing/2014/main" id="{7482BD64-BBD6-6104-E5B0-61B09B3FA3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 t="53309" r="14701" b="29969"/>
          <a:stretch/>
        </p:blipFill>
        <p:spPr>
          <a:xfrm>
            <a:off x="10024630" y="4651514"/>
            <a:ext cx="1579120" cy="12909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0839" y="301226"/>
            <a:ext cx="821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484395E-144E-A882-837F-EDA50CF20CB7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9140B36D-3E80-635B-9C6E-05F73B579CD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0F52502B-E3F5-B441-8244-1A57CBCD77D6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3</a:t>
              </a: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CF51E032-6441-37FC-58FB-3E9F261090DD}"/>
              </a:ext>
            </a:extLst>
          </p:cNvPr>
          <p:cNvGrpSpPr/>
          <p:nvPr/>
        </p:nvGrpSpPr>
        <p:grpSpPr>
          <a:xfrm>
            <a:off x="252391" y="1488228"/>
            <a:ext cx="1821460" cy="1484152"/>
            <a:chOff x="254045" y="1371600"/>
            <a:chExt cx="2431696" cy="1981382"/>
          </a:xfrm>
        </p:grpSpPr>
        <p:pic>
          <p:nvPicPr>
            <p:cNvPr id="8" name="Hình ảnh 7" descr="Ảnh có chứa văn bản, quân hậu&#10;&#10;Mô tả được tạo tự động">
              <a:extLst>
                <a:ext uri="{FF2B5EF4-FFF2-40B4-BE49-F238E27FC236}">
                  <a16:creationId xmlns:a16="http://schemas.microsoft.com/office/drawing/2014/main" id="{AC8C700D-FE1E-B9A6-2857-C2AAE0F08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42" b="29293" l="16045" r="30830">
                          <a14:foregroundMark x1="22388" y1="12942" x2="22388" y2="12942"/>
                          <a14:foregroundMark x1="16138" y1="19571" x2="16138" y2="19571"/>
                          <a14:foregroundMark x1="22108" y1="25253" x2="25793" y2="25126"/>
                          <a14:foregroundMark x1="19869" y1="22348" x2="22948" y2="26010"/>
                          <a14:foregroundMark x1="19403" y1="28662" x2="21642" y2="29293"/>
                          <a14:foregroundMark x1="25793" y1="27146" x2="26819" y2="24369"/>
                          <a14:foregroundMark x1="25326" y1="23106" x2="23507" y2="26263"/>
                          <a14:foregroundMark x1="20896" y1="25000" x2="23694" y2="25379"/>
                          <a14:foregroundMark x1="30830" y1="19571" x2="30830" y2="19571"/>
                          <a14:foregroundMark x1="26912" y1="23232" x2="19310" y2="20833"/>
                          <a14:foregroundMark x1="21082" y1="25758" x2="26166" y2="26389"/>
                          <a14:foregroundMark x1="22015" y1="23232" x2="23694" y2="23864"/>
                          <a14:foregroundMark x1="21082" y1="26768" x2="21082" y2="26768"/>
                          <a14:foregroundMark x1="22015" y1="26768" x2="23507" y2="26894"/>
                          <a14:foregroundMark x1="26912" y1="27146" x2="26912" y2="2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6" t="11834" r="67981" b="69833"/>
            <a:stretch/>
          </p:blipFill>
          <p:spPr>
            <a:xfrm>
              <a:off x="254045" y="1371600"/>
              <a:ext cx="2431696" cy="1981382"/>
            </a:xfrm>
            <a:prstGeom prst="rect">
              <a:avLst/>
            </a:prstGeom>
          </p:spPr>
        </p:pic>
        <p:sp>
          <p:nvSpPr>
            <p:cNvPr id="27" name="Hình chữ nhật 26">
              <a:extLst>
                <a:ext uri="{FF2B5EF4-FFF2-40B4-BE49-F238E27FC236}">
                  <a16:creationId xmlns:a16="http://schemas.microsoft.com/office/drawing/2014/main" id="{DC788E55-6729-0DD7-D583-BF1A26ECA1A2}"/>
                </a:ext>
              </a:extLst>
            </p:cNvPr>
            <p:cNvSpPr/>
            <p:nvPr/>
          </p:nvSpPr>
          <p:spPr>
            <a:xfrm>
              <a:off x="719529" y="2489614"/>
              <a:ext cx="1313000" cy="600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10 kg</a:t>
              </a:r>
            </a:p>
          </p:txBody>
        </p:sp>
      </p:grpSp>
      <p:grpSp>
        <p:nvGrpSpPr>
          <p:cNvPr id="42" name="Nhóm 41">
            <a:extLst>
              <a:ext uri="{FF2B5EF4-FFF2-40B4-BE49-F238E27FC236}">
                <a16:creationId xmlns:a16="http://schemas.microsoft.com/office/drawing/2014/main" id="{AF023DB7-D0FF-E8FC-20A5-BAD7AC8228A8}"/>
              </a:ext>
            </a:extLst>
          </p:cNvPr>
          <p:cNvGrpSpPr/>
          <p:nvPr/>
        </p:nvGrpSpPr>
        <p:grpSpPr>
          <a:xfrm>
            <a:off x="2232618" y="1488228"/>
            <a:ext cx="1821460" cy="1484152"/>
            <a:chOff x="2804319" y="1498923"/>
            <a:chExt cx="2431696" cy="1981382"/>
          </a:xfrm>
        </p:grpSpPr>
        <p:pic>
          <p:nvPicPr>
            <p:cNvPr id="29" name="Hình ảnh 28" descr="Ảnh có chứa văn bản, quân hậu&#10;&#10;Mô tả được tạo tự động">
              <a:extLst>
                <a:ext uri="{FF2B5EF4-FFF2-40B4-BE49-F238E27FC236}">
                  <a16:creationId xmlns:a16="http://schemas.microsoft.com/office/drawing/2014/main" id="{B38048F8-0B5A-11FA-0085-999ADC5B9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42" b="29293" l="16045" r="30830">
                          <a14:foregroundMark x1="22388" y1="12942" x2="22388" y2="12942"/>
                          <a14:foregroundMark x1="16138" y1="19571" x2="16138" y2="19571"/>
                          <a14:foregroundMark x1="22108" y1="25253" x2="25793" y2="25126"/>
                          <a14:foregroundMark x1="19869" y1="22348" x2="22948" y2="26010"/>
                          <a14:foregroundMark x1="19403" y1="28662" x2="21642" y2="29293"/>
                          <a14:foregroundMark x1="25793" y1="27146" x2="26819" y2="24369"/>
                          <a14:foregroundMark x1="25326" y1="23106" x2="23507" y2="26263"/>
                          <a14:foregroundMark x1="20896" y1="25000" x2="23694" y2="25379"/>
                          <a14:foregroundMark x1="30830" y1="19571" x2="30830" y2="19571"/>
                          <a14:foregroundMark x1="26912" y1="23232" x2="19310" y2="20833"/>
                          <a14:foregroundMark x1="21082" y1="25758" x2="26166" y2="26389"/>
                          <a14:foregroundMark x1="22015" y1="23232" x2="23694" y2="23864"/>
                          <a14:foregroundMark x1="21082" y1="26768" x2="21082" y2="26768"/>
                          <a14:foregroundMark x1="22015" y1="26768" x2="23507" y2="26894"/>
                          <a14:foregroundMark x1="26912" y1="27146" x2="26912" y2="2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6" t="11834" r="67981" b="69833"/>
            <a:stretch/>
          </p:blipFill>
          <p:spPr>
            <a:xfrm>
              <a:off x="2804319" y="1498923"/>
              <a:ext cx="2431696" cy="1981382"/>
            </a:xfrm>
            <a:prstGeom prst="rect">
              <a:avLst/>
            </a:prstGeom>
          </p:spPr>
        </p:pic>
        <p:sp>
          <p:nvSpPr>
            <p:cNvPr id="28" name="Hình chữ nhật 27">
              <a:extLst>
                <a:ext uri="{FF2B5EF4-FFF2-40B4-BE49-F238E27FC236}">
                  <a16:creationId xmlns:a16="http://schemas.microsoft.com/office/drawing/2014/main" id="{804DB5DB-80D7-ADBB-FF0F-419D8A283296}"/>
                </a:ext>
              </a:extLst>
            </p:cNvPr>
            <p:cNvSpPr/>
            <p:nvPr/>
          </p:nvSpPr>
          <p:spPr>
            <a:xfrm>
              <a:off x="3317947" y="2631031"/>
              <a:ext cx="1313000" cy="600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kg</a:t>
              </a:r>
            </a:p>
          </p:txBody>
        </p:sp>
      </p:grp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107B53CE-D41B-6EA4-E949-6BD945C012E3}"/>
              </a:ext>
            </a:extLst>
          </p:cNvPr>
          <p:cNvGrpSpPr/>
          <p:nvPr/>
        </p:nvGrpSpPr>
        <p:grpSpPr>
          <a:xfrm>
            <a:off x="4212846" y="1488228"/>
            <a:ext cx="1821460" cy="1484152"/>
            <a:chOff x="5448457" y="1498923"/>
            <a:chExt cx="2431696" cy="1981382"/>
          </a:xfrm>
        </p:grpSpPr>
        <p:pic>
          <p:nvPicPr>
            <p:cNvPr id="30" name="Hình ảnh 29" descr="Ảnh có chứa văn bản, quân hậu&#10;&#10;Mô tả được tạo tự động">
              <a:extLst>
                <a:ext uri="{FF2B5EF4-FFF2-40B4-BE49-F238E27FC236}">
                  <a16:creationId xmlns:a16="http://schemas.microsoft.com/office/drawing/2014/main" id="{9D044505-FF60-B866-4F16-91E07960D6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42" b="29293" l="16045" r="30830">
                          <a14:foregroundMark x1="22388" y1="12942" x2="22388" y2="12942"/>
                          <a14:foregroundMark x1="16138" y1="19571" x2="16138" y2="19571"/>
                          <a14:foregroundMark x1="22108" y1="25253" x2="25793" y2="25126"/>
                          <a14:foregroundMark x1="19869" y1="22348" x2="22948" y2="26010"/>
                          <a14:foregroundMark x1="19403" y1="28662" x2="21642" y2="29293"/>
                          <a14:foregroundMark x1="25793" y1="27146" x2="26819" y2="24369"/>
                          <a14:foregroundMark x1="25326" y1="23106" x2="23507" y2="26263"/>
                          <a14:foregroundMark x1="20896" y1="25000" x2="23694" y2="25379"/>
                          <a14:foregroundMark x1="30830" y1="19571" x2="30830" y2="19571"/>
                          <a14:foregroundMark x1="26912" y1="23232" x2="19310" y2="20833"/>
                          <a14:foregroundMark x1="21082" y1="25758" x2="26166" y2="26389"/>
                          <a14:foregroundMark x1="22015" y1="23232" x2="23694" y2="23864"/>
                          <a14:foregroundMark x1="21082" y1="26768" x2="21082" y2="26768"/>
                          <a14:foregroundMark x1="22015" y1="26768" x2="23507" y2="26894"/>
                          <a14:foregroundMark x1="26912" y1="27146" x2="26912" y2="2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6" t="11834" r="67981" b="69833"/>
            <a:stretch/>
          </p:blipFill>
          <p:spPr>
            <a:xfrm>
              <a:off x="5448457" y="1498923"/>
              <a:ext cx="2431696" cy="1981382"/>
            </a:xfrm>
            <a:prstGeom prst="rect">
              <a:avLst/>
            </a:prstGeom>
          </p:spPr>
        </p:pic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id="{D926C0FA-ACB5-FE68-DA0D-04A457C1636D}"/>
                </a:ext>
              </a:extLst>
            </p:cNvPr>
            <p:cNvSpPr/>
            <p:nvPr/>
          </p:nvSpPr>
          <p:spPr>
            <a:xfrm>
              <a:off x="5962085" y="2631031"/>
              <a:ext cx="1313000" cy="600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mm</a:t>
              </a: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0B064FF7-F44B-6CBA-F654-A88C144BAA62}"/>
              </a:ext>
            </a:extLst>
          </p:cNvPr>
          <p:cNvGrpSpPr/>
          <p:nvPr/>
        </p:nvGrpSpPr>
        <p:grpSpPr>
          <a:xfrm>
            <a:off x="6193073" y="1488228"/>
            <a:ext cx="1821460" cy="1484152"/>
            <a:chOff x="8138319" y="1447618"/>
            <a:chExt cx="2431696" cy="1981382"/>
          </a:xfrm>
        </p:grpSpPr>
        <p:pic>
          <p:nvPicPr>
            <p:cNvPr id="32" name="Hình ảnh 31" descr="Ảnh có chứa văn bản, quân hậu&#10;&#10;Mô tả được tạo tự động">
              <a:extLst>
                <a:ext uri="{FF2B5EF4-FFF2-40B4-BE49-F238E27FC236}">
                  <a16:creationId xmlns:a16="http://schemas.microsoft.com/office/drawing/2014/main" id="{3DBCA76A-B9AE-1A61-88A1-3AB0E3F43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42" b="29293" l="16045" r="30830">
                          <a14:foregroundMark x1="22388" y1="12942" x2="22388" y2="12942"/>
                          <a14:foregroundMark x1="16138" y1="19571" x2="16138" y2="19571"/>
                          <a14:foregroundMark x1="22108" y1="25253" x2="25793" y2="25126"/>
                          <a14:foregroundMark x1="19869" y1="22348" x2="22948" y2="26010"/>
                          <a14:foregroundMark x1="19403" y1="28662" x2="21642" y2="29293"/>
                          <a14:foregroundMark x1="25793" y1="27146" x2="26819" y2="24369"/>
                          <a14:foregroundMark x1="25326" y1="23106" x2="23507" y2="26263"/>
                          <a14:foregroundMark x1="20896" y1="25000" x2="23694" y2="25379"/>
                          <a14:foregroundMark x1="30830" y1="19571" x2="30830" y2="19571"/>
                          <a14:foregroundMark x1="26912" y1="23232" x2="19310" y2="20833"/>
                          <a14:foregroundMark x1="21082" y1="25758" x2="26166" y2="26389"/>
                          <a14:foregroundMark x1="22015" y1="23232" x2="23694" y2="23864"/>
                          <a14:foregroundMark x1="21082" y1="26768" x2="21082" y2="26768"/>
                          <a14:foregroundMark x1="22015" y1="26768" x2="23507" y2="26894"/>
                          <a14:foregroundMark x1="26912" y1="27146" x2="26912" y2="2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6" t="11834" r="67981" b="69833"/>
            <a:stretch/>
          </p:blipFill>
          <p:spPr>
            <a:xfrm>
              <a:off x="8138319" y="1447618"/>
              <a:ext cx="2431696" cy="1981382"/>
            </a:xfrm>
            <a:prstGeom prst="rect">
              <a:avLst/>
            </a:prstGeom>
          </p:spPr>
        </p:pic>
        <p:sp>
          <p:nvSpPr>
            <p:cNvPr id="33" name="Hình chữ nhật 32">
              <a:extLst>
                <a:ext uri="{FF2B5EF4-FFF2-40B4-BE49-F238E27FC236}">
                  <a16:creationId xmlns:a16="http://schemas.microsoft.com/office/drawing/2014/main" id="{1B69A966-10C7-996B-0C05-AC680D0570D0}"/>
                </a:ext>
              </a:extLst>
            </p:cNvPr>
            <p:cNvSpPr/>
            <p:nvPr/>
          </p:nvSpPr>
          <p:spPr>
            <a:xfrm>
              <a:off x="8651947" y="2489614"/>
              <a:ext cx="1313000" cy="6910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 </a:t>
              </a:r>
              <a:r>
                <a: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8E7B301B-8AB5-61E9-739B-2A159FD1F2E7}"/>
              </a:ext>
            </a:extLst>
          </p:cNvPr>
          <p:cNvGrpSpPr/>
          <p:nvPr/>
        </p:nvGrpSpPr>
        <p:grpSpPr>
          <a:xfrm>
            <a:off x="8173300" y="1488228"/>
            <a:ext cx="1821460" cy="1484152"/>
            <a:chOff x="10782616" y="1498923"/>
            <a:chExt cx="2431696" cy="1981382"/>
          </a:xfrm>
        </p:grpSpPr>
        <p:pic>
          <p:nvPicPr>
            <p:cNvPr id="34" name="Hình ảnh 33" descr="Ảnh có chứa văn bản, quân hậu&#10;&#10;Mô tả được tạo tự động">
              <a:extLst>
                <a:ext uri="{FF2B5EF4-FFF2-40B4-BE49-F238E27FC236}">
                  <a16:creationId xmlns:a16="http://schemas.microsoft.com/office/drawing/2014/main" id="{7F5FDCFB-9DBB-3BFC-0A0A-E3A6C46FF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42" b="29293" l="16045" r="30830">
                          <a14:foregroundMark x1="22388" y1="12942" x2="22388" y2="12942"/>
                          <a14:foregroundMark x1="16138" y1="19571" x2="16138" y2="19571"/>
                          <a14:foregroundMark x1="22108" y1="25253" x2="25793" y2="25126"/>
                          <a14:foregroundMark x1="19869" y1="22348" x2="22948" y2="26010"/>
                          <a14:foregroundMark x1="19403" y1="28662" x2="21642" y2="29293"/>
                          <a14:foregroundMark x1="25793" y1="27146" x2="26819" y2="24369"/>
                          <a14:foregroundMark x1="25326" y1="23106" x2="23507" y2="26263"/>
                          <a14:foregroundMark x1="20896" y1="25000" x2="23694" y2="25379"/>
                          <a14:foregroundMark x1="30830" y1="19571" x2="30830" y2="19571"/>
                          <a14:foregroundMark x1="26912" y1="23232" x2="19310" y2="20833"/>
                          <a14:foregroundMark x1="21082" y1="25758" x2="26166" y2="26389"/>
                          <a14:foregroundMark x1="22015" y1="23232" x2="23694" y2="23864"/>
                          <a14:foregroundMark x1="21082" y1="26768" x2="21082" y2="26768"/>
                          <a14:foregroundMark x1="22015" y1="26768" x2="23507" y2="26894"/>
                          <a14:foregroundMark x1="26912" y1="27146" x2="26912" y2="2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6" t="11834" r="67981" b="69833"/>
            <a:stretch/>
          </p:blipFill>
          <p:spPr>
            <a:xfrm>
              <a:off x="10782616" y="1498923"/>
              <a:ext cx="2431696" cy="1981382"/>
            </a:xfrm>
            <a:prstGeom prst="rect">
              <a:avLst/>
            </a:prstGeom>
          </p:spPr>
        </p:pic>
        <p:sp>
          <p:nvSpPr>
            <p:cNvPr id="35" name="Hình chữ nhật 34">
              <a:extLst>
                <a:ext uri="{FF2B5EF4-FFF2-40B4-BE49-F238E27FC236}">
                  <a16:creationId xmlns:a16="http://schemas.microsoft.com/office/drawing/2014/main" id="{C310C11B-161A-8980-2F58-CACA4006452C}"/>
                </a:ext>
              </a:extLst>
            </p:cNvPr>
            <p:cNvSpPr/>
            <p:nvPr/>
          </p:nvSpPr>
          <p:spPr>
            <a:xfrm>
              <a:off x="11296244" y="2540919"/>
              <a:ext cx="1313000" cy="6910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9 </a:t>
              </a:r>
              <a:r>
                <a: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3009340F-62F4-AA87-3038-BA49B9AA692A}"/>
              </a:ext>
            </a:extLst>
          </p:cNvPr>
          <p:cNvGrpSpPr/>
          <p:nvPr/>
        </p:nvGrpSpPr>
        <p:grpSpPr>
          <a:xfrm>
            <a:off x="10153527" y="1488228"/>
            <a:ext cx="1821460" cy="1484152"/>
            <a:chOff x="13472319" y="1550228"/>
            <a:chExt cx="2431696" cy="1981382"/>
          </a:xfrm>
        </p:grpSpPr>
        <p:pic>
          <p:nvPicPr>
            <p:cNvPr id="36" name="Hình ảnh 35" descr="Ảnh có chứa văn bản, quân hậu&#10;&#10;Mô tả được tạo tự động">
              <a:extLst>
                <a:ext uri="{FF2B5EF4-FFF2-40B4-BE49-F238E27FC236}">
                  <a16:creationId xmlns:a16="http://schemas.microsoft.com/office/drawing/2014/main" id="{5380C1B1-D2D7-4676-A419-98E29FAA5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42" b="29293" l="16045" r="30830">
                          <a14:foregroundMark x1="22388" y1="12942" x2="22388" y2="12942"/>
                          <a14:foregroundMark x1="16138" y1="19571" x2="16138" y2="19571"/>
                          <a14:foregroundMark x1="22108" y1="25253" x2="25793" y2="25126"/>
                          <a14:foregroundMark x1="19869" y1="22348" x2="22948" y2="26010"/>
                          <a14:foregroundMark x1="19403" y1="28662" x2="21642" y2="29293"/>
                          <a14:foregroundMark x1="25793" y1="27146" x2="26819" y2="24369"/>
                          <a14:foregroundMark x1="25326" y1="23106" x2="23507" y2="26263"/>
                          <a14:foregroundMark x1="20896" y1="25000" x2="23694" y2="25379"/>
                          <a14:foregroundMark x1="30830" y1="19571" x2="30830" y2="19571"/>
                          <a14:foregroundMark x1="26912" y1="23232" x2="19310" y2="20833"/>
                          <a14:foregroundMark x1="21082" y1="25758" x2="26166" y2="26389"/>
                          <a14:foregroundMark x1="22015" y1="23232" x2="23694" y2="23864"/>
                          <a14:foregroundMark x1="21082" y1="26768" x2="21082" y2="26768"/>
                          <a14:foregroundMark x1="22015" y1="26768" x2="23507" y2="26894"/>
                          <a14:foregroundMark x1="26912" y1="27146" x2="26912" y2="2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6" t="11834" r="67981" b="69833"/>
            <a:stretch/>
          </p:blipFill>
          <p:spPr>
            <a:xfrm>
              <a:off x="13472319" y="1550228"/>
              <a:ext cx="2431696" cy="1981382"/>
            </a:xfrm>
            <a:prstGeom prst="rect">
              <a:avLst/>
            </a:prstGeom>
          </p:spPr>
        </p:pic>
        <p:sp>
          <p:nvSpPr>
            <p:cNvPr id="37" name="Hình chữ nhật 36">
              <a:extLst>
                <a:ext uri="{FF2B5EF4-FFF2-40B4-BE49-F238E27FC236}">
                  <a16:creationId xmlns:a16="http://schemas.microsoft.com/office/drawing/2014/main" id="{42FCC417-D28C-011E-9973-EB17D84EBAD9}"/>
                </a:ext>
              </a:extLst>
            </p:cNvPr>
            <p:cNvSpPr/>
            <p:nvPr/>
          </p:nvSpPr>
          <p:spPr>
            <a:xfrm>
              <a:off x="13985947" y="2682336"/>
              <a:ext cx="1313000" cy="600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1852E-6 -3.33333E-6 L 0.01053 -0.369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" y="-18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962E-6 -3.33333E-6 L 0.49712 -0.373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51" y="-18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3.33333E-6 L 0.49975 -0.3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0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5653E-7 -3.33333E-6 L -0.31698 -0.3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9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223E-6 -3.61111E-6 L -0.15907 -0.368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9" y="-18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6786E-6 -3.33333E-6 L -0.48805 -0.364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3" y="-18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1C097468-66E8-F3AC-016D-FE2F84B7B76D}"/>
              </a:ext>
            </a:extLst>
          </p:cNvPr>
          <p:cNvSpPr txBox="1"/>
          <p:nvPr/>
        </p:nvSpPr>
        <p:spPr>
          <a:xfrm>
            <a:off x="960839" y="301226"/>
            <a:ext cx="11071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Nhím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giúp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18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táo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chuyến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nhím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táo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nhím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chuyến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táo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B8ADA0BA-795B-18F4-2B13-1AAB1FB42F24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535486D7-C611-AFE3-A2E0-DA6DA2829C9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9548A769-9AB6-C449-B179-83EDC33E2437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4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79669236-A932-484F-E620-6A84357257E3}"/>
              </a:ext>
            </a:extLst>
          </p:cNvPr>
          <p:cNvGrpSpPr/>
          <p:nvPr/>
        </p:nvGrpSpPr>
        <p:grpSpPr>
          <a:xfrm>
            <a:off x="560388" y="1695073"/>
            <a:ext cx="11071225" cy="4856265"/>
            <a:chOff x="2118519" y="2971800"/>
            <a:chExt cx="11658600" cy="4953000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955D42D6-E794-A4BA-4E9A-2B62ABDDB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4" t="25684" r="7527" b="7539"/>
            <a:stretch/>
          </p:blipFill>
          <p:spPr>
            <a:xfrm>
              <a:off x="2118519" y="2971800"/>
              <a:ext cx="11658600" cy="4953000"/>
            </a:xfrm>
            <a:prstGeom prst="rect">
              <a:avLst/>
            </a:prstGeom>
          </p:spPr>
        </p:pic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EFFB67B8-1556-1E22-4942-69EC852C5539}"/>
                </a:ext>
              </a:extLst>
            </p:cNvPr>
            <p:cNvSpPr/>
            <p:nvPr/>
          </p:nvSpPr>
          <p:spPr>
            <a:xfrm>
              <a:off x="2118519" y="2971800"/>
              <a:ext cx="3733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105EE8BE-2EFE-B145-E54E-1D217C5D3BC5}"/>
              </a:ext>
            </a:extLst>
          </p:cNvPr>
          <p:cNvCxnSpPr/>
          <p:nvPr/>
        </p:nvCxnSpPr>
        <p:spPr>
          <a:xfrm>
            <a:off x="5268375" y="768144"/>
            <a:ext cx="16552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29550FC6-B522-1827-236C-444A590CC056}"/>
              </a:ext>
            </a:extLst>
          </p:cNvPr>
          <p:cNvCxnSpPr>
            <a:cxnSpLocks/>
          </p:cNvCxnSpPr>
          <p:nvPr/>
        </p:nvCxnSpPr>
        <p:spPr>
          <a:xfrm>
            <a:off x="8435133" y="768144"/>
            <a:ext cx="18835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F6D04B24-4223-6DDC-DBBE-7D6DAB117176}"/>
              </a:ext>
            </a:extLst>
          </p:cNvPr>
          <p:cNvCxnSpPr>
            <a:cxnSpLocks/>
          </p:cNvCxnSpPr>
          <p:nvPr/>
        </p:nvCxnSpPr>
        <p:spPr>
          <a:xfrm>
            <a:off x="3869976" y="1145898"/>
            <a:ext cx="16552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1862CEBE-3197-9FE0-D07E-86EB763BE04F}"/>
              </a:ext>
            </a:extLst>
          </p:cNvPr>
          <p:cNvCxnSpPr>
            <a:cxnSpLocks/>
          </p:cNvCxnSpPr>
          <p:nvPr/>
        </p:nvCxnSpPr>
        <p:spPr>
          <a:xfrm>
            <a:off x="9259362" y="1245053"/>
            <a:ext cx="21186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42D800C9-BCAE-A1E6-BD1D-31574FE34903}"/>
              </a:ext>
            </a:extLst>
          </p:cNvPr>
          <p:cNvCxnSpPr>
            <a:cxnSpLocks/>
          </p:cNvCxnSpPr>
          <p:nvPr/>
        </p:nvCxnSpPr>
        <p:spPr>
          <a:xfrm>
            <a:off x="2091389" y="1575012"/>
            <a:ext cx="28538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B8001C-FFD0-703C-7C28-C9CBF13932B7}"/>
              </a:ext>
            </a:extLst>
          </p:cNvPr>
          <p:cNvSpPr txBox="1"/>
          <p:nvPr/>
        </p:nvSpPr>
        <p:spPr>
          <a:xfrm>
            <a:off x="95835" y="1953596"/>
            <a:ext cx="5380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940"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 defTabSz="1087940">
              <a:defRPr/>
            </a:pP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 1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endParaRPr lang="en-US" sz="32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 defTabSz="1087940">
              <a:defRPr/>
            </a:pP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18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: …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34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B8ADA0BA-795B-18F4-2B13-1AAB1FB42F24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535486D7-C611-AFE3-A2E0-DA6DA2829C9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9548A769-9AB6-C449-B179-83EDC33E2437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4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79669236-A932-484F-E620-6A84357257E3}"/>
              </a:ext>
            </a:extLst>
          </p:cNvPr>
          <p:cNvGrpSpPr/>
          <p:nvPr/>
        </p:nvGrpSpPr>
        <p:grpSpPr>
          <a:xfrm>
            <a:off x="5178839" y="1"/>
            <a:ext cx="6912143" cy="4617454"/>
            <a:chOff x="2118519" y="2971800"/>
            <a:chExt cx="11658600" cy="4953000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955D42D6-E794-A4BA-4E9A-2B62ABDDB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4" t="25684" r="7527" b="7539"/>
            <a:stretch/>
          </p:blipFill>
          <p:spPr>
            <a:xfrm>
              <a:off x="2118519" y="2971800"/>
              <a:ext cx="11658600" cy="4953000"/>
            </a:xfrm>
            <a:prstGeom prst="rect">
              <a:avLst/>
            </a:prstGeom>
          </p:spPr>
        </p:pic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EFFB67B8-1556-1E22-4942-69EC852C5539}"/>
                </a:ext>
              </a:extLst>
            </p:cNvPr>
            <p:cNvSpPr/>
            <p:nvPr/>
          </p:nvSpPr>
          <p:spPr>
            <a:xfrm>
              <a:off x="2118519" y="2971800"/>
              <a:ext cx="3733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DFD5F6C-9462-5577-917D-C95A08983A83}"/>
              </a:ext>
            </a:extLst>
          </p:cNvPr>
          <p:cNvSpPr txBox="1"/>
          <p:nvPr/>
        </p:nvSpPr>
        <p:spPr>
          <a:xfrm>
            <a:off x="889033" y="4617455"/>
            <a:ext cx="9806608" cy="193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940">
              <a:defRPr/>
            </a:pP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</a:t>
            </a:r>
            <a:endParaRPr lang="en-US" sz="29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 defTabSz="1087940">
              <a:defRPr/>
            </a:pP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Nhím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mang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hết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táo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ctr" defTabSz="1087940">
              <a:defRPr/>
            </a:pP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18 : 3 = 6 (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</a:t>
            </a:r>
          </a:p>
          <a:p>
            <a:pPr algn="ctr" defTabSz="1087940">
              <a:defRPr/>
            </a:pP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6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endParaRPr lang="en-US" sz="29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422B5-DD36-EACB-9F17-C7EACE74AE11}"/>
              </a:ext>
            </a:extLst>
          </p:cNvPr>
          <p:cNvSpPr txBox="1"/>
          <p:nvPr/>
        </p:nvSpPr>
        <p:spPr>
          <a:xfrm>
            <a:off x="101018" y="1605487"/>
            <a:ext cx="5380383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940">
              <a:defRPr/>
            </a:pP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Tóm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tắt</a:t>
            </a:r>
            <a:endParaRPr lang="en-US" sz="29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 defTabSz="1087940">
              <a:defRPr/>
            </a:pP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táo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 1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endParaRPr lang="en-US" sz="29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 defTabSz="1087940">
              <a:defRPr/>
            </a:pP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18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táo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: …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0232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248</Words>
  <Application>Microsoft Office PowerPoint</Application>
  <PresentationFormat>Widescreen</PresentationFormat>
  <Paragraphs>52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#9Slide02 Noi dung dai</vt:lpstr>
      <vt:lpstr>Arial</vt:lpstr>
      <vt:lpstr>Calibri</vt:lpstr>
      <vt:lpstr>Calibri Light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6</cp:revision>
  <dcterms:created xsi:type="dcterms:W3CDTF">2022-10-04T06:30:13Z</dcterms:created>
  <dcterms:modified xsi:type="dcterms:W3CDTF">2022-10-10T06:05:08Z</dcterms:modified>
</cp:coreProperties>
</file>